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72" r:id="rId2"/>
    <p:sldMasterId id="2147483674" r:id="rId3"/>
    <p:sldMasterId id="2147483676" r:id="rId4"/>
    <p:sldMasterId id="2147483678" r:id="rId5"/>
    <p:sldMasterId id="2147483681" r:id="rId6"/>
  </p:sldMasterIdLst>
  <p:notesMasterIdLst>
    <p:notesMasterId r:id="rId37"/>
  </p:notesMasterIdLst>
  <p:sldIdLst>
    <p:sldId id="259" r:id="rId7"/>
    <p:sldId id="261" r:id="rId8"/>
    <p:sldId id="275" r:id="rId9"/>
    <p:sldId id="257" r:id="rId10"/>
    <p:sldId id="277" r:id="rId11"/>
    <p:sldId id="304" r:id="rId12"/>
    <p:sldId id="305" r:id="rId13"/>
    <p:sldId id="306" r:id="rId14"/>
    <p:sldId id="307" r:id="rId15"/>
    <p:sldId id="308" r:id="rId16"/>
    <p:sldId id="258" r:id="rId17"/>
    <p:sldId id="302" r:id="rId18"/>
    <p:sldId id="309" r:id="rId19"/>
    <p:sldId id="311" r:id="rId20"/>
    <p:sldId id="310" r:id="rId21"/>
    <p:sldId id="313" r:id="rId22"/>
    <p:sldId id="312" r:id="rId23"/>
    <p:sldId id="314" r:id="rId24"/>
    <p:sldId id="315" r:id="rId25"/>
    <p:sldId id="316" r:id="rId26"/>
    <p:sldId id="317" r:id="rId27"/>
    <p:sldId id="319" r:id="rId28"/>
    <p:sldId id="320" r:id="rId29"/>
    <p:sldId id="318" r:id="rId30"/>
    <p:sldId id="322" r:id="rId31"/>
    <p:sldId id="321" r:id="rId32"/>
    <p:sldId id="323" r:id="rId33"/>
    <p:sldId id="282" r:id="rId34"/>
    <p:sldId id="324" r:id="rId35"/>
    <p:sldId id="268" r:id="rId36"/>
  </p:sldIdLst>
  <p:sldSz cx="12192000" cy="6858000"/>
  <p:notesSz cx="6858000" cy="9144000"/>
  <p:embeddedFontLst>
    <p:embeddedFont>
      <p:font typeface="#9Slide07 SVNAppleberry" panose="02040603050506020204" pitchFamily="18" charset="0"/>
      <p:regular r:id="rId38"/>
    </p:embeddedFont>
    <p:embeddedFont>
      <p:font typeface="#9Slide07 SVNNexa Rust Slab Bla" panose="020B0606040200020203" pitchFamily="34" charset="0"/>
      <p:bold r:id="rId39"/>
    </p:embeddedFont>
    <p:embeddedFont>
      <p:font typeface="#9Slide03 BoosterNextFYBlack" panose="02000A03000000020004" pitchFamily="2" charset="0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#9Slide03 SFU Toledo Bold" panose="00000700000000000000" pitchFamily="2" charset="0"/>
      <p:bold r:id="rId45"/>
    </p:embeddedFont>
    <p:embeddedFont>
      <p:font typeface="#9Slide02 Tieu de dai" panose="02000000000000000000" pitchFamily="2" charset="0"/>
      <p:bold r:id="rId46"/>
    </p:embeddedFont>
    <p:embeddedFont>
      <p:font typeface="#9Slide02 Noi dung dai" panose="02000000000000000000" pitchFamily="2" charset="0"/>
      <p:regular r:id="rId47"/>
    </p:embeddedFont>
    <p:embeddedFont>
      <p:font typeface="Microsoft YaHei" panose="020B0503020204020204" pitchFamily="34" charset="-122"/>
      <p:regular r:id="rId48"/>
      <p:bold r:id="rId49"/>
    </p:embeddedFont>
    <p:embeddedFont>
      <p:font typeface="#9Slide05 Habano" panose="02040603050506020204" pitchFamily="18" charset="0"/>
      <p:regular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7246"/>
    <a:srgbClr val="FFFFFF"/>
    <a:srgbClr val="BD75AF"/>
    <a:srgbClr val="72C515"/>
    <a:srgbClr val="FF3300"/>
    <a:srgbClr val="FFE584"/>
    <a:srgbClr val="EDB491"/>
    <a:srgbClr val="FFC200"/>
    <a:srgbClr val="EDFAF1"/>
    <a:srgbClr val="EAFA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17" autoAdjust="0"/>
    <p:restoredTop sz="76312" autoAdjust="0"/>
  </p:normalViewPr>
  <p:slideViewPr>
    <p:cSldViewPr showGuides="1">
      <p:cViewPr varScale="1">
        <p:scale>
          <a:sx n="64" d="100"/>
          <a:sy n="64" d="100"/>
        </p:scale>
        <p:origin x="634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font" Target="fonts/font2.fntdata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font" Target="fonts/font7.fntdata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2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4.xml"/><Relationship Id="rId41" Type="http://schemas.openxmlformats.org/officeDocument/2006/relationships/font" Target="fonts/font4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8D259-711C-490A-AEAB-658563DB3F2C}" type="datetimeFigureOut">
              <a:rPr lang="en-US" smtClean="0"/>
              <a:t>3/5/2022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462B6-E6EF-4502-A136-7FA19583F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52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8822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F462B6-E6EF-4502-A136-7FA19583F28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4196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Bấm hình ngôi nhà để quay về trang ô chữ chính , để lật mở đáp án.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35033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4111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0949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01921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54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53905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87597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29989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2047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2783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65678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46809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70088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1071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18153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Slide chữ chạy tự động ra câu hỏi, câu ca sao/ tục ngữ và ô chữ, GV bấm chuột biến mất ô chữ, hiện đáp án cho chỗ trống.</a:t>
            </a:r>
          </a:p>
          <a:p>
            <a:r>
              <a:rPr lang="en-US"/>
              <a:t>Bấm hình ngôi nhà để quay về trang ô chữ chính , để lật mở đáp án  khác.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F462B6-E6EF-4502-A136-7FA19583F2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44123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67959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39191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750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142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5222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8749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32257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7" eaLnBrk="1" hangingPunct="1">
              <a:lnSpc>
                <a:spcPct val="90000"/>
              </a:lnSpc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23344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49643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Bấm vào số bất kì từ 1 - 16 để xuất hiện slide ô chữ hàng ngang tương ứng</a:t>
            </a:r>
          </a:p>
          <a:p>
            <a:r>
              <a:rPr lang="en-US"/>
              <a:t>Bấm vào ô vuông hàng ngang để lật mở từng đáp án.</a:t>
            </a:r>
          </a:p>
          <a:p>
            <a:r>
              <a:rPr lang="en-US"/>
              <a:t>Bấm vào bóng đèn để ra đáp án ô chữ hình chữ S, nếu HS dự đoán được ngay ô chữ hàng dọc mà không cần lật hết 16 ô hàng ngang.</a:t>
            </a:r>
          </a:p>
          <a:p>
            <a:r>
              <a:rPr lang="en-US"/>
              <a:t>Khi giải đáp xong, kết thúc hoạt động, bấm nút mũi tên để chuyển tới slide MỞ RỘNG!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F462B6-E6EF-4502-A136-7FA19583F28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79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3/5/2022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96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828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40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725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F0A372-E784-4489-91B1-EB5F9893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6E1B435-934F-44C4-8F1B-EC379BCB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3/5/2022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D9BAE6C-C81A-448F-810E-8201A0E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598452A-D52B-4D53-AA70-42F3E1B9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8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16A006-59DD-41EF-BB59-5CF0A5B0F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47CF5D0-5E86-4B07-82F0-4706674B4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932F55C-8EFE-4A66-9DB3-D0CB8877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3/5/2022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3E38045-8612-4FFC-BF9F-64FB98C8E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B615B52-8190-4B2D-852C-B23A268AE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40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92C063-6317-449C-A341-883F2682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D53C2C5-1069-41AD-AB8E-A272B5F74D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35F9C6-7A1E-4BB1-8382-AF2048FA93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A2CF1DA-3491-456F-B971-C43EFCD2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3/5/2022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2D613E6-C32A-4783-9219-260167E50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3F57CA7-22C9-4637-98D5-45CB81C4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03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95C8BC-CF44-4FCD-ACB9-6C06E1FD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FE26985-A785-4717-80AD-9B8D8F5B8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305A630-F12E-492E-A3AD-AE8A2360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3/5/2022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F5C2166-B6AA-4084-B4D7-069DDC98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0C20EA2-78ED-4391-B2FB-25000FD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13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45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27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7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167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Slide.vn - 2019">
            <a:extLst>
              <a:ext uri="{FF2B5EF4-FFF2-40B4-BE49-F238E27FC236}">
                <a16:creationId xmlns:a16="http://schemas.microsoft.com/office/drawing/2014/main" xmlns="" id="{FF5D4B08-10A5-4604-80EC-297F5BA1FEC4}"/>
              </a:ext>
            </a:extLst>
          </p:cNvPr>
          <p:cNvSpPr txBox="1"/>
          <p:nvPr userDrawn="1"/>
        </p:nvSpPr>
        <p:spPr>
          <a:xfrm>
            <a:off x="0" y="-1512332"/>
            <a:ext cx="12192000" cy="36933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6CB0E7E-7BDA-4369-B06E-95E5B313A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F2DE87-7D95-4722-9EE5-248D158C7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7D0A038-BC78-4ECC-BEFF-CCB515E48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B9EE9-F3BF-4B40-83E7-C9BC68FDDB0E}" type="datetimeFigureOut">
              <a:rPr lang="en-US" smtClean="0"/>
              <a:t>3/5/2022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0ECDB14-4F91-4B5C-8ACA-1B5E7E69B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B30118F-80C4-4861-A4D3-A50D382E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CD0CE00B-B040-4546-AF5D-EEF96AA126B0}"/>
              </a:ext>
            </a:extLst>
          </p:cNvPr>
          <p:cNvGrpSpPr>
            <a:grpSpLocks noGrp="1" noSelect="1" noRot="1" noMove="1" noResize="1"/>
          </p:cNvGrpSpPr>
          <p:nvPr userDrawn="1">
            <p:custDataLst>
              <p:tags r:id="rId7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AA423BDB-6737-4700-9989-01683A4147DA}"/>
                </a:ext>
              </a:extLst>
            </p:cNvPr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391E50D3-44ED-477F-84FB-1E24BC65ED8F}"/>
                </a:ext>
              </a:extLst>
            </p:cNvPr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52465F73-4B27-4C0F-9B02-510C8E083EB6}"/>
                </a:ext>
              </a:extLst>
            </p:cNvPr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9Slide.vn">
            <a:extLst>
              <a:ext uri="{FF2B5EF4-FFF2-40B4-BE49-F238E27FC236}">
                <a16:creationId xmlns:a16="http://schemas.microsoft.com/office/drawing/2014/main" xmlns="" id="{0F30810D-0BA7-48B5-9100-E09C5C296021}"/>
              </a:ext>
            </a:extLst>
          </p:cNvPr>
          <p:cNvSpPr>
            <a:spLocks noSelect="1"/>
          </p:cNvSpPr>
          <p:nvPr userDrawn="1">
            <p:custDataLst>
              <p:tags r:id="rId8"/>
            </p:custDataLst>
          </p:nvPr>
        </p:nvSpPr>
        <p:spPr>
          <a:xfrm>
            <a:off x="6091428" y="-8915400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9Slide.vn">
            <a:extLst>
              <a:ext uri="{FF2B5EF4-FFF2-40B4-BE49-F238E27FC236}">
                <a16:creationId xmlns:a16="http://schemas.microsoft.com/office/drawing/2014/main" xmlns="" id="{5703AF2A-1D5F-4BD2-8904-9B6C863CB9B3}"/>
              </a:ext>
            </a:extLst>
          </p:cNvPr>
          <p:cNvSpPr>
            <a:spLocks noSelect="1"/>
          </p:cNvSpPr>
          <p:nvPr userDrawn="1">
            <p:custDataLst>
              <p:tags r:id="rId9"/>
            </p:custDataLst>
          </p:nvPr>
        </p:nvSpPr>
        <p:spPr>
          <a:xfrm>
            <a:off x="6091428" y="15764256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146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  <p:sldLayoutId id="2147483649" r:id="rId3"/>
    <p:sldLayoutId id="2147483657" r:id="rId4"/>
    <p:sldLayoutId id="2147483650" r:id="rId5"/>
  </p:sldLayoutIdLst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9Slide.vn - 2019">
            <a:extLst>
              <a:ext uri="{FF2B5EF4-FFF2-40B4-BE49-F238E27FC236}">
                <a16:creationId xmlns:a16="http://schemas.microsoft.com/office/drawing/2014/main" xmlns="" id="{15E6056A-EEFD-4EA8-89D2-EC6BE2FE3B78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DC100E5-725A-4BEC-B104-6DD8E4C120DE}"/>
              </a:ext>
            </a:extLst>
          </p:cNvPr>
          <p:cNvGrpSpPr/>
          <p:nvPr userDrawn="1"/>
        </p:nvGrpSpPr>
        <p:grpSpPr>
          <a:xfrm>
            <a:off x="-678979" y="-345127"/>
            <a:ext cx="13787557" cy="7213173"/>
            <a:chOff x="-678979" y="-345127"/>
            <a:chExt cx="13787557" cy="721317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211FBDD-4A3C-469B-A4F9-F04C80BDF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7000" y="-2667000"/>
              <a:ext cx="6858000" cy="12192000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19D29A8B-2118-4884-976E-2B3BEEB5E4CF}"/>
                </a:ext>
              </a:extLst>
            </p:cNvPr>
            <p:cNvGrpSpPr/>
            <p:nvPr/>
          </p:nvGrpSpPr>
          <p:grpSpPr>
            <a:xfrm>
              <a:off x="-24568" y="6405779"/>
              <a:ext cx="10082716" cy="462267"/>
              <a:chOff x="-24568" y="6405779"/>
              <a:chExt cx="10082716" cy="46226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E803D0EA-DF3E-473D-82A7-B9E80C59F85B}"/>
                  </a:ext>
                </a:extLst>
              </p:cNvPr>
              <p:cNvGrpSpPr/>
              <p:nvPr/>
            </p:nvGrpSpPr>
            <p:grpSpPr>
              <a:xfrm>
                <a:off x="-24568" y="6409359"/>
                <a:ext cx="7860878" cy="458687"/>
                <a:chOff x="-24568" y="6155203"/>
                <a:chExt cx="12216568" cy="712844"/>
              </a:xfrm>
            </p:grpSpPr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82FF40D-8BA0-4B8A-83B2-B67A23DB3165}"/>
                    </a:ext>
                  </a:extLst>
                </p:cNvPr>
                <p:cNvGrpSpPr/>
                <p:nvPr/>
              </p:nvGrpSpPr>
              <p:grpSpPr>
                <a:xfrm>
                  <a:off x="3259014" y="6155203"/>
                  <a:ext cx="8932986" cy="702797"/>
                  <a:chOff x="-1" y="5898802"/>
                  <a:chExt cx="12192000" cy="959198"/>
                </a:xfrm>
              </p:grpSpPr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A9C16A1B-7C40-4751-BE3F-52C138A761E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7676940" y="5898803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00DA50D2-43D6-480D-9EA1-6224D647A8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3161880" y="5898802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026BAFAB-4939-46F1-A586-6B5B9B1742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4335" t="86185" r="69" b="-3"/>
                  <a:stretch/>
                </p:blipFill>
                <p:spPr>
                  <a:xfrm>
                    <a:off x="-1" y="5898804"/>
                    <a:ext cx="3428162" cy="95919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7" name="图片 16">
                  <a:extLst>
                    <a:ext uri="{FF2B5EF4-FFF2-40B4-BE49-F238E27FC236}">
                      <a16:creationId xmlns:a16="http://schemas.microsoft.com/office/drawing/2014/main" xmlns="" id="{99D0975A-25FD-449D-A5CD-D9CA887968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-24568" y="6165251"/>
                  <a:ext cx="3308150" cy="702796"/>
                </a:xfrm>
                <a:prstGeom prst="rect">
                  <a:avLst/>
                </a:prstGeom>
              </p:spPr>
            </p:pic>
          </p:grpSp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2E8B375C-C43A-41FB-B699-0008FF8371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69" b="-3"/>
              <a:stretch/>
            </p:blipFill>
            <p:spPr>
              <a:xfrm>
                <a:off x="7929485" y="6405779"/>
                <a:ext cx="2128663" cy="452221"/>
              </a:xfrm>
              <a:prstGeom prst="rect">
                <a:avLst/>
              </a:prstGeom>
            </p:spPr>
          </p:pic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1E5414FC-69D0-447D-8B9D-2AB1829D12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69" b="-3"/>
            <a:stretch/>
          </p:blipFill>
          <p:spPr>
            <a:xfrm>
              <a:off x="10070431" y="6398142"/>
              <a:ext cx="2128663" cy="452221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3CAB109E-E702-4837-9EEE-E445427B01D3}"/>
                </a:ext>
              </a:extLst>
            </p:cNvPr>
            <p:cNvGrpSpPr/>
            <p:nvPr/>
          </p:nvGrpSpPr>
          <p:grpSpPr>
            <a:xfrm>
              <a:off x="904449" y="447879"/>
              <a:ext cx="2674534" cy="470389"/>
              <a:chOff x="4770424" y="382637"/>
              <a:chExt cx="2674534" cy="470389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xmlns="" id="{200B31FE-9FBD-4365-A157-28A0753B1EDE}"/>
                  </a:ext>
                </a:extLst>
              </p:cNvPr>
              <p:cNvSpPr/>
              <p:nvPr/>
            </p:nvSpPr>
            <p:spPr>
              <a:xfrm>
                <a:off x="4770424" y="400805"/>
                <a:ext cx="2674534" cy="452221"/>
              </a:xfrm>
              <a:prstGeom prst="roundRect">
                <a:avLst>
                  <a:gd name="adj" fmla="val 50000"/>
                </a:avLst>
              </a:prstGeom>
              <a:solidFill>
                <a:srgbClr val="139F4E"/>
              </a:solidFill>
              <a:ln w="34925" cap="rnd">
                <a:noFill/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D8E881DA-E98B-4499-B78E-156C7A7E5A9F}"/>
                  </a:ext>
                </a:extLst>
              </p:cNvPr>
              <p:cNvSpPr txBox="1"/>
              <p:nvPr/>
            </p:nvSpPr>
            <p:spPr>
              <a:xfrm>
                <a:off x="4932529" y="382637"/>
                <a:ext cx="23503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chemeClr val="bg1"/>
                    </a:solidFill>
                    <a:latin typeface="小考拉体" panose="02000503000000000000" pitchFamily="2" charset="-122"/>
                    <a:ea typeface="小考拉体" panose="02000503000000000000" pitchFamily="2" charset="-122"/>
                    <a:cs typeface="微软雅黑" panose="020B0503020204020204" pitchFamily="34" charset="-122"/>
                  </a:rPr>
                  <a:t>请在此输入标题</a:t>
                </a: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0B4E7502-5EFC-433F-B309-5E179F96AC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667" t="59748" r="6680" b="14788"/>
            <a:stretch/>
          </p:blipFill>
          <p:spPr>
            <a:xfrm rot="3502829">
              <a:off x="-245282" y="-117583"/>
              <a:ext cx="725196" cy="15925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3CB61D1-D4FC-47CA-9A86-BA5ECEA015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53" t="33604" r="27866" b="58072"/>
            <a:stretch/>
          </p:blipFill>
          <p:spPr>
            <a:xfrm rot="13336057" flipV="1">
              <a:off x="9933773" y="-345127"/>
              <a:ext cx="3174805" cy="1803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28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9Slide.vn - 2019">
            <a:extLst>
              <a:ext uri="{FF2B5EF4-FFF2-40B4-BE49-F238E27FC236}">
                <a16:creationId xmlns:a16="http://schemas.microsoft.com/office/drawing/2014/main" xmlns="" id="{9D7FA39E-15A5-49F3-AD02-D7C02BE0337F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DC100E5-725A-4BEC-B104-6DD8E4C120DE}"/>
              </a:ext>
            </a:extLst>
          </p:cNvPr>
          <p:cNvGrpSpPr/>
          <p:nvPr userDrawn="1"/>
        </p:nvGrpSpPr>
        <p:grpSpPr>
          <a:xfrm>
            <a:off x="-678979" y="-345127"/>
            <a:ext cx="13787557" cy="7213173"/>
            <a:chOff x="-678979" y="-345127"/>
            <a:chExt cx="13787557" cy="721317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211FBDD-4A3C-469B-A4F9-F04C80BDF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7000" y="-2667000"/>
              <a:ext cx="6858000" cy="12192000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19D29A8B-2118-4884-976E-2B3BEEB5E4CF}"/>
                </a:ext>
              </a:extLst>
            </p:cNvPr>
            <p:cNvGrpSpPr/>
            <p:nvPr/>
          </p:nvGrpSpPr>
          <p:grpSpPr>
            <a:xfrm>
              <a:off x="-24568" y="6405779"/>
              <a:ext cx="10082716" cy="462267"/>
              <a:chOff x="-24568" y="6405779"/>
              <a:chExt cx="10082716" cy="46226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E803D0EA-DF3E-473D-82A7-B9E80C59F85B}"/>
                  </a:ext>
                </a:extLst>
              </p:cNvPr>
              <p:cNvGrpSpPr/>
              <p:nvPr/>
            </p:nvGrpSpPr>
            <p:grpSpPr>
              <a:xfrm>
                <a:off x="-24568" y="6409359"/>
                <a:ext cx="7860878" cy="458687"/>
                <a:chOff x="-24568" y="6155203"/>
                <a:chExt cx="12216568" cy="712844"/>
              </a:xfrm>
            </p:grpSpPr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82FF40D-8BA0-4B8A-83B2-B67A23DB3165}"/>
                    </a:ext>
                  </a:extLst>
                </p:cNvPr>
                <p:cNvGrpSpPr/>
                <p:nvPr/>
              </p:nvGrpSpPr>
              <p:grpSpPr>
                <a:xfrm>
                  <a:off x="3259014" y="6155203"/>
                  <a:ext cx="8932986" cy="702797"/>
                  <a:chOff x="-1" y="5898802"/>
                  <a:chExt cx="12192000" cy="959198"/>
                </a:xfrm>
              </p:grpSpPr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A9C16A1B-7C40-4751-BE3F-52C138A761E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7676940" y="5898803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00DA50D2-43D6-480D-9EA1-6224D647A8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3161880" y="5898802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026BAFAB-4939-46F1-A586-6B5B9B1742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4335" t="86185" r="69" b="-3"/>
                  <a:stretch/>
                </p:blipFill>
                <p:spPr>
                  <a:xfrm>
                    <a:off x="-1" y="5898804"/>
                    <a:ext cx="3428162" cy="95919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7" name="图片 16">
                  <a:extLst>
                    <a:ext uri="{FF2B5EF4-FFF2-40B4-BE49-F238E27FC236}">
                      <a16:creationId xmlns:a16="http://schemas.microsoft.com/office/drawing/2014/main" xmlns="" id="{99D0975A-25FD-449D-A5CD-D9CA887968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-24568" y="6165251"/>
                  <a:ext cx="3308150" cy="702796"/>
                </a:xfrm>
                <a:prstGeom prst="rect">
                  <a:avLst/>
                </a:prstGeom>
              </p:spPr>
            </p:pic>
          </p:grpSp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2E8B375C-C43A-41FB-B699-0008FF8371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69" b="-3"/>
              <a:stretch/>
            </p:blipFill>
            <p:spPr>
              <a:xfrm>
                <a:off x="7929485" y="6405779"/>
                <a:ext cx="2128663" cy="452221"/>
              </a:xfrm>
              <a:prstGeom prst="rect">
                <a:avLst/>
              </a:prstGeom>
            </p:spPr>
          </p:pic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1E5414FC-69D0-447D-8B9D-2AB1829D12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69" b="-3"/>
            <a:stretch/>
          </p:blipFill>
          <p:spPr>
            <a:xfrm>
              <a:off x="10070431" y="6398142"/>
              <a:ext cx="2128663" cy="452221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3CAB109E-E702-4837-9EEE-E445427B01D3}"/>
                </a:ext>
              </a:extLst>
            </p:cNvPr>
            <p:cNvGrpSpPr/>
            <p:nvPr/>
          </p:nvGrpSpPr>
          <p:grpSpPr>
            <a:xfrm>
              <a:off x="904449" y="447879"/>
              <a:ext cx="2674534" cy="470389"/>
              <a:chOff x="4770424" y="382637"/>
              <a:chExt cx="2674534" cy="470389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xmlns="" id="{200B31FE-9FBD-4365-A157-28A0753B1EDE}"/>
                  </a:ext>
                </a:extLst>
              </p:cNvPr>
              <p:cNvSpPr/>
              <p:nvPr/>
            </p:nvSpPr>
            <p:spPr>
              <a:xfrm>
                <a:off x="4770424" y="400805"/>
                <a:ext cx="2674534" cy="452221"/>
              </a:xfrm>
              <a:prstGeom prst="roundRect">
                <a:avLst>
                  <a:gd name="adj" fmla="val 50000"/>
                </a:avLst>
              </a:prstGeom>
              <a:solidFill>
                <a:srgbClr val="139F4E"/>
              </a:solidFill>
              <a:ln w="34925" cap="rnd">
                <a:noFill/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D8E881DA-E98B-4499-B78E-156C7A7E5A9F}"/>
                  </a:ext>
                </a:extLst>
              </p:cNvPr>
              <p:cNvSpPr txBox="1"/>
              <p:nvPr/>
            </p:nvSpPr>
            <p:spPr>
              <a:xfrm>
                <a:off x="4932529" y="382637"/>
                <a:ext cx="23503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chemeClr val="bg1"/>
                    </a:solidFill>
                    <a:latin typeface="小考拉体" panose="02000503000000000000" pitchFamily="2" charset="-122"/>
                    <a:ea typeface="小考拉体" panose="02000503000000000000" pitchFamily="2" charset="-122"/>
                    <a:cs typeface="微软雅黑" panose="020B0503020204020204" pitchFamily="34" charset="-122"/>
                  </a:rPr>
                  <a:t>请在此输入标题</a:t>
                </a: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0B4E7502-5EFC-433F-B309-5E179F96AC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667" t="59748" r="6680" b="14788"/>
            <a:stretch/>
          </p:blipFill>
          <p:spPr>
            <a:xfrm rot="3502829">
              <a:off x="-245282" y="-117583"/>
              <a:ext cx="725196" cy="15925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3CB61D1-D4FC-47CA-9A86-BA5ECEA015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53" t="33604" r="27866" b="58072"/>
            <a:stretch/>
          </p:blipFill>
          <p:spPr>
            <a:xfrm rot="13336057" flipV="1">
              <a:off x="9933773" y="-345127"/>
              <a:ext cx="3174805" cy="1803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5250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9Slide.vn - 2019">
            <a:extLst>
              <a:ext uri="{FF2B5EF4-FFF2-40B4-BE49-F238E27FC236}">
                <a16:creationId xmlns:a16="http://schemas.microsoft.com/office/drawing/2014/main" xmlns="" id="{D11B9716-3623-4D8A-8200-AB7F12005288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DC100E5-725A-4BEC-B104-6DD8E4C120DE}"/>
              </a:ext>
            </a:extLst>
          </p:cNvPr>
          <p:cNvGrpSpPr/>
          <p:nvPr userDrawn="1"/>
        </p:nvGrpSpPr>
        <p:grpSpPr>
          <a:xfrm>
            <a:off x="-678979" y="-345127"/>
            <a:ext cx="13787557" cy="7213173"/>
            <a:chOff x="-678979" y="-345127"/>
            <a:chExt cx="13787557" cy="721317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211FBDD-4A3C-469B-A4F9-F04C80BDF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7000" y="-2667000"/>
              <a:ext cx="6858000" cy="12192000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19D29A8B-2118-4884-976E-2B3BEEB5E4CF}"/>
                </a:ext>
              </a:extLst>
            </p:cNvPr>
            <p:cNvGrpSpPr/>
            <p:nvPr/>
          </p:nvGrpSpPr>
          <p:grpSpPr>
            <a:xfrm>
              <a:off x="-24568" y="6405779"/>
              <a:ext cx="10082716" cy="462267"/>
              <a:chOff x="-24568" y="6405779"/>
              <a:chExt cx="10082716" cy="46226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E803D0EA-DF3E-473D-82A7-B9E80C59F85B}"/>
                  </a:ext>
                </a:extLst>
              </p:cNvPr>
              <p:cNvGrpSpPr/>
              <p:nvPr/>
            </p:nvGrpSpPr>
            <p:grpSpPr>
              <a:xfrm>
                <a:off x="-24568" y="6409359"/>
                <a:ext cx="7860878" cy="458687"/>
                <a:chOff x="-24568" y="6155203"/>
                <a:chExt cx="12216568" cy="712844"/>
              </a:xfrm>
            </p:grpSpPr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82FF40D-8BA0-4B8A-83B2-B67A23DB3165}"/>
                    </a:ext>
                  </a:extLst>
                </p:cNvPr>
                <p:cNvGrpSpPr/>
                <p:nvPr/>
              </p:nvGrpSpPr>
              <p:grpSpPr>
                <a:xfrm>
                  <a:off x="3259014" y="6155203"/>
                  <a:ext cx="8932986" cy="702797"/>
                  <a:chOff x="-1" y="5898802"/>
                  <a:chExt cx="12192000" cy="959198"/>
                </a:xfrm>
              </p:grpSpPr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A9C16A1B-7C40-4751-BE3F-52C138A761E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7676940" y="5898803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00DA50D2-43D6-480D-9EA1-6224D647A8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3161880" y="5898802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026BAFAB-4939-46F1-A586-6B5B9B1742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4335" t="86185" r="69" b="-3"/>
                  <a:stretch/>
                </p:blipFill>
                <p:spPr>
                  <a:xfrm>
                    <a:off x="-1" y="5898804"/>
                    <a:ext cx="3428162" cy="95919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7" name="图片 16">
                  <a:extLst>
                    <a:ext uri="{FF2B5EF4-FFF2-40B4-BE49-F238E27FC236}">
                      <a16:creationId xmlns:a16="http://schemas.microsoft.com/office/drawing/2014/main" xmlns="" id="{99D0975A-25FD-449D-A5CD-D9CA887968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-24568" y="6165251"/>
                  <a:ext cx="3308150" cy="702796"/>
                </a:xfrm>
                <a:prstGeom prst="rect">
                  <a:avLst/>
                </a:prstGeom>
              </p:spPr>
            </p:pic>
          </p:grpSp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2E8B375C-C43A-41FB-B699-0008FF8371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69" b="-3"/>
              <a:stretch/>
            </p:blipFill>
            <p:spPr>
              <a:xfrm>
                <a:off x="7929485" y="6405779"/>
                <a:ext cx="2128663" cy="452221"/>
              </a:xfrm>
              <a:prstGeom prst="rect">
                <a:avLst/>
              </a:prstGeom>
            </p:spPr>
          </p:pic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1E5414FC-69D0-447D-8B9D-2AB1829D12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69" b="-3"/>
            <a:stretch/>
          </p:blipFill>
          <p:spPr>
            <a:xfrm>
              <a:off x="10070431" y="6398142"/>
              <a:ext cx="2128663" cy="452221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3CAB109E-E702-4837-9EEE-E445427B01D3}"/>
                </a:ext>
              </a:extLst>
            </p:cNvPr>
            <p:cNvGrpSpPr/>
            <p:nvPr/>
          </p:nvGrpSpPr>
          <p:grpSpPr>
            <a:xfrm>
              <a:off x="904449" y="447879"/>
              <a:ext cx="2674534" cy="470389"/>
              <a:chOff x="4770424" y="382637"/>
              <a:chExt cx="2674534" cy="470389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xmlns="" id="{200B31FE-9FBD-4365-A157-28A0753B1EDE}"/>
                  </a:ext>
                </a:extLst>
              </p:cNvPr>
              <p:cNvSpPr/>
              <p:nvPr/>
            </p:nvSpPr>
            <p:spPr>
              <a:xfrm>
                <a:off x="4770424" y="400805"/>
                <a:ext cx="2674534" cy="452221"/>
              </a:xfrm>
              <a:prstGeom prst="roundRect">
                <a:avLst>
                  <a:gd name="adj" fmla="val 50000"/>
                </a:avLst>
              </a:prstGeom>
              <a:solidFill>
                <a:srgbClr val="139F4E"/>
              </a:solidFill>
              <a:ln w="34925" cap="rnd">
                <a:noFill/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D8E881DA-E98B-4499-B78E-156C7A7E5A9F}"/>
                  </a:ext>
                </a:extLst>
              </p:cNvPr>
              <p:cNvSpPr txBox="1"/>
              <p:nvPr/>
            </p:nvSpPr>
            <p:spPr>
              <a:xfrm>
                <a:off x="4932529" y="382637"/>
                <a:ext cx="23503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chemeClr val="bg1"/>
                    </a:solidFill>
                    <a:latin typeface="小考拉体" panose="02000503000000000000" pitchFamily="2" charset="-122"/>
                    <a:ea typeface="小考拉体" panose="02000503000000000000" pitchFamily="2" charset="-122"/>
                    <a:cs typeface="微软雅黑" panose="020B0503020204020204" pitchFamily="34" charset="-122"/>
                  </a:rPr>
                  <a:t>请在此输入标题</a:t>
                </a: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0B4E7502-5EFC-433F-B309-5E179F96AC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667" t="59748" r="6680" b="14788"/>
            <a:stretch/>
          </p:blipFill>
          <p:spPr>
            <a:xfrm rot="3502829">
              <a:off x="-245282" y="-117583"/>
              <a:ext cx="725196" cy="15925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3CB61D1-D4FC-47CA-9A86-BA5ECEA015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53" t="33604" r="27866" b="58072"/>
            <a:stretch/>
          </p:blipFill>
          <p:spPr>
            <a:xfrm rot="13336057" flipV="1">
              <a:off x="9933773" y="-345127"/>
              <a:ext cx="3174805" cy="1803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58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9Slide.vn - 2019">
            <a:extLst>
              <a:ext uri="{FF2B5EF4-FFF2-40B4-BE49-F238E27FC236}">
                <a16:creationId xmlns:a16="http://schemas.microsoft.com/office/drawing/2014/main" xmlns="" id="{ABC207EB-3B21-41DA-A56B-95DFAE4E30B9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DC100E5-725A-4BEC-B104-6DD8E4C120DE}"/>
              </a:ext>
            </a:extLst>
          </p:cNvPr>
          <p:cNvGrpSpPr/>
          <p:nvPr userDrawn="1"/>
        </p:nvGrpSpPr>
        <p:grpSpPr>
          <a:xfrm>
            <a:off x="-678979" y="-345127"/>
            <a:ext cx="13787557" cy="7213173"/>
            <a:chOff x="-678979" y="-345127"/>
            <a:chExt cx="13787557" cy="721317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211FBDD-4A3C-469B-A4F9-F04C80BDF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7000" y="-2667000"/>
              <a:ext cx="6858000" cy="12192000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19D29A8B-2118-4884-976E-2B3BEEB5E4CF}"/>
                </a:ext>
              </a:extLst>
            </p:cNvPr>
            <p:cNvGrpSpPr/>
            <p:nvPr/>
          </p:nvGrpSpPr>
          <p:grpSpPr>
            <a:xfrm>
              <a:off x="-24568" y="6405779"/>
              <a:ext cx="10082716" cy="462267"/>
              <a:chOff x="-24568" y="6405779"/>
              <a:chExt cx="10082716" cy="46226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E803D0EA-DF3E-473D-82A7-B9E80C59F85B}"/>
                  </a:ext>
                </a:extLst>
              </p:cNvPr>
              <p:cNvGrpSpPr/>
              <p:nvPr/>
            </p:nvGrpSpPr>
            <p:grpSpPr>
              <a:xfrm>
                <a:off x="-24568" y="6409359"/>
                <a:ext cx="7860878" cy="458687"/>
                <a:chOff x="-24568" y="6155203"/>
                <a:chExt cx="12216568" cy="712844"/>
              </a:xfrm>
            </p:grpSpPr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82FF40D-8BA0-4B8A-83B2-B67A23DB3165}"/>
                    </a:ext>
                  </a:extLst>
                </p:cNvPr>
                <p:cNvGrpSpPr/>
                <p:nvPr/>
              </p:nvGrpSpPr>
              <p:grpSpPr>
                <a:xfrm>
                  <a:off x="3259014" y="6155203"/>
                  <a:ext cx="8932986" cy="702797"/>
                  <a:chOff x="-1" y="5898802"/>
                  <a:chExt cx="12192000" cy="959198"/>
                </a:xfrm>
              </p:grpSpPr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A9C16A1B-7C40-4751-BE3F-52C138A761E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7676940" y="5898803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00DA50D2-43D6-480D-9EA1-6224D647A8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3161880" y="5898802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026BAFAB-4939-46F1-A586-6B5B9B1742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4335" t="86185" r="69" b="-3"/>
                  <a:stretch/>
                </p:blipFill>
                <p:spPr>
                  <a:xfrm>
                    <a:off x="-1" y="5898804"/>
                    <a:ext cx="3428162" cy="95919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7" name="图片 16">
                  <a:extLst>
                    <a:ext uri="{FF2B5EF4-FFF2-40B4-BE49-F238E27FC236}">
                      <a16:creationId xmlns:a16="http://schemas.microsoft.com/office/drawing/2014/main" xmlns="" id="{99D0975A-25FD-449D-A5CD-D9CA887968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-24568" y="6165251"/>
                  <a:ext cx="3308150" cy="702796"/>
                </a:xfrm>
                <a:prstGeom prst="rect">
                  <a:avLst/>
                </a:prstGeom>
              </p:spPr>
            </p:pic>
          </p:grpSp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2E8B375C-C43A-41FB-B699-0008FF8371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69" b="-3"/>
              <a:stretch/>
            </p:blipFill>
            <p:spPr>
              <a:xfrm>
                <a:off x="7929485" y="6405779"/>
                <a:ext cx="2128663" cy="452221"/>
              </a:xfrm>
              <a:prstGeom prst="rect">
                <a:avLst/>
              </a:prstGeom>
            </p:spPr>
          </p:pic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1E5414FC-69D0-447D-8B9D-2AB1829D12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69" b="-3"/>
            <a:stretch/>
          </p:blipFill>
          <p:spPr>
            <a:xfrm>
              <a:off x="10070431" y="6398142"/>
              <a:ext cx="2128663" cy="452221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3CAB109E-E702-4837-9EEE-E445427B01D3}"/>
                </a:ext>
              </a:extLst>
            </p:cNvPr>
            <p:cNvGrpSpPr/>
            <p:nvPr/>
          </p:nvGrpSpPr>
          <p:grpSpPr>
            <a:xfrm>
              <a:off x="904449" y="447879"/>
              <a:ext cx="2674534" cy="470389"/>
              <a:chOff x="4770424" y="382637"/>
              <a:chExt cx="2674534" cy="470389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xmlns="" id="{200B31FE-9FBD-4365-A157-28A0753B1EDE}"/>
                  </a:ext>
                </a:extLst>
              </p:cNvPr>
              <p:cNvSpPr/>
              <p:nvPr/>
            </p:nvSpPr>
            <p:spPr>
              <a:xfrm>
                <a:off x="4770424" y="400805"/>
                <a:ext cx="2674534" cy="452221"/>
              </a:xfrm>
              <a:prstGeom prst="roundRect">
                <a:avLst>
                  <a:gd name="adj" fmla="val 50000"/>
                </a:avLst>
              </a:prstGeom>
              <a:solidFill>
                <a:srgbClr val="139F4E"/>
              </a:solidFill>
              <a:ln w="34925" cap="rnd">
                <a:noFill/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D8E881DA-E98B-4499-B78E-156C7A7E5A9F}"/>
                  </a:ext>
                </a:extLst>
              </p:cNvPr>
              <p:cNvSpPr txBox="1"/>
              <p:nvPr/>
            </p:nvSpPr>
            <p:spPr>
              <a:xfrm>
                <a:off x="4932529" y="382637"/>
                <a:ext cx="23503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chemeClr val="bg1"/>
                    </a:solidFill>
                    <a:latin typeface="小考拉体" panose="02000503000000000000" pitchFamily="2" charset="-122"/>
                    <a:ea typeface="小考拉体" panose="02000503000000000000" pitchFamily="2" charset="-122"/>
                    <a:cs typeface="微软雅黑" panose="020B0503020204020204" pitchFamily="34" charset="-122"/>
                  </a:rPr>
                  <a:t>请在此输入标题</a:t>
                </a: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0B4E7502-5EFC-433F-B309-5E179F96AC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667" t="59748" r="6680" b="14788"/>
            <a:stretch/>
          </p:blipFill>
          <p:spPr>
            <a:xfrm rot="3502829">
              <a:off x="-245282" y="-117583"/>
              <a:ext cx="725196" cy="15925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3CB61D1-D4FC-47CA-9A86-BA5ECEA015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53" t="33604" r="27866" b="58072"/>
            <a:stretch/>
          </p:blipFill>
          <p:spPr>
            <a:xfrm rot="13336057" flipV="1">
              <a:off x="9933773" y="-345127"/>
              <a:ext cx="3174805" cy="1803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8419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9Slide.vn - 2019">
            <a:extLst>
              <a:ext uri="{FF2B5EF4-FFF2-40B4-BE49-F238E27FC236}">
                <a16:creationId xmlns:a16="http://schemas.microsoft.com/office/drawing/2014/main" xmlns="" id="{DFBD9430-CC49-4057-BBB0-8DC04A7A2BF5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DC100E5-725A-4BEC-B104-6DD8E4C120DE}"/>
              </a:ext>
            </a:extLst>
          </p:cNvPr>
          <p:cNvGrpSpPr/>
          <p:nvPr userDrawn="1"/>
        </p:nvGrpSpPr>
        <p:grpSpPr>
          <a:xfrm>
            <a:off x="-678979" y="-345127"/>
            <a:ext cx="13787557" cy="7213173"/>
            <a:chOff x="-678979" y="-345127"/>
            <a:chExt cx="13787557" cy="721317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211FBDD-4A3C-469B-A4F9-F04C80BDF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7000" y="-2667000"/>
              <a:ext cx="6858000" cy="12192000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19D29A8B-2118-4884-976E-2B3BEEB5E4CF}"/>
                </a:ext>
              </a:extLst>
            </p:cNvPr>
            <p:cNvGrpSpPr/>
            <p:nvPr/>
          </p:nvGrpSpPr>
          <p:grpSpPr>
            <a:xfrm>
              <a:off x="-24568" y="6405779"/>
              <a:ext cx="10082716" cy="462267"/>
              <a:chOff x="-24568" y="6405779"/>
              <a:chExt cx="10082716" cy="46226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E803D0EA-DF3E-473D-82A7-B9E80C59F85B}"/>
                  </a:ext>
                </a:extLst>
              </p:cNvPr>
              <p:cNvGrpSpPr/>
              <p:nvPr/>
            </p:nvGrpSpPr>
            <p:grpSpPr>
              <a:xfrm>
                <a:off x="-24568" y="6409359"/>
                <a:ext cx="7860878" cy="458687"/>
                <a:chOff x="-24568" y="6155203"/>
                <a:chExt cx="12216568" cy="712844"/>
              </a:xfrm>
            </p:grpSpPr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="" id="{982FF40D-8BA0-4B8A-83B2-B67A23DB3165}"/>
                    </a:ext>
                  </a:extLst>
                </p:cNvPr>
                <p:cNvGrpSpPr/>
                <p:nvPr/>
              </p:nvGrpSpPr>
              <p:grpSpPr>
                <a:xfrm>
                  <a:off x="3259014" y="6155203"/>
                  <a:ext cx="8932986" cy="702797"/>
                  <a:chOff x="-1" y="5898802"/>
                  <a:chExt cx="12192000" cy="959198"/>
                </a:xfrm>
              </p:grpSpPr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xmlns="" id="{A9C16A1B-7C40-4751-BE3F-52C138A761E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7676940" y="5898803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xmlns="" id="{00DA50D2-43D6-480D-9EA1-6224D647A8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3161880" y="5898802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xmlns="" id="{026BAFAB-4939-46F1-A586-6B5B9B1742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4335" t="86185" r="69" b="-3"/>
                  <a:stretch/>
                </p:blipFill>
                <p:spPr>
                  <a:xfrm>
                    <a:off x="-1" y="5898804"/>
                    <a:ext cx="3428162" cy="95919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7" name="图片 16">
                  <a:extLst>
                    <a:ext uri="{FF2B5EF4-FFF2-40B4-BE49-F238E27FC236}">
                      <a16:creationId xmlns:a16="http://schemas.microsoft.com/office/drawing/2014/main" xmlns="" id="{99D0975A-25FD-449D-A5CD-D9CA887968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-24568" y="6165251"/>
                  <a:ext cx="3308150" cy="702796"/>
                </a:xfrm>
                <a:prstGeom prst="rect">
                  <a:avLst/>
                </a:prstGeom>
              </p:spPr>
            </p:pic>
          </p:grpSp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2E8B375C-C43A-41FB-B699-0008FF8371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69" b="-3"/>
              <a:stretch/>
            </p:blipFill>
            <p:spPr>
              <a:xfrm>
                <a:off x="7929485" y="6405779"/>
                <a:ext cx="2128663" cy="452221"/>
              </a:xfrm>
              <a:prstGeom prst="rect">
                <a:avLst/>
              </a:prstGeom>
            </p:spPr>
          </p:pic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1E5414FC-69D0-447D-8B9D-2AB1829D12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69" b="-3"/>
            <a:stretch/>
          </p:blipFill>
          <p:spPr>
            <a:xfrm>
              <a:off x="10070431" y="6398142"/>
              <a:ext cx="2128663" cy="452221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3CAB109E-E702-4837-9EEE-E445427B01D3}"/>
                </a:ext>
              </a:extLst>
            </p:cNvPr>
            <p:cNvGrpSpPr/>
            <p:nvPr/>
          </p:nvGrpSpPr>
          <p:grpSpPr>
            <a:xfrm>
              <a:off x="904449" y="447879"/>
              <a:ext cx="2674534" cy="470389"/>
              <a:chOff x="4770424" y="382637"/>
              <a:chExt cx="2674534" cy="470389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xmlns="" id="{200B31FE-9FBD-4365-A157-28A0753B1EDE}"/>
                  </a:ext>
                </a:extLst>
              </p:cNvPr>
              <p:cNvSpPr/>
              <p:nvPr/>
            </p:nvSpPr>
            <p:spPr>
              <a:xfrm>
                <a:off x="4770424" y="400805"/>
                <a:ext cx="2674534" cy="452221"/>
              </a:xfrm>
              <a:prstGeom prst="roundRect">
                <a:avLst>
                  <a:gd name="adj" fmla="val 50000"/>
                </a:avLst>
              </a:prstGeom>
              <a:solidFill>
                <a:srgbClr val="139F4E"/>
              </a:solidFill>
              <a:ln w="34925" cap="rnd">
                <a:noFill/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D8E881DA-E98B-4499-B78E-156C7A7E5A9F}"/>
                  </a:ext>
                </a:extLst>
              </p:cNvPr>
              <p:cNvSpPr txBox="1"/>
              <p:nvPr/>
            </p:nvSpPr>
            <p:spPr>
              <a:xfrm>
                <a:off x="4932529" y="382637"/>
                <a:ext cx="23503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chemeClr val="bg1"/>
                    </a:solidFill>
                    <a:latin typeface="小考拉体" panose="02000503000000000000" pitchFamily="2" charset="-122"/>
                    <a:ea typeface="小考拉体" panose="02000503000000000000" pitchFamily="2" charset="-122"/>
                    <a:cs typeface="微软雅黑" panose="020B0503020204020204" pitchFamily="34" charset="-122"/>
                  </a:rPr>
                  <a:t>请在此输入标题</a:t>
                </a: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0B4E7502-5EFC-433F-B309-5E179F96AC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667" t="59748" r="6680" b="14788"/>
            <a:stretch/>
          </p:blipFill>
          <p:spPr>
            <a:xfrm rot="3502829">
              <a:off x="-245282" y="-117583"/>
              <a:ext cx="725196" cy="15925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3CB61D1-D4FC-47CA-9A86-BA5ECEA015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53" t="33604" r="27866" b="58072"/>
            <a:stretch/>
          </p:blipFill>
          <p:spPr>
            <a:xfrm rot="13336057" flipV="1">
              <a:off x="9933773" y="-345127"/>
              <a:ext cx="3174805" cy="1803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4143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</p:sldLayoutIdLst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9.xml"/><Relationship Id="rId18" Type="http://schemas.openxmlformats.org/officeDocument/2006/relationships/slide" Target="slide24.xml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.xml"/><Relationship Id="rId21" Type="http://schemas.openxmlformats.org/officeDocument/2006/relationships/slide" Target="slide27.xml"/><Relationship Id="rId7" Type="http://schemas.openxmlformats.org/officeDocument/2006/relationships/slide" Target="slide13.xml"/><Relationship Id="rId12" Type="http://schemas.openxmlformats.org/officeDocument/2006/relationships/slide" Target="slide18.xml"/><Relationship Id="rId17" Type="http://schemas.openxmlformats.org/officeDocument/2006/relationships/slide" Target="slide23.xml"/><Relationship Id="rId25" Type="http://schemas.openxmlformats.org/officeDocument/2006/relationships/image" Target="../media/image34.png"/><Relationship Id="rId2" Type="http://schemas.openxmlformats.org/officeDocument/2006/relationships/audio" Target="../media/media2.wav"/><Relationship Id="rId16" Type="http://schemas.openxmlformats.org/officeDocument/2006/relationships/slide" Target="slide22.xml"/><Relationship Id="rId20" Type="http://schemas.openxmlformats.org/officeDocument/2006/relationships/slide" Target="slide26.xml"/><Relationship Id="rId1" Type="http://schemas.microsoft.com/office/2007/relationships/media" Target="../media/media2.wav"/><Relationship Id="rId6" Type="http://schemas.openxmlformats.org/officeDocument/2006/relationships/slide" Target="slide12.xml"/><Relationship Id="rId11" Type="http://schemas.openxmlformats.org/officeDocument/2006/relationships/slide" Target="slide17.xml"/><Relationship Id="rId24" Type="http://schemas.openxmlformats.org/officeDocument/2006/relationships/slide" Target="slide28.xml"/><Relationship Id="rId5" Type="http://schemas.openxmlformats.org/officeDocument/2006/relationships/image" Target="../media/image32.png"/><Relationship Id="rId15" Type="http://schemas.openxmlformats.org/officeDocument/2006/relationships/slide" Target="slide21.xml"/><Relationship Id="rId23" Type="http://schemas.openxmlformats.org/officeDocument/2006/relationships/image" Target="../media/image33.png"/><Relationship Id="rId10" Type="http://schemas.openxmlformats.org/officeDocument/2006/relationships/slide" Target="slide16.xml"/><Relationship Id="rId19" Type="http://schemas.openxmlformats.org/officeDocument/2006/relationships/slide" Target="slide25.xml"/><Relationship Id="rId4" Type="http://schemas.openxmlformats.org/officeDocument/2006/relationships/notesSlide" Target="../notesSlides/notesSlide9.xml"/><Relationship Id="rId9" Type="http://schemas.openxmlformats.org/officeDocument/2006/relationships/slide" Target="slide15.xml"/><Relationship Id="rId14" Type="http://schemas.openxmlformats.org/officeDocument/2006/relationships/slide" Target="slide20.xml"/><Relationship Id="rId2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slide" Target="slide1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audio" Target="../media/audio1.wav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0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5" Type="http://schemas.openxmlformats.org/officeDocument/2006/relationships/image" Target="../media/image10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11" Type="http://schemas.openxmlformats.org/officeDocument/2006/relationships/image" Target="../media/image23.svg"/><Relationship Id="rId5" Type="http://schemas.openxmlformats.org/officeDocument/2006/relationships/image" Target="../media/image10.png"/><Relationship Id="rId10" Type="http://schemas.openxmlformats.org/officeDocument/2006/relationships/image" Target="../media/image27.png"/><Relationship Id="rId4" Type="http://schemas.openxmlformats.org/officeDocument/2006/relationships/image" Target="../media/image7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236E39D0-DE71-43E2-8AB6-A50642BA9B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7370" y="-2647370"/>
            <a:ext cx="6858000" cy="1215273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555193B8-6C0C-4CAB-9716-B227854DFA2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18797512">
            <a:off x="11389861" y="4044455"/>
            <a:ext cx="938520" cy="1664236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7E27A88-2241-43AC-9D29-566B7A1DB923}"/>
              </a:ext>
            </a:extLst>
          </p:cNvPr>
          <p:cNvGrpSpPr/>
          <p:nvPr/>
        </p:nvGrpSpPr>
        <p:grpSpPr>
          <a:xfrm>
            <a:off x="-76246" y="-22627"/>
            <a:ext cx="12305231" cy="1124471"/>
            <a:chOff x="-27590" y="-17733"/>
            <a:chExt cx="12305231" cy="1124471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6701077-7EB6-43E2-9010-056AD0F767C2}"/>
                </a:ext>
              </a:extLst>
            </p:cNvPr>
            <p:cNvGrpSpPr/>
            <p:nvPr/>
          </p:nvGrpSpPr>
          <p:grpSpPr>
            <a:xfrm flipH="1" flipV="1">
              <a:off x="3045150" y="-8942"/>
              <a:ext cx="9232491" cy="1115680"/>
              <a:chOff x="-1" y="5285788"/>
              <a:chExt cx="13010397" cy="1572212"/>
            </a:xfrm>
          </p:grpSpPr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xmlns="" id="{49F675B8-7682-4411-8F30-C4F57D095A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69" b="-3"/>
              <a:stretch/>
            </p:blipFill>
            <p:spPr>
              <a:xfrm>
                <a:off x="5609788" y="5285788"/>
                <a:ext cx="7400608" cy="1572212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="" id="{3F13CB90-AFF3-415B-A0EA-D0AD00711D0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>
                <a:off x="2525273" y="5367704"/>
                <a:ext cx="2798373" cy="1490296"/>
              </a:xfrm>
              <a:prstGeom prst="rect">
                <a:avLst/>
              </a:prstGeom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xmlns="" id="{79C030A4-1967-4EAF-9A19-218CB6757F4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52" t="86185" r="59915" b="-3"/>
              <a:stretch/>
            </p:blipFill>
            <p:spPr>
              <a:xfrm>
                <a:off x="-1" y="5367704"/>
                <a:ext cx="2256906" cy="1490296"/>
              </a:xfrm>
              <a:prstGeom prst="rect">
                <a:avLst/>
              </a:prstGeom>
            </p:spPr>
          </p:pic>
        </p:grp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C4D6367B-45D3-44E1-8B42-B46D853A55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59915" b="-3"/>
            <a:stretch/>
          </p:blipFill>
          <p:spPr>
            <a:xfrm flipH="1" flipV="1">
              <a:off x="1180361" y="-17733"/>
              <a:ext cx="1985793" cy="1057550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A16F9C00-FAE8-43D9-BB18-D6D29BCA6D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59915" b="-3"/>
            <a:stretch/>
          </p:blipFill>
          <p:spPr>
            <a:xfrm flipH="1" flipV="1">
              <a:off x="-27590" y="-2845"/>
              <a:ext cx="1985793" cy="1057550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53DB905-B2A9-4A46-B74D-A2BD30BA447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 rot="584147">
            <a:off x="1435596" y="4602222"/>
            <a:ext cx="996796" cy="2286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F2911CBE-B8F5-4F3F-AB65-7F917358B91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 rot="19859773">
            <a:off x="11298079" y="1608175"/>
            <a:ext cx="996796" cy="2286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998ACD91-BD40-4A6F-A21E-F43EA9AC32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2802488" flipH="1">
            <a:off x="-20514" y="4110708"/>
            <a:ext cx="938520" cy="1664236"/>
          </a:xfrm>
          <a:prstGeom prst="rect">
            <a:avLst/>
          </a:prstGeom>
        </p:spPr>
      </p:pic>
      <p:pic>
        <p:nvPicPr>
          <p:cNvPr id="2" name="BEAT  Hello Việt Nam">
            <a:hlinkClick r:id="" action="ppaction://media"/>
            <a:extLst>
              <a:ext uri="{FF2B5EF4-FFF2-40B4-BE49-F238E27FC236}">
                <a16:creationId xmlns:a16="http://schemas.microsoft.com/office/drawing/2014/main" xmlns="" id="{FC1C5BA5-A7CB-421B-A726-A9AE72A1317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68" end="127374.0625"/>
                  <p14:bmkLst>
                    <p14:bmk name="Bookmark 1" time="96682.6291"/>
                  </p14:bmkLst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26052" y="951908"/>
            <a:ext cx="549275" cy="5492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5A32EF6-8D90-45C0-8CE0-7802195E462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21296494">
            <a:off x="9774118" y="5014754"/>
            <a:ext cx="823872" cy="146093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252CFE87-AC3F-4711-A61F-FD87FEA9F09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 rot="1740227" flipH="1">
            <a:off x="-26045" y="1939047"/>
            <a:ext cx="602414" cy="1381544"/>
          </a:xfrm>
          <a:prstGeom prst="rect">
            <a:avLst/>
          </a:prstGeom>
        </p:spPr>
      </p:pic>
      <p:sp>
        <p:nvSpPr>
          <p:cNvPr id="31" name="文本框 5">
            <a:extLst>
              <a:ext uri="{FF2B5EF4-FFF2-40B4-BE49-F238E27FC236}">
                <a16:creationId xmlns:a16="http://schemas.microsoft.com/office/drawing/2014/main" xmlns="" id="{D3FB3B5D-BD49-48FE-A4F6-64E4C2C6A771}"/>
              </a:ext>
            </a:extLst>
          </p:cNvPr>
          <p:cNvSpPr txBox="1"/>
          <p:nvPr/>
        </p:nvSpPr>
        <p:spPr>
          <a:xfrm>
            <a:off x="1409790" y="917803"/>
            <a:ext cx="9426658" cy="3232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>
                <a:solidFill>
                  <a:srgbClr val="255436"/>
                </a:solidFill>
                <a:effectLst>
                  <a:glow rad="393700">
                    <a:srgbClr val="FFC000">
                      <a:alpha val="50000"/>
                    </a:srgbClr>
                  </a:glow>
                </a:effectLst>
                <a:latin typeface="#9Slide03 BoosterNextFYBlack" panose="02000A03000000020004" pitchFamily="2" charset="0"/>
                <a:ea typeface="字魂27号-布丁体" panose="00000500000000000000" pitchFamily="2" charset="-122"/>
                <a:cs typeface="字魂39号-快乐肥宅体" panose="00000500000000000000" charset="-122"/>
                <a:sym typeface="字魂27号-布丁体" panose="00000500000000000000" pitchFamily="2" charset="-122"/>
              </a:rPr>
              <a:t>MỞ RỘNG VỐN TỪ</a:t>
            </a:r>
            <a:r>
              <a:rPr lang="en-US" altLang="zh-CN" sz="6600">
                <a:solidFill>
                  <a:srgbClr val="6A856D"/>
                </a:solidFill>
                <a:effectLst>
                  <a:glow rad="393700">
                    <a:srgbClr val="FFC000">
                      <a:alpha val="50000"/>
                    </a:srgbClr>
                  </a:glow>
                </a:effectLst>
                <a:latin typeface="#9Slide03 BoosterNextFYBlack" panose="02000A03000000020004" pitchFamily="2" charset="0"/>
                <a:ea typeface="字魂27号-布丁体" panose="00000500000000000000" pitchFamily="2" charset="-122"/>
                <a:cs typeface="字魂39号-快乐肥宅体" panose="00000500000000000000" charset="-122"/>
                <a:sym typeface="字魂27号-布丁体" panose="00000500000000000000" pitchFamily="2" charset="-122"/>
              </a:rPr>
              <a:t> </a:t>
            </a:r>
            <a:br>
              <a:rPr lang="en-US" altLang="zh-CN" sz="6600">
                <a:solidFill>
                  <a:srgbClr val="6A856D"/>
                </a:solidFill>
                <a:effectLst>
                  <a:glow rad="393700">
                    <a:srgbClr val="FFC000">
                      <a:alpha val="50000"/>
                    </a:srgbClr>
                  </a:glow>
                </a:effectLst>
                <a:latin typeface="#9Slide03 BoosterNextFYBlack" panose="02000A03000000020004" pitchFamily="2" charset="0"/>
                <a:ea typeface="字魂27号-布丁体" panose="00000500000000000000" pitchFamily="2" charset="-122"/>
                <a:cs typeface="字魂39号-快乐肥宅体" panose="00000500000000000000" charset="-122"/>
                <a:sym typeface="字魂27号-布丁体" panose="00000500000000000000" pitchFamily="2" charset="-122"/>
              </a:rPr>
            </a:br>
            <a:r>
              <a:rPr lang="en-US" altLang="zh-CN" sz="8000">
                <a:solidFill>
                  <a:srgbClr val="255436"/>
                </a:solidFill>
                <a:effectLst>
                  <a:glow rad="393700">
                    <a:srgbClr val="FFC000">
                      <a:alpha val="50000"/>
                    </a:srgbClr>
                  </a:glow>
                </a:effectLst>
                <a:latin typeface="#9Slide03 BoosterNextFYBlack" panose="02000A03000000020004" pitchFamily="2" charset="0"/>
                <a:ea typeface="字魂27号-布丁体" panose="00000500000000000000" pitchFamily="2" charset="-122"/>
                <a:cs typeface="字魂39号-快乐肥宅体" panose="00000500000000000000" charset="-122"/>
                <a:sym typeface="字魂27号-布丁体" panose="00000500000000000000" pitchFamily="2" charset="-122"/>
              </a:rPr>
              <a:t>TRUYỀN THỐNG</a:t>
            </a:r>
            <a:endParaRPr lang="zh-CN" altLang="en-US" sz="6600" dirty="0">
              <a:solidFill>
                <a:srgbClr val="255436"/>
              </a:solidFill>
              <a:effectLst>
                <a:glow rad="393700">
                  <a:srgbClr val="FFC000">
                    <a:alpha val="50000"/>
                  </a:srgbClr>
                </a:glow>
              </a:effectLst>
              <a:latin typeface="#9Slide03 BoosterNextFYBlack" panose="02000A03000000020004" pitchFamily="2" charset="0"/>
              <a:ea typeface="字魂27号-布丁体" panose="00000500000000000000" pitchFamily="2" charset="-122"/>
              <a:cs typeface="字魂39号-快乐肥宅体" panose="00000500000000000000" charset="-122"/>
              <a:sym typeface="字魂27号-布丁体" panose="000005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CCC6689B-2C4B-4E25-8D33-B7D90DC93BE3}"/>
              </a:ext>
            </a:extLst>
          </p:cNvPr>
          <p:cNvGrpSpPr/>
          <p:nvPr/>
        </p:nvGrpSpPr>
        <p:grpSpPr>
          <a:xfrm>
            <a:off x="-39263" y="5384685"/>
            <a:ext cx="12192001" cy="1473315"/>
            <a:chOff x="-1" y="5285788"/>
            <a:chExt cx="13010397" cy="157221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AEF15CA1-3F01-4F1C-A812-038BB76172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69" b="-3"/>
            <a:stretch/>
          </p:blipFill>
          <p:spPr>
            <a:xfrm>
              <a:off x="5609788" y="5285788"/>
              <a:ext cx="7400608" cy="1572212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45A85BF2-BC5E-45FB-9E8A-49ADA101FD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59915" b="-3"/>
            <a:stretch/>
          </p:blipFill>
          <p:spPr>
            <a:xfrm>
              <a:off x="2525273" y="5367704"/>
              <a:ext cx="2798373" cy="149029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A736CEC8-D21E-4E2F-AB1E-7B1FBEF8C9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52" t="86185" r="59915" b="-3"/>
            <a:stretch/>
          </p:blipFill>
          <p:spPr>
            <a:xfrm>
              <a:off x="-1" y="5367704"/>
              <a:ext cx="2256906" cy="1490296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4F4BF10B-0B2E-4887-81E6-8827E2753F8B}"/>
              </a:ext>
            </a:extLst>
          </p:cNvPr>
          <p:cNvGrpSpPr/>
          <p:nvPr/>
        </p:nvGrpSpPr>
        <p:grpSpPr>
          <a:xfrm>
            <a:off x="4361452" y="3749855"/>
            <a:ext cx="3203586" cy="3206188"/>
            <a:chOff x="702400" y="929717"/>
            <a:chExt cx="4695740" cy="469955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xmlns="" id="{FB3AD29B-1FB4-4170-9DDE-003232DDF52D}"/>
                </a:ext>
              </a:extLst>
            </p:cNvPr>
            <p:cNvSpPr/>
            <p:nvPr/>
          </p:nvSpPr>
          <p:spPr>
            <a:xfrm>
              <a:off x="1576404" y="1723962"/>
              <a:ext cx="3100144" cy="3120260"/>
            </a:xfrm>
            <a:prstGeom prst="ellipse">
              <a:avLst/>
            </a:prstGeom>
            <a:solidFill>
              <a:srgbClr val="339E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F1ACEBDA-DFF8-470C-95DF-7B4877B37C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8" t="-2054" r="468" b="-1052"/>
            <a:stretch/>
          </p:blipFill>
          <p:spPr>
            <a:xfrm>
              <a:off x="702400" y="929717"/>
              <a:ext cx="4695740" cy="469955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3" name="文本框 15">
            <a:extLst>
              <a:ext uri="{FF2B5EF4-FFF2-40B4-BE49-F238E27FC236}">
                <a16:creationId xmlns:a16="http://schemas.microsoft.com/office/drawing/2014/main" xmlns="" id="{43B25735-4811-40FD-B216-CDF2C5EFAB96}"/>
              </a:ext>
            </a:extLst>
          </p:cNvPr>
          <p:cNvSpPr txBox="1"/>
          <p:nvPr/>
        </p:nvSpPr>
        <p:spPr>
          <a:xfrm>
            <a:off x="5015035" y="5058265"/>
            <a:ext cx="219314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00">
                <a:solidFill>
                  <a:schemeClr val="bg1"/>
                </a:solidFill>
                <a:latin typeface="#9Slide07 SVNAppleberry" panose="02040603050506020204" pitchFamily="18" charset="0"/>
                <a:ea typeface="小白" panose="02010601030101010101" pitchFamily="2" charset="-122"/>
              </a:rPr>
              <a:t>Trang 90</a:t>
            </a:r>
            <a:endParaRPr lang="zh-CN" altLang="en-US" sz="3400" dirty="0">
              <a:solidFill>
                <a:schemeClr val="bg1"/>
              </a:solidFill>
              <a:latin typeface="#9Slide07 SVNAppleberry" panose="02040603050506020204" pitchFamily="18" charset="0"/>
              <a:ea typeface="小白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92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1" grpId="0"/>
      <p:bldP spid="31" grpId="1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0">
            <a:extLst>
              <a:ext uri="{FF2B5EF4-FFF2-40B4-BE49-F238E27FC236}">
                <a16:creationId xmlns:a16="http://schemas.microsoft.com/office/drawing/2014/main" xmlns="" id="{5511E035-A0A3-4620-9919-BF75B00625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599338"/>
            <a:ext cx="6993324" cy="12192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901304B1-B939-4C44-A925-19848A889B53}"/>
              </a:ext>
            </a:extLst>
          </p:cNvPr>
          <p:cNvGrpSpPr/>
          <p:nvPr/>
        </p:nvGrpSpPr>
        <p:grpSpPr>
          <a:xfrm>
            <a:off x="9509760" y="2743200"/>
            <a:ext cx="2209800" cy="3657600"/>
            <a:chOff x="996014" y="594020"/>
            <a:chExt cx="2464303" cy="418585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F49182D8-388A-4CA8-AC54-99DB63E67F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52" t="7476" r="50999" b="24905"/>
            <a:stretch/>
          </p:blipFill>
          <p:spPr>
            <a:xfrm>
              <a:off x="1398696" y="594020"/>
              <a:ext cx="2061621" cy="4185852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81632F8F-0531-4D09-8C07-94896D4987EC}"/>
                </a:ext>
              </a:extLst>
            </p:cNvPr>
            <p:cNvSpPr/>
            <p:nvPr/>
          </p:nvSpPr>
          <p:spPr>
            <a:xfrm>
              <a:off x="996014" y="956048"/>
              <a:ext cx="462545" cy="415552"/>
            </a:xfrm>
            <a:prstGeom prst="rect">
              <a:avLst/>
            </a:prstGeom>
            <a:solidFill>
              <a:srgbClr val="ECFA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88615B30-4A1B-4A95-A73F-513B712ED68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9" b="8889"/>
          <a:stretch/>
        </p:blipFill>
        <p:spPr>
          <a:xfrm>
            <a:off x="243840" y="-325192"/>
            <a:ext cx="9296400" cy="7643707"/>
          </a:xfrm>
          <a:prstGeom prst="rect">
            <a:avLst/>
          </a:prstGeom>
        </p:spPr>
      </p:pic>
      <p:pic>
        <p:nvPicPr>
          <p:cNvPr id="11" name="图片 4">
            <a:extLst>
              <a:ext uri="{FF2B5EF4-FFF2-40B4-BE49-F238E27FC236}">
                <a16:creationId xmlns:a16="http://schemas.microsoft.com/office/drawing/2014/main" xmlns="" id="{7BD1A02D-9931-4217-A8FC-D15C0DA02E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 rot="14992243">
            <a:off x="11221161" y="-685800"/>
            <a:ext cx="996796" cy="2286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3BAB5A6-703A-4174-A521-02302A3BD8AB}"/>
              </a:ext>
            </a:extLst>
          </p:cNvPr>
          <p:cNvSpPr txBox="1"/>
          <p:nvPr/>
        </p:nvSpPr>
        <p:spPr>
          <a:xfrm>
            <a:off x="772108" y="1288027"/>
            <a:ext cx="7924800" cy="3948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9600">
                <a:solidFill>
                  <a:srgbClr val="2C7246"/>
                </a:solidFill>
                <a:latin typeface="#9Slide05 Habano" panose="02040603050506020204" pitchFamily="18" charset="0"/>
              </a:rPr>
              <a:t>Ô CHỮ </a:t>
            </a:r>
            <a:r>
              <a:rPr lang="en-US" sz="8000">
                <a:solidFill>
                  <a:srgbClr val="2C7246"/>
                </a:solidFill>
                <a:latin typeface="#9Slide05 Habano" panose="02040603050506020204" pitchFamily="18" charset="0"/>
              </a:rPr>
              <a:t/>
            </a:r>
            <a:br>
              <a:rPr lang="en-US" sz="8000">
                <a:solidFill>
                  <a:srgbClr val="2C7246"/>
                </a:solidFill>
                <a:latin typeface="#9Slide05 Habano" panose="02040603050506020204" pitchFamily="18" charset="0"/>
              </a:rPr>
            </a:br>
            <a:r>
              <a:rPr lang="en-US" sz="11500">
                <a:solidFill>
                  <a:srgbClr val="2C7246"/>
                </a:solidFill>
                <a:latin typeface="#9Slide05 Habano" panose="02040603050506020204" pitchFamily="18" charset="0"/>
              </a:rPr>
              <a:t>BÍ MẬT</a:t>
            </a:r>
            <a:endParaRPr lang="en-US" sz="8000">
              <a:solidFill>
                <a:srgbClr val="2C7246"/>
              </a:solidFill>
              <a:latin typeface="#9Slide05 Haban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2003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B2B35F81-4647-4EE9-A960-4CB11BAE8C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252" y="-987421"/>
            <a:ext cx="6007389" cy="4932777"/>
          </a:xfrm>
          <a:prstGeom prst="rect">
            <a:avLst/>
          </a:prstGeom>
        </p:spPr>
      </p:pic>
      <p:graphicFrame>
        <p:nvGraphicFramePr>
          <p:cNvPr id="31" name="Table 4">
            <a:extLst>
              <a:ext uri="{FF2B5EF4-FFF2-40B4-BE49-F238E27FC236}">
                <a16:creationId xmlns:a16="http://schemas.microsoft.com/office/drawing/2014/main" xmlns="" id="{78EDC933-7575-4CAB-A6E4-4D6F0E7C48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127113"/>
              </p:ext>
            </p:extLst>
          </p:nvPr>
        </p:nvGraphicFramePr>
        <p:xfrm>
          <a:off x="3275536" y="5220018"/>
          <a:ext cx="207930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</a:tblGrid>
              <a:tr h="396214"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#9Slide02 Noi dung dai" panose="02000000000000000000" pitchFamily="2" charset="0"/>
                          <a:ea typeface="#9Slide02 Noi dung dai" panose="02000000000000000000" pitchFamily="2" charset="0"/>
                        </a:rPr>
                        <a:t>ă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#9Slide02 Noi dung dai" panose="02000000000000000000" pitchFamily="2" charset="0"/>
                          <a:ea typeface="#9Slide02 Noi dung dai" panose="02000000000000000000" pitchFamily="2" charset="0"/>
                        </a:rPr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#9Slide02 Noi dung dai" panose="02000000000000000000" pitchFamily="2" charset="0"/>
                          <a:ea typeface="#9Slide02 Noi dung dai" panose="02000000000000000000" pitchFamily="2" charset="0"/>
                        </a:rPr>
                        <a:t>g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#9Slide02 Noi dung dai" panose="02000000000000000000" pitchFamily="2" charset="0"/>
                          <a:ea typeface="#9Slide02 Noi dung dai" panose="02000000000000000000" pitchFamily="2" charset="0"/>
                        </a:rPr>
                        <a:t>ạ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#9Slide02 Noi dung dai" panose="02000000000000000000" pitchFamily="2" charset="0"/>
                          <a:ea typeface="#9Slide02 Noi dung dai" panose="02000000000000000000" pitchFamily="2" charset="0"/>
                        </a:rPr>
                        <a:t>o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29" name="Table 4">
            <a:extLst>
              <a:ext uri="{FF2B5EF4-FFF2-40B4-BE49-F238E27FC236}">
                <a16:creationId xmlns:a16="http://schemas.microsoft.com/office/drawing/2014/main" xmlns="" id="{F3DB35FA-0D37-42D7-99AC-459511822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079720"/>
              </p:ext>
            </p:extLst>
          </p:nvPr>
        </p:nvGraphicFramePr>
        <p:xfrm>
          <a:off x="2425898" y="4792426"/>
          <a:ext cx="249516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</a:tblGrid>
              <a:tr h="397822"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t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h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ì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ê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8" name="Table 4">
            <a:extLst>
              <a:ext uri="{FF2B5EF4-FFF2-40B4-BE49-F238E27FC236}">
                <a16:creationId xmlns:a16="http://schemas.microsoft.com/office/drawing/2014/main" xmlns="" id="{757C97AD-6461-44D6-8880-8A7EC342DE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100888"/>
              </p:ext>
            </p:extLst>
          </p:nvPr>
        </p:nvGraphicFramePr>
        <p:xfrm>
          <a:off x="2832926" y="6485762"/>
          <a:ext cx="3437448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9681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29681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29681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29681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29681">
                  <a:extLst>
                    <a:ext uri="{9D8B030D-6E8A-4147-A177-3AD203B41FA5}">
                      <a16:colId xmlns:a16="http://schemas.microsoft.com/office/drawing/2014/main" xmlns="" val="2860942703"/>
                    </a:ext>
                  </a:extLst>
                </a:gridCol>
                <a:gridCol w="429681">
                  <a:extLst>
                    <a:ext uri="{9D8B030D-6E8A-4147-A177-3AD203B41FA5}">
                      <a16:colId xmlns:a16="http://schemas.microsoft.com/office/drawing/2014/main" xmlns="" val="1283866577"/>
                    </a:ext>
                  </a:extLst>
                </a:gridCol>
                <a:gridCol w="429681">
                  <a:extLst>
                    <a:ext uri="{9D8B030D-6E8A-4147-A177-3AD203B41FA5}">
                      <a16:colId xmlns:a16="http://schemas.microsoft.com/office/drawing/2014/main" xmlns="" val="4204264158"/>
                    </a:ext>
                  </a:extLst>
                </a:gridCol>
                <a:gridCol w="429681">
                  <a:extLst>
                    <a:ext uri="{9D8B030D-6E8A-4147-A177-3AD203B41FA5}">
                      <a16:colId xmlns:a16="http://schemas.microsoft.com/office/drawing/2014/main" xmlns="" val="769301574"/>
                    </a:ext>
                  </a:extLst>
                </a:gridCol>
              </a:tblGrid>
              <a:tr h="354906"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h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à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c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ó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ó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c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xmlns="" id="{B5423382-16B8-4AB5-A648-DA84FCCE60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160835"/>
              </p:ext>
            </p:extLst>
          </p:nvPr>
        </p:nvGraphicFramePr>
        <p:xfrm>
          <a:off x="2401080" y="26039"/>
          <a:ext cx="291102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</a:tblGrid>
              <a:tr h="400265"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c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ầ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u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k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i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ề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u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xmlns="" id="{6ECB495C-7E28-4C0E-8F53-B5F4EC3C07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66066"/>
              </p:ext>
            </p:extLst>
          </p:nvPr>
        </p:nvGraphicFramePr>
        <p:xfrm>
          <a:off x="2401080" y="36567"/>
          <a:ext cx="2911020" cy="402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</a:tblGrid>
              <a:tr h="40236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xmlns="" id="{33C0A1B8-E296-4717-BE4F-C90E42D93A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538925"/>
              </p:ext>
            </p:extLst>
          </p:nvPr>
        </p:nvGraphicFramePr>
        <p:xfrm>
          <a:off x="1985220" y="446599"/>
          <a:ext cx="374274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</a:tblGrid>
              <a:tr h="402368"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k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h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á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c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g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i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ố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g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xmlns="" id="{90D942F9-27D0-4C73-9A21-17654A8CD4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115468"/>
              </p:ext>
            </p:extLst>
          </p:nvPr>
        </p:nvGraphicFramePr>
        <p:xfrm>
          <a:off x="1985220" y="435092"/>
          <a:ext cx="3742740" cy="431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6808618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8139159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52852663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25339121"/>
                    </a:ext>
                  </a:extLst>
                </a:gridCol>
              </a:tblGrid>
              <a:tr h="4310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xmlns="" id="{65F43409-E50D-43CF-B017-CD09DC72A8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639137"/>
              </p:ext>
            </p:extLst>
          </p:nvPr>
        </p:nvGraphicFramePr>
        <p:xfrm>
          <a:off x="2816940" y="870004"/>
          <a:ext cx="291102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</a:tblGrid>
              <a:tr h="402368"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ú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i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g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ồ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i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xmlns="" id="{216266D4-28F0-44E7-B404-CEF8133703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198870"/>
              </p:ext>
            </p:extLst>
          </p:nvPr>
        </p:nvGraphicFramePr>
        <p:xfrm>
          <a:off x="2816940" y="863636"/>
          <a:ext cx="2911020" cy="455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6808618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8139159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52852663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25339121"/>
                    </a:ext>
                  </a:extLst>
                </a:gridCol>
              </a:tblGrid>
              <a:tr h="45527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11" name="Table 4">
            <a:extLst>
              <a:ext uri="{FF2B5EF4-FFF2-40B4-BE49-F238E27FC236}">
                <a16:creationId xmlns:a16="http://schemas.microsoft.com/office/drawing/2014/main" xmlns="" id="{0E52C80F-EEEE-4E63-A66E-B3F7F9F81D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733512"/>
              </p:ext>
            </p:extLst>
          </p:nvPr>
        </p:nvGraphicFramePr>
        <p:xfrm>
          <a:off x="2401080" y="1309232"/>
          <a:ext cx="374274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</a:tblGrid>
              <a:tr h="402368"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x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e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g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h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i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ê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g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12" name="Table 4">
            <a:extLst>
              <a:ext uri="{FF2B5EF4-FFF2-40B4-BE49-F238E27FC236}">
                <a16:creationId xmlns:a16="http://schemas.microsoft.com/office/drawing/2014/main" xmlns="" id="{5938AD4B-F14D-4BCE-B579-08A501773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150573"/>
              </p:ext>
            </p:extLst>
          </p:nvPr>
        </p:nvGraphicFramePr>
        <p:xfrm>
          <a:off x="2401080" y="1317587"/>
          <a:ext cx="3742740" cy="402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</a:tblGrid>
              <a:tr h="40236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13" name="Table 4">
            <a:extLst>
              <a:ext uri="{FF2B5EF4-FFF2-40B4-BE49-F238E27FC236}">
                <a16:creationId xmlns:a16="http://schemas.microsoft.com/office/drawing/2014/main" xmlns="" id="{651AACEA-92B2-4252-8DAE-59697A5433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553948"/>
              </p:ext>
            </p:extLst>
          </p:nvPr>
        </p:nvGraphicFramePr>
        <p:xfrm>
          <a:off x="1569360" y="1721964"/>
          <a:ext cx="415860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6808618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8139159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52852663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25339121"/>
                    </a:ext>
                  </a:extLst>
                </a:gridCol>
              </a:tblGrid>
              <a:tr h="402368"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t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h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ư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ơ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g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h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a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u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14" name="Table 4">
            <a:extLst>
              <a:ext uri="{FF2B5EF4-FFF2-40B4-BE49-F238E27FC236}">
                <a16:creationId xmlns:a16="http://schemas.microsoft.com/office/drawing/2014/main" xmlns="" id="{674CF871-23C2-4F21-B1C9-7DBB30A7EA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66975"/>
              </p:ext>
            </p:extLst>
          </p:nvPr>
        </p:nvGraphicFramePr>
        <p:xfrm>
          <a:off x="1569360" y="1718100"/>
          <a:ext cx="4158600" cy="4259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</a:tblGrid>
              <a:tr h="42597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xmlns="" id="{E0CBA492-9B12-4CE5-9627-150AEA1F43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90686"/>
              </p:ext>
            </p:extLst>
          </p:nvPr>
        </p:nvGraphicFramePr>
        <p:xfrm>
          <a:off x="2398620" y="2172157"/>
          <a:ext cx="207930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</a:tblGrid>
              <a:tr h="402368">
                <a:tc>
                  <a:txBody>
                    <a:bodyPr/>
                    <a:lstStyle/>
                    <a:p>
                      <a:r>
                        <a:rPr lang="en-US" sz="2200">
                          <a:latin typeface="+mn-lt"/>
                        </a:rPr>
                        <a:t>c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latin typeface="+mn-lt"/>
                        </a:rPr>
                        <a:t>á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latin typeface="+mn-lt"/>
                        </a:rPr>
                        <a:t>ư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latin typeface="+mn-lt"/>
                        </a:rPr>
                        <a:t>ơ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latin typeface="+mn-lt"/>
                        </a:rPr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16" name="Table 4">
            <a:extLst>
              <a:ext uri="{FF2B5EF4-FFF2-40B4-BE49-F238E27FC236}">
                <a16:creationId xmlns:a16="http://schemas.microsoft.com/office/drawing/2014/main" xmlns="" id="{C4D9014C-58DE-4DA6-BE20-E076BD3AE4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530418"/>
              </p:ext>
            </p:extLst>
          </p:nvPr>
        </p:nvGraphicFramePr>
        <p:xfrm>
          <a:off x="2398620" y="2149583"/>
          <a:ext cx="2079300" cy="4342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</a:tblGrid>
              <a:tr h="43420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17" name="Table 4">
            <a:extLst>
              <a:ext uri="{FF2B5EF4-FFF2-40B4-BE49-F238E27FC236}">
                <a16:creationId xmlns:a16="http://schemas.microsoft.com/office/drawing/2014/main" xmlns="" id="{DB98C4B0-2F2F-47BE-8A67-BA6242153B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662267"/>
              </p:ext>
            </p:extLst>
          </p:nvPr>
        </p:nvGraphicFramePr>
        <p:xfrm>
          <a:off x="2398620" y="2608396"/>
          <a:ext cx="3316376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4547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4547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4547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4547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4547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4547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4547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14547">
                  <a:extLst>
                    <a:ext uri="{9D8B030D-6E8A-4147-A177-3AD203B41FA5}">
                      <a16:colId xmlns:a16="http://schemas.microsoft.com/office/drawing/2014/main" xmlns="" val="3514688687"/>
                    </a:ext>
                  </a:extLst>
                </a:gridCol>
              </a:tblGrid>
              <a:tr h="425177">
                <a:tc>
                  <a:txBody>
                    <a:bodyPr/>
                    <a:lstStyle/>
                    <a:p>
                      <a:r>
                        <a:rPr lang="en-US" sz="2200">
                          <a:latin typeface="+mn-lt"/>
                        </a:rPr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latin typeface="+mn-lt"/>
                        </a:rPr>
                        <a:t>h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latin typeface="+mn-lt"/>
                        </a:rPr>
                        <a:t>ớ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latin typeface="+mn-lt"/>
                        </a:rPr>
                        <a:t>k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latin typeface="+mn-lt"/>
                        </a:rPr>
                        <a:t>ẻ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latin typeface="+mn-lt"/>
                        </a:rPr>
                        <a:t>c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latin typeface="+mn-lt"/>
                        </a:rPr>
                        <a:t>h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latin typeface="+mn-lt"/>
                        </a:rPr>
                        <a:t>o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18" name="Table 4">
            <a:extLst>
              <a:ext uri="{FF2B5EF4-FFF2-40B4-BE49-F238E27FC236}">
                <a16:creationId xmlns:a16="http://schemas.microsoft.com/office/drawing/2014/main" xmlns="" id="{2AAB541F-4337-4B1A-8113-20D616EF16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481045"/>
              </p:ext>
            </p:extLst>
          </p:nvPr>
        </p:nvGraphicFramePr>
        <p:xfrm>
          <a:off x="2401080" y="2568906"/>
          <a:ext cx="3326880" cy="4472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</a:tblGrid>
              <a:tr h="4472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21" name="Table 4">
            <a:extLst>
              <a:ext uri="{FF2B5EF4-FFF2-40B4-BE49-F238E27FC236}">
                <a16:creationId xmlns:a16="http://schemas.microsoft.com/office/drawing/2014/main" xmlns="" id="{A0B700E2-E007-403B-95A3-940B7D9679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671871"/>
              </p:ext>
            </p:extLst>
          </p:nvPr>
        </p:nvGraphicFramePr>
        <p:xfrm>
          <a:off x="2398620" y="3468971"/>
          <a:ext cx="291102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</a:tblGrid>
              <a:tr h="402368"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l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ạ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c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h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à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o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22" name="Table 4">
            <a:extLst>
              <a:ext uri="{FF2B5EF4-FFF2-40B4-BE49-F238E27FC236}">
                <a16:creationId xmlns:a16="http://schemas.microsoft.com/office/drawing/2014/main" xmlns="" id="{C188F685-7B61-4D63-BE33-B72593A634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626535"/>
              </p:ext>
            </p:extLst>
          </p:nvPr>
        </p:nvGraphicFramePr>
        <p:xfrm>
          <a:off x="2402266" y="3454778"/>
          <a:ext cx="291102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</a:tblGrid>
              <a:tr h="408383"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23" name="Table 4">
            <a:extLst>
              <a:ext uri="{FF2B5EF4-FFF2-40B4-BE49-F238E27FC236}">
                <a16:creationId xmlns:a16="http://schemas.microsoft.com/office/drawing/2014/main" xmlns="" id="{D8577950-B591-459B-B6E2-F2E097668E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426580"/>
              </p:ext>
            </p:extLst>
          </p:nvPr>
        </p:nvGraphicFramePr>
        <p:xfrm>
          <a:off x="2405102" y="3040053"/>
          <a:ext cx="291102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</a:tblGrid>
              <a:tr h="402368">
                <a:tc>
                  <a:txBody>
                    <a:bodyPr/>
                    <a:lstStyle/>
                    <a:p>
                      <a:r>
                        <a:rPr lang="en-US" sz="2400">
                          <a:latin typeface="+mn-lt"/>
                        </a:rPr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+mn-lt"/>
                        </a:rPr>
                        <a:t>ư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+mn-lt"/>
                        </a:rPr>
                        <a:t>ớ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+mn-lt"/>
                        </a:rPr>
                        <a:t>c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+mn-lt"/>
                        </a:rPr>
                        <a:t>c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+mn-lt"/>
                        </a:rPr>
                        <a:t>ò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+mn-lt"/>
                        </a:rPr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25" name="Table 4">
            <a:extLst>
              <a:ext uri="{FF2B5EF4-FFF2-40B4-BE49-F238E27FC236}">
                <a16:creationId xmlns:a16="http://schemas.microsoft.com/office/drawing/2014/main" xmlns="" id="{21F3F564-6425-432E-9BE6-E663E02832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17701"/>
              </p:ext>
            </p:extLst>
          </p:nvPr>
        </p:nvGraphicFramePr>
        <p:xfrm>
          <a:off x="2397876" y="3911286"/>
          <a:ext cx="4158600" cy="4504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</a:tblGrid>
              <a:tr h="450459"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v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ữ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g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h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ư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c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â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y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27" name="Table 4">
            <a:extLst>
              <a:ext uri="{FF2B5EF4-FFF2-40B4-BE49-F238E27FC236}">
                <a16:creationId xmlns:a16="http://schemas.microsoft.com/office/drawing/2014/main" xmlns="" id="{650FBAF2-AC85-4A10-908A-B760E3C7B0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690799"/>
              </p:ext>
            </p:extLst>
          </p:nvPr>
        </p:nvGraphicFramePr>
        <p:xfrm>
          <a:off x="3684360" y="4346725"/>
          <a:ext cx="374274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6808618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8139159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52852663"/>
                    </a:ext>
                  </a:extLst>
                </a:gridCol>
              </a:tblGrid>
              <a:tr h="219182"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h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ớ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t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h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ư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ơ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/>
                        <a:t>g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3" name="Table 4">
            <a:extLst>
              <a:ext uri="{FF2B5EF4-FFF2-40B4-BE49-F238E27FC236}">
                <a16:creationId xmlns:a16="http://schemas.microsoft.com/office/drawing/2014/main" xmlns="" id="{B2A504C3-60DE-43F5-8B60-4F0CFF652F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238355"/>
              </p:ext>
            </p:extLst>
          </p:nvPr>
        </p:nvGraphicFramePr>
        <p:xfrm>
          <a:off x="3673478" y="5634503"/>
          <a:ext cx="249516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6808618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8139159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52852663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25339121"/>
                    </a:ext>
                  </a:extLst>
                </a:gridCol>
              </a:tblGrid>
              <a:tr h="367372"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u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ố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n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c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â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y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5" name="Table 4">
            <a:extLst>
              <a:ext uri="{FF2B5EF4-FFF2-40B4-BE49-F238E27FC236}">
                <a16:creationId xmlns:a16="http://schemas.microsoft.com/office/drawing/2014/main" xmlns="" id="{866B36C6-72A6-417D-AAA8-74BE841383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959180"/>
              </p:ext>
            </p:extLst>
          </p:nvPr>
        </p:nvGraphicFramePr>
        <p:xfrm>
          <a:off x="2010038" y="6042769"/>
          <a:ext cx="166344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</a:tblGrid>
              <a:tr h="332398"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c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ơ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đ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>
                          <a:latin typeface="+mn-lt"/>
                        </a:rPr>
                        <a:t>ồ</a:t>
                      </a:r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20" name="Table 4">
            <a:extLst>
              <a:ext uri="{FF2B5EF4-FFF2-40B4-BE49-F238E27FC236}">
                <a16:creationId xmlns:a16="http://schemas.microsoft.com/office/drawing/2014/main" xmlns="" id="{1AEDF1CA-B074-496C-9498-70B3079F4A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073431"/>
              </p:ext>
            </p:extLst>
          </p:nvPr>
        </p:nvGraphicFramePr>
        <p:xfrm>
          <a:off x="2397876" y="3015891"/>
          <a:ext cx="2911020" cy="4714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</a:tblGrid>
              <a:tr h="47147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26" name="Table 4">
            <a:extLst>
              <a:ext uri="{FF2B5EF4-FFF2-40B4-BE49-F238E27FC236}">
                <a16:creationId xmlns:a16="http://schemas.microsoft.com/office/drawing/2014/main" xmlns="" id="{BE942045-BBFC-40F2-9DA1-DFCC57999E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803377"/>
              </p:ext>
            </p:extLst>
          </p:nvPr>
        </p:nvGraphicFramePr>
        <p:xfrm>
          <a:off x="3684360" y="4357244"/>
          <a:ext cx="3742740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</a:tblGrid>
              <a:tr h="381587"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24" name="Table 4">
            <a:extLst>
              <a:ext uri="{FF2B5EF4-FFF2-40B4-BE49-F238E27FC236}">
                <a16:creationId xmlns:a16="http://schemas.microsoft.com/office/drawing/2014/main" xmlns="" id="{A6A258F3-F57E-4BD9-9E35-E1D696B9AF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321915"/>
              </p:ext>
            </p:extLst>
          </p:nvPr>
        </p:nvGraphicFramePr>
        <p:xfrm>
          <a:off x="2416718" y="3908157"/>
          <a:ext cx="4206240" cy="448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0624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</a:tblGrid>
              <a:tr h="448056"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28" name="Table 4">
            <a:extLst>
              <a:ext uri="{FF2B5EF4-FFF2-40B4-BE49-F238E27FC236}">
                <a16:creationId xmlns:a16="http://schemas.microsoft.com/office/drawing/2014/main" xmlns="" id="{9FCDCC5B-F543-46DA-8A5E-93D7D4A512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225018"/>
              </p:ext>
            </p:extLst>
          </p:nvPr>
        </p:nvGraphicFramePr>
        <p:xfrm>
          <a:off x="2416718" y="4774547"/>
          <a:ext cx="2519976" cy="4304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996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9996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9996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9996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9996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19996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</a:tblGrid>
              <a:tr h="43040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4" name="Table 4">
            <a:extLst>
              <a:ext uri="{FF2B5EF4-FFF2-40B4-BE49-F238E27FC236}">
                <a16:creationId xmlns:a16="http://schemas.microsoft.com/office/drawing/2014/main" xmlns="" id="{A4A71C19-81F6-4137-9A4A-9124375C6D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238538"/>
              </p:ext>
            </p:extLst>
          </p:nvPr>
        </p:nvGraphicFramePr>
        <p:xfrm>
          <a:off x="2010038" y="6055235"/>
          <a:ext cx="1663440" cy="4022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</a:tblGrid>
              <a:tr h="40223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6" name="Table 4">
            <a:extLst>
              <a:ext uri="{FF2B5EF4-FFF2-40B4-BE49-F238E27FC236}">
                <a16:creationId xmlns:a16="http://schemas.microsoft.com/office/drawing/2014/main" xmlns="" id="{C82EBB64-ECF8-4A3C-9CC0-01B8B73F1F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111968"/>
              </p:ext>
            </p:extLst>
          </p:nvPr>
        </p:nvGraphicFramePr>
        <p:xfrm>
          <a:off x="2841758" y="6468862"/>
          <a:ext cx="3428616" cy="4768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577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28577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28577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28577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28577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28577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428577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428577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</a:tblGrid>
              <a:tr h="47684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0" name="Table 4">
            <a:extLst>
              <a:ext uri="{FF2B5EF4-FFF2-40B4-BE49-F238E27FC236}">
                <a16:creationId xmlns:a16="http://schemas.microsoft.com/office/drawing/2014/main" xmlns="" id="{4698AC43-F2D7-477E-BC9F-42118C028D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246106"/>
              </p:ext>
            </p:extLst>
          </p:nvPr>
        </p:nvGraphicFramePr>
        <p:xfrm>
          <a:off x="3275536" y="5208821"/>
          <a:ext cx="2079300" cy="433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8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158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</a:tblGrid>
              <a:tr h="43368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2" name="Table 4">
            <a:extLst>
              <a:ext uri="{FF2B5EF4-FFF2-40B4-BE49-F238E27FC236}">
                <a16:creationId xmlns:a16="http://schemas.microsoft.com/office/drawing/2014/main" xmlns="" id="{68FEB34C-A907-4887-83BC-2FE96265C2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652472"/>
              </p:ext>
            </p:extLst>
          </p:nvPr>
        </p:nvGraphicFramePr>
        <p:xfrm>
          <a:off x="3684360" y="5658243"/>
          <a:ext cx="2526432" cy="4112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1072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421072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421072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421072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421072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421072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</a:tblGrid>
              <a:tr h="41121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sp>
        <p:nvSpPr>
          <p:cNvPr id="79" name="TextBox 78">
            <a:hlinkClick r:id="rId6" action="ppaction://hlinksldjump"/>
            <a:extLst>
              <a:ext uri="{FF2B5EF4-FFF2-40B4-BE49-F238E27FC236}">
                <a16:creationId xmlns:a16="http://schemas.microsoft.com/office/drawing/2014/main" xmlns="" id="{F9EBC563-7601-43BD-A51E-5451031E576A}"/>
              </a:ext>
            </a:extLst>
          </p:cNvPr>
          <p:cNvSpPr txBox="1"/>
          <p:nvPr/>
        </p:nvSpPr>
        <p:spPr>
          <a:xfrm>
            <a:off x="648445" y="-18618"/>
            <a:ext cx="2286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1</a:t>
            </a:r>
          </a:p>
        </p:txBody>
      </p:sp>
      <p:sp>
        <p:nvSpPr>
          <p:cNvPr id="80" name="TextBox 79">
            <a:hlinkClick r:id="rId7" action="ppaction://hlinksldjump"/>
            <a:extLst>
              <a:ext uri="{FF2B5EF4-FFF2-40B4-BE49-F238E27FC236}">
                <a16:creationId xmlns:a16="http://schemas.microsoft.com/office/drawing/2014/main" xmlns="" id="{91814BEB-707A-4843-9254-0E72288CD54C}"/>
              </a:ext>
            </a:extLst>
          </p:cNvPr>
          <p:cNvSpPr txBox="1"/>
          <p:nvPr/>
        </p:nvSpPr>
        <p:spPr>
          <a:xfrm>
            <a:off x="609600" y="446599"/>
            <a:ext cx="2286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2</a:t>
            </a:r>
          </a:p>
        </p:txBody>
      </p:sp>
      <p:sp>
        <p:nvSpPr>
          <p:cNvPr id="81" name="TextBox 80">
            <a:hlinkClick r:id="rId8" action="ppaction://hlinksldjump"/>
            <a:extLst>
              <a:ext uri="{FF2B5EF4-FFF2-40B4-BE49-F238E27FC236}">
                <a16:creationId xmlns:a16="http://schemas.microsoft.com/office/drawing/2014/main" xmlns="" id="{7D99EEEE-069F-4E3B-AC49-BE90865FAA44}"/>
              </a:ext>
            </a:extLst>
          </p:cNvPr>
          <p:cNvSpPr txBox="1"/>
          <p:nvPr/>
        </p:nvSpPr>
        <p:spPr>
          <a:xfrm>
            <a:off x="609600" y="850942"/>
            <a:ext cx="2286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3</a:t>
            </a:r>
          </a:p>
        </p:txBody>
      </p:sp>
      <p:sp>
        <p:nvSpPr>
          <p:cNvPr id="82" name="TextBox 81">
            <a:hlinkClick r:id="rId9" action="ppaction://hlinksldjump"/>
            <a:extLst>
              <a:ext uri="{FF2B5EF4-FFF2-40B4-BE49-F238E27FC236}">
                <a16:creationId xmlns:a16="http://schemas.microsoft.com/office/drawing/2014/main" xmlns="" id="{D23094A2-6AD6-4D93-8CDE-AC6880EE36BE}"/>
              </a:ext>
            </a:extLst>
          </p:cNvPr>
          <p:cNvSpPr txBox="1"/>
          <p:nvPr/>
        </p:nvSpPr>
        <p:spPr>
          <a:xfrm>
            <a:off x="609600" y="1309232"/>
            <a:ext cx="2286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4</a:t>
            </a:r>
          </a:p>
        </p:txBody>
      </p:sp>
      <p:sp>
        <p:nvSpPr>
          <p:cNvPr id="83" name="TextBox 82">
            <a:hlinkClick r:id="rId10" action="ppaction://hlinksldjump"/>
            <a:extLst>
              <a:ext uri="{FF2B5EF4-FFF2-40B4-BE49-F238E27FC236}">
                <a16:creationId xmlns:a16="http://schemas.microsoft.com/office/drawing/2014/main" xmlns="" id="{F5AB4D25-E022-4A60-AC7F-ECD1692A8E78}"/>
              </a:ext>
            </a:extLst>
          </p:cNvPr>
          <p:cNvSpPr txBox="1"/>
          <p:nvPr/>
        </p:nvSpPr>
        <p:spPr>
          <a:xfrm>
            <a:off x="617491" y="1767522"/>
            <a:ext cx="2286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5</a:t>
            </a:r>
          </a:p>
        </p:txBody>
      </p:sp>
      <p:sp>
        <p:nvSpPr>
          <p:cNvPr id="84" name="TextBox 83">
            <a:hlinkClick r:id="rId11" action="ppaction://hlinksldjump"/>
            <a:extLst>
              <a:ext uri="{FF2B5EF4-FFF2-40B4-BE49-F238E27FC236}">
                <a16:creationId xmlns:a16="http://schemas.microsoft.com/office/drawing/2014/main" xmlns="" id="{00CE8669-E462-4625-A766-350FF4D4F353}"/>
              </a:ext>
            </a:extLst>
          </p:cNvPr>
          <p:cNvSpPr txBox="1"/>
          <p:nvPr/>
        </p:nvSpPr>
        <p:spPr>
          <a:xfrm>
            <a:off x="624022" y="2195246"/>
            <a:ext cx="2286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6</a:t>
            </a:r>
          </a:p>
        </p:txBody>
      </p:sp>
      <p:sp>
        <p:nvSpPr>
          <p:cNvPr id="85" name="TextBox 84">
            <a:hlinkClick r:id="rId12" action="ppaction://hlinksldjump"/>
            <a:extLst>
              <a:ext uri="{FF2B5EF4-FFF2-40B4-BE49-F238E27FC236}">
                <a16:creationId xmlns:a16="http://schemas.microsoft.com/office/drawing/2014/main" xmlns="" id="{4FE0A731-D2D1-4278-8028-FF39D2132CFC}"/>
              </a:ext>
            </a:extLst>
          </p:cNvPr>
          <p:cNvSpPr txBox="1"/>
          <p:nvPr/>
        </p:nvSpPr>
        <p:spPr>
          <a:xfrm>
            <a:off x="609600" y="2622970"/>
            <a:ext cx="2286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7</a:t>
            </a:r>
          </a:p>
        </p:txBody>
      </p:sp>
      <p:sp>
        <p:nvSpPr>
          <p:cNvPr id="86" name="TextBox 85">
            <a:hlinkClick r:id="rId13" action="ppaction://hlinksldjump"/>
            <a:extLst>
              <a:ext uri="{FF2B5EF4-FFF2-40B4-BE49-F238E27FC236}">
                <a16:creationId xmlns:a16="http://schemas.microsoft.com/office/drawing/2014/main" xmlns="" id="{FF299764-D4A1-48BA-BF53-C650D4D7ECE4}"/>
              </a:ext>
            </a:extLst>
          </p:cNvPr>
          <p:cNvSpPr txBox="1"/>
          <p:nvPr/>
        </p:nvSpPr>
        <p:spPr>
          <a:xfrm>
            <a:off x="624022" y="3050694"/>
            <a:ext cx="2286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8</a:t>
            </a:r>
          </a:p>
        </p:txBody>
      </p:sp>
      <p:sp>
        <p:nvSpPr>
          <p:cNvPr id="87" name="TextBox 86">
            <a:hlinkClick r:id="rId14" action="ppaction://hlinksldjump"/>
            <a:extLst>
              <a:ext uri="{FF2B5EF4-FFF2-40B4-BE49-F238E27FC236}">
                <a16:creationId xmlns:a16="http://schemas.microsoft.com/office/drawing/2014/main" xmlns="" id="{8DD91F0E-0E3F-4BC2-9FDC-600DFFE09CD1}"/>
              </a:ext>
            </a:extLst>
          </p:cNvPr>
          <p:cNvSpPr txBox="1"/>
          <p:nvPr/>
        </p:nvSpPr>
        <p:spPr>
          <a:xfrm>
            <a:off x="648445" y="3514196"/>
            <a:ext cx="2286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9</a:t>
            </a:r>
          </a:p>
        </p:txBody>
      </p:sp>
      <p:sp>
        <p:nvSpPr>
          <p:cNvPr id="88" name="TextBox 87">
            <a:hlinkClick r:id="rId15" action="ppaction://hlinksldjump"/>
            <a:extLst>
              <a:ext uri="{FF2B5EF4-FFF2-40B4-BE49-F238E27FC236}">
                <a16:creationId xmlns:a16="http://schemas.microsoft.com/office/drawing/2014/main" xmlns="" id="{918D64CD-3AD4-4ECD-AB68-DFFB4F6664F4}"/>
              </a:ext>
            </a:extLst>
          </p:cNvPr>
          <p:cNvSpPr txBox="1"/>
          <p:nvPr/>
        </p:nvSpPr>
        <p:spPr>
          <a:xfrm>
            <a:off x="648444" y="3951461"/>
            <a:ext cx="5707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10</a:t>
            </a:r>
          </a:p>
        </p:txBody>
      </p:sp>
      <p:sp>
        <p:nvSpPr>
          <p:cNvPr id="89" name="TextBox 88">
            <a:hlinkClick r:id="rId16" action="ppaction://hlinksldjump"/>
            <a:extLst>
              <a:ext uri="{FF2B5EF4-FFF2-40B4-BE49-F238E27FC236}">
                <a16:creationId xmlns:a16="http://schemas.microsoft.com/office/drawing/2014/main" xmlns="" id="{3133CD48-7ECF-4E18-9528-A55762961E35}"/>
              </a:ext>
            </a:extLst>
          </p:cNvPr>
          <p:cNvSpPr txBox="1"/>
          <p:nvPr/>
        </p:nvSpPr>
        <p:spPr>
          <a:xfrm>
            <a:off x="648444" y="4355143"/>
            <a:ext cx="5707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11</a:t>
            </a:r>
          </a:p>
        </p:txBody>
      </p:sp>
      <p:sp>
        <p:nvSpPr>
          <p:cNvPr id="90" name="TextBox 89">
            <a:hlinkClick r:id="rId17" action="ppaction://hlinksldjump"/>
            <a:extLst>
              <a:ext uri="{FF2B5EF4-FFF2-40B4-BE49-F238E27FC236}">
                <a16:creationId xmlns:a16="http://schemas.microsoft.com/office/drawing/2014/main" xmlns="" id="{B48371EB-453D-4B3A-9CEB-9625D1525A2F}"/>
              </a:ext>
            </a:extLst>
          </p:cNvPr>
          <p:cNvSpPr txBox="1"/>
          <p:nvPr/>
        </p:nvSpPr>
        <p:spPr>
          <a:xfrm>
            <a:off x="632808" y="4768135"/>
            <a:ext cx="5707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12</a:t>
            </a:r>
          </a:p>
        </p:txBody>
      </p:sp>
      <p:sp>
        <p:nvSpPr>
          <p:cNvPr id="91" name="TextBox 90">
            <a:hlinkClick r:id="rId18" action="ppaction://hlinksldjump"/>
            <a:extLst>
              <a:ext uri="{FF2B5EF4-FFF2-40B4-BE49-F238E27FC236}">
                <a16:creationId xmlns:a16="http://schemas.microsoft.com/office/drawing/2014/main" xmlns="" id="{9396C64B-0F59-4B6D-820B-27A7FDC14BFB}"/>
              </a:ext>
            </a:extLst>
          </p:cNvPr>
          <p:cNvSpPr txBox="1"/>
          <p:nvPr/>
        </p:nvSpPr>
        <p:spPr>
          <a:xfrm>
            <a:off x="648444" y="5178195"/>
            <a:ext cx="5707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13</a:t>
            </a:r>
          </a:p>
        </p:txBody>
      </p:sp>
      <p:sp>
        <p:nvSpPr>
          <p:cNvPr id="92" name="TextBox 91">
            <a:hlinkClick r:id="rId19" action="ppaction://hlinksldjump"/>
            <a:extLst>
              <a:ext uri="{FF2B5EF4-FFF2-40B4-BE49-F238E27FC236}">
                <a16:creationId xmlns:a16="http://schemas.microsoft.com/office/drawing/2014/main" xmlns="" id="{FFD2FE43-4283-4183-B6E9-3D7A9E18706D}"/>
              </a:ext>
            </a:extLst>
          </p:cNvPr>
          <p:cNvSpPr txBox="1"/>
          <p:nvPr/>
        </p:nvSpPr>
        <p:spPr>
          <a:xfrm>
            <a:off x="664080" y="5584809"/>
            <a:ext cx="5707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14</a:t>
            </a:r>
          </a:p>
        </p:txBody>
      </p:sp>
      <p:sp>
        <p:nvSpPr>
          <p:cNvPr id="93" name="TextBox 92">
            <a:hlinkClick r:id="rId20" action="ppaction://hlinksldjump"/>
            <a:extLst>
              <a:ext uri="{FF2B5EF4-FFF2-40B4-BE49-F238E27FC236}">
                <a16:creationId xmlns:a16="http://schemas.microsoft.com/office/drawing/2014/main" xmlns="" id="{A37EA167-AC88-42C9-B550-0ACCAD3210EF}"/>
              </a:ext>
            </a:extLst>
          </p:cNvPr>
          <p:cNvSpPr txBox="1"/>
          <p:nvPr/>
        </p:nvSpPr>
        <p:spPr>
          <a:xfrm>
            <a:off x="680508" y="6026578"/>
            <a:ext cx="5707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15</a:t>
            </a:r>
          </a:p>
        </p:txBody>
      </p:sp>
      <p:sp>
        <p:nvSpPr>
          <p:cNvPr id="94" name="TextBox 93">
            <a:hlinkClick r:id="rId21" action="ppaction://hlinksldjump"/>
            <a:extLst>
              <a:ext uri="{FF2B5EF4-FFF2-40B4-BE49-F238E27FC236}">
                <a16:creationId xmlns:a16="http://schemas.microsoft.com/office/drawing/2014/main" xmlns="" id="{D76AB041-108C-4B75-9A15-EAC82A367FEC}"/>
              </a:ext>
            </a:extLst>
          </p:cNvPr>
          <p:cNvSpPr txBox="1"/>
          <p:nvPr/>
        </p:nvSpPr>
        <p:spPr>
          <a:xfrm>
            <a:off x="680508" y="6428691"/>
            <a:ext cx="5707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>
                <a:solidFill>
                  <a:srgbClr val="2C7246"/>
                </a:solidFill>
                <a:latin typeface="#9Slide07 SVNNexa Rust Slab Bla" panose="020B0606040200020203" pitchFamily="34" charset="0"/>
              </a:rPr>
              <a:t>16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4C25AC0B-43C0-439F-AFF3-8AF3C95E7690}"/>
              </a:ext>
            </a:extLst>
          </p:cNvPr>
          <p:cNvSpPr txBox="1"/>
          <p:nvPr/>
        </p:nvSpPr>
        <p:spPr>
          <a:xfrm>
            <a:off x="6622958" y="1438429"/>
            <a:ext cx="508285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(Body)"/>
              </a:rPr>
              <a:t> </a:t>
            </a:r>
            <a:r>
              <a:rPr lang="en-US" sz="3200" b="1" kern="0" noProof="0">
                <a:solidFill>
                  <a:srgbClr val="0070C0"/>
                </a:solidFill>
                <a:latin typeface="Calibri (Body)"/>
              </a:rPr>
              <a:t>Bạn hãy tìm đáp án các ô chữ hàng ngang để giải ô chữ hình chữ S này nhé!</a:t>
            </a:r>
            <a:endParaRPr lang="vi-VN" sz="3200" b="1" kern="0">
              <a:solidFill>
                <a:srgbClr val="0070C0"/>
              </a:solidFill>
              <a:latin typeface="Calibri (Body)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xmlns="" id="{9115BB50-1979-402F-8522-A9E859BBA401}"/>
              </a:ext>
            </a:extLst>
          </p:cNvPr>
          <p:cNvGrpSpPr/>
          <p:nvPr/>
        </p:nvGrpSpPr>
        <p:grpSpPr>
          <a:xfrm>
            <a:off x="8359122" y="3951461"/>
            <a:ext cx="1784907" cy="2755822"/>
            <a:chOff x="996014" y="594020"/>
            <a:chExt cx="2464303" cy="4185852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xmlns="" id="{1C67E46D-C458-4C55-BD56-D6BB019803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52" t="7476" r="50999" b="24905"/>
            <a:stretch/>
          </p:blipFill>
          <p:spPr>
            <a:xfrm>
              <a:off x="1398696" y="594020"/>
              <a:ext cx="2061621" cy="4185852"/>
            </a:xfrm>
            <a:prstGeom prst="rect">
              <a:avLst/>
            </a:prstGeom>
          </p:spPr>
        </p:pic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xmlns="" id="{57CED762-C091-4153-A6C8-4A52020B5CCD}"/>
                </a:ext>
              </a:extLst>
            </p:cNvPr>
            <p:cNvSpPr/>
            <p:nvPr/>
          </p:nvSpPr>
          <p:spPr>
            <a:xfrm>
              <a:off x="996014" y="956048"/>
              <a:ext cx="462545" cy="4155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8F7772A9-4ABC-4A88-865E-2022423DA6DF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0231">
            <a:off x="9882192" y="3076836"/>
            <a:ext cx="1305606" cy="1305606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037B0D24-911F-4236-BFEA-CC849CA68E88}"/>
              </a:ext>
            </a:extLst>
          </p:cNvPr>
          <p:cNvGrpSpPr/>
          <p:nvPr/>
        </p:nvGrpSpPr>
        <p:grpSpPr>
          <a:xfrm>
            <a:off x="6103376" y="-1000390"/>
            <a:ext cx="6007389" cy="4932777"/>
            <a:chOff x="12490371" y="-1203138"/>
            <a:chExt cx="6007389" cy="493277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7E3908CE-A2DA-4626-9D42-EE21A19CCF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90371" y="-1203138"/>
              <a:ext cx="6007389" cy="4932777"/>
            </a:xfrm>
            <a:prstGeom prst="rect">
              <a:avLst/>
            </a:prstGeom>
          </p:spPr>
        </p:pic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91F9AB5D-5275-44C6-AB8E-CA7A20549540}"/>
                </a:ext>
              </a:extLst>
            </p:cNvPr>
            <p:cNvSpPr txBox="1"/>
            <p:nvPr/>
          </p:nvSpPr>
          <p:spPr>
            <a:xfrm>
              <a:off x="13212429" y="1232336"/>
              <a:ext cx="5082855" cy="12372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 (Body)"/>
                </a:rPr>
                <a:t> </a:t>
              </a:r>
              <a:r>
                <a:rPr kumimoji="0" 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 (Body)"/>
                </a:rPr>
                <a:t>Ô </a:t>
              </a:r>
              <a:r>
                <a:rPr lang="en-US" sz="3600" b="1" kern="0">
                  <a:solidFill>
                    <a:srgbClr val="0070C0"/>
                  </a:solidFill>
                  <a:latin typeface="Calibri (Body)"/>
                </a:rPr>
                <a:t>chữ hàng dọc: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3 SFU Toledo Bold" panose="00000700000000000000" pitchFamily="2" charset="0"/>
                </a:rPr>
                <a:t>UỐNG NƯỚC NHỚ NGUỒN</a:t>
              </a:r>
              <a:endParaRPr lang="vi-VN" sz="3200" b="1" kern="0">
                <a:solidFill>
                  <a:srgbClr val="FF0000"/>
                </a:solidFill>
                <a:latin typeface="#9Slide03 SFU Toledo Bold" panose="00000700000000000000" pitchFamily="2" charset="0"/>
              </a:endParaRPr>
            </a:p>
          </p:txBody>
        </p:sp>
      </p:grpSp>
      <p:pic>
        <p:nvPicPr>
          <p:cNvPr id="41" name="Picture 40">
            <a:hlinkClick r:id="rId24" action="ppaction://hlinksldjump"/>
            <a:extLst>
              <a:ext uri="{FF2B5EF4-FFF2-40B4-BE49-F238E27FC236}">
                <a16:creationId xmlns:a16="http://schemas.microsoft.com/office/drawing/2014/main" xmlns="" id="{083B8056-35B3-4F8F-BA9E-B0BBD1902C15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20" t="63770"/>
          <a:stretch/>
        </p:blipFill>
        <p:spPr>
          <a:xfrm>
            <a:off x="10781457" y="5712965"/>
            <a:ext cx="1460070" cy="1511793"/>
          </a:xfrm>
          <a:prstGeom prst="rect">
            <a:avLst/>
          </a:prstGeom>
        </p:spPr>
      </p:pic>
      <p:pic>
        <p:nvPicPr>
          <p:cNvPr id="2" name="am thanh  win">
            <a:hlinkClick r:id="" action="ppaction://media"/>
            <a:extLst>
              <a:ext uri="{FF2B5EF4-FFF2-40B4-BE49-F238E27FC236}">
                <a16:creationId xmlns:a16="http://schemas.microsoft.com/office/drawing/2014/main" xmlns="" id="{708C44CC-2267-4320-B5E7-AD0DE6F307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2555619" y="514995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8136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3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687818" y="838200"/>
            <a:ext cx="9437382" cy="894475"/>
          </a:xfrm>
          <a:custGeom>
            <a:avLst/>
            <a:gdLst>
              <a:gd name="connsiteX0" fmla="*/ 0 w 9437382"/>
              <a:gd name="connsiteY0" fmla="*/ 443472 h 894475"/>
              <a:gd name="connsiteX1" fmla="*/ 443472 w 9437382"/>
              <a:gd name="connsiteY1" fmla="*/ 0 h 894475"/>
              <a:gd name="connsiteX2" fmla="*/ 1186702 w 9437382"/>
              <a:gd name="connsiteY2" fmla="*/ 0 h 894475"/>
              <a:gd name="connsiteX3" fmla="*/ 1844428 w 9437382"/>
              <a:gd name="connsiteY3" fmla="*/ 0 h 894475"/>
              <a:gd name="connsiteX4" fmla="*/ 2416650 w 9437382"/>
              <a:gd name="connsiteY4" fmla="*/ 0 h 894475"/>
              <a:gd name="connsiteX5" fmla="*/ 3159880 w 9437382"/>
              <a:gd name="connsiteY5" fmla="*/ 0 h 894475"/>
              <a:gd name="connsiteX6" fmla="*/ 3903111 w 9437382"/>
              <a:gd name="connsiteY6" fmla="*/ 0 h 894475"/>
              <a:gd name="connsiteX7" fmla="*/ 4646341 w 9437382"/>
              <a:gd name="connsiteY7" fmla="*/ 0 h 894475"/>
              <a:gd name="connsiteX8" fmla="*/ 5389572 w 9437382"/>
              <a:gd name="connsiteY8" fmla="*/ 0 h 894475"/>
              <a:gd name="connsiteX9" fmla="*/ 5876289 w 9437382"/>
              <a:gd name="connsiteY9" fmla="*/ 0 h 894475"/>
              <a:gd name="connsiteX10" fmla="*/ 6363006 w 9437382"/>
              <a:gd name="connsiteY10" fmla="*/ 0 h 894475"/>
              <a:gd name="connsiteX11" fmla="*/ 6849723 w 9437382"/>
              <a:gd name="connsiteY11" fmla="*/ 0 h 894475"/>
              <a:gd name="connsiteX12" fmla="*/ 7336440 w 9437382"/>
              <a:gd name="connsiteY12" fmla="*/ 0 h 894475"/>
              <a:gd name="connsiteX13" fmla="*/ 7908662 w 9437382"/>
              <a:gd name="connsiteY13" fmla="*/ 0 h 894475"/>
              <a:gd name="connsiteX14" fmla="*/ 8309875 w 9437382"/>
              <a:gd name="connsiteY14" fmla="*/ 0 h 894475"/>
              <a:gd name="connsiteX15" fmla="*/ 8993910 w 9437382"/>
              <a:gd name="connsiteY15" fmla="*/ 0 h 894475"/>
              <a:gd name="connsiteX16" fmla="*/ 9437382 w 9437382"/>
              <a:gd name="connsiteY16" fmla="*/ 443472 h 894475"/>
              <a:gd name="connsiteX17" fmla="*/ 9437382 w 9437382"/>
              <a:gd name="connsiteY17" fmla="*/ 451003 h 894475"/>
              <a:gd name="connsiteX18" fmla="*/ 8993910 w 9437382"/>
              <a:gd name="connsiteY18" fmla="*/ 894475 h 894475"/>
              <a:gd name="connsiteX19" fmla="*/ 8592697 w 9437382"/>
              <a:gd name="connsiteY19" fmla="*/ 894475 h 894475"/>
              <a:gd name="connsiteX20" fmla="*/ 7934971 w 9437382"/>
              <a:gd name="connsiteY20" fmla="*/ 894475 h 894475"/>
              <a:gd name="connsiteX21" fmla="*/ 7533758 w 9437382"/>
              <a:gd name="connsiteY21" fmla="*/ 894475 h 894475"/>
              <a:gd name="connsiteX22" fmla="*/ 6961537 w 9437382"/>
              <a:gd name="connsiteY22" fmla="*/ 894475 h 894475"/>
              <a:gd name="connsiteX23" fmla="*/ 6132802 w 9437382"/>
              <a:gd name="connsiteY23" fmla="*/ 894475 h 894475"/>
              <a:gd name="connsiteX24" fmla="*/ 5731589 w 9437382"/>
              <a:gd name="connsiteY24" fmla="*/ 894475 h 894475"/>
              <a:gd name="connsiteX25" fmla="*/ 5073863 w 9437382"/>
              <a:gd name="connsiteY25" fmla="*/ 894475 h 894475"/>
              <a:gd name="connsiteX26" fmla="*/ 4330633 w 9437382"/>
              <a:gd name="connsiteY26" fmla="*/ 894475 h 894475"/>
              <a:gd name="connsiteX27" fmla="*/ 3843915 w 9437382"/>
              <a:gd name="connsiteY27" fmla="*/ 894475 h 894475"/>
              <a:gd name="connsiteX28" fmla="*/ 3442703 w 9437382"/>
              <a:gd name="connsiteY28" fmla="*/ 894475 h 894475"/>
              <a:gd name="connsiteX29" fmla="*/ 2699472 w 9437382"/>
              <a:gd name="connsiteY29" fmla="*/ 894475 h 894475"/>
              <a:gd name="connsiteX30" fmla="*/ 1870737 w 9437382"/>
              <a:gd name="connsiteY30" fmla="*/ 894475 h 894475"/>
              <a:gd name="connsiteX31" fmla="*/ 1384020 w 9437382"/>
              <a:gd name="connsiteY31" fmla="*/ 894475 h 894475"/>
              <a:gd name="connsiteX32" fmla="*/ 443472 w 9437382"/>
              <a:gd name="connsiteY32" fmla="*/ 894475 h 894475"/>
              <a:gd name="connsiteX33" fmla="*/ 0 w 9437382"/>
              <a:gd name="connsiteY33" fmla="*/ 451003 h 894475"/>
              <a:gd name="connsiteX34" fmla="*/ 0 w 9437382"/>
              <a:gd name="connsiteY34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437382" h="894475" fill="none" extrusionOk="0">
                <a:moveTo>
                  <a:pt x="0" y="443472"/>
                </a:moveTo>
                <a:cubicBezTo>
                  <a:pt x="11520" y="189616"/>
                  <a:pt x="201923" y="-10648"/>
                  <a:pt x="443472" y="0"/>
                </a:cubicBezTo>
                <a:cubicBezTo>
                  <a:pt x="724862" y="5316"/>
                  <a:pt x="866708" y="2053"/>
                  <a:pt x="1186702" y="0"/>
                </a:cubicBezTo>
                <a:cubicBezTo>
                  <a:pt x="1506696" y="-2053"/>
                  <a:pt x="1658493" y="9171"/>
                  <a:pt x="1844428" y="0"/>
                </a:cubicBezTo>
                <a:cubicBezTo>
                  <a:pt x="2030363" y="-9171"/>
                  <a:pt x="2168471" y="-22527"/>
                  <a:pt x="2416650" y="0"/>
                </a:cubicBezTo>
                <a:cubicBezTo>
                  <a:pt x="2664829" y="22527"/>
                  <a:pt x="2790054" y="-32850"/>
                  <a:pt x="3159880" y="0"/>
                </a:cubicBezTo>
                <a:cubicBezTo>
                  <a:pt x="3529706" y="32850"/>
                  <a:pt x="3569338" y="-8658"/>
                  <a:pt x="3903111" y="0"/>
                </a:cubicBezTo>
                <a:cubicBezTo>
                  <a:pt x="4236884" y="8658"/>
                  <a:pt x="4441174" y="-23062"/>
                  <a:pt x="4646341" y="0"/>
                </a:cubicBezTo>
                <a:cubicBezTo>
                  <a:pt x="4851508" y="23062"/>
                  <a:pt x="5056204" y="29664"/>
                  <a:pt x="5389572" y="0"/>
                </a:cubicBezTo>
                <a:cubicBezTo>
                  <a:pt x="5722940" y="-29664"/>
                  <a:pt x="5751444" y="-21578"/>
                  <a:pt x="5876289" y="0"/>
                </a:cubicBezTo>
                <a:cubicBezTo>
                  <a:pt x="6001134" y="21578"/>
                  <a:pt x="6186237" y="-21146"/>
                  <a:pt x="6363006" y="0"/>
                </a:cubicBezTo>
                <a:cubicBezTo>
                  <a:pt x="6539775" y="21146"/>
                  <a:pt x="6693307" y="1599"/>
                  <a:pt x="6849723" y="0"/>
                </a:cubicBezTo>
                <a:cubicBezTo>
                  <a:pt x="7006139" y="-1599"/>
                  <a:pt x="7142622" y="392"/>
                  <a:pt x="7336440" y="0"/>
                </a:cubicBezTo>
                <a:cubicBezTo>
                  <a:pt x="7530258" y="-392"/>
                  <a:pt x="7712807" y="-13700"/>
                  <a:pt x="7908662" y="0"/>
                </a:cubicBezTo>
                <a:cubicBezTo>
                  <a:pt x="8104517" y="13700"/>
                  <a:pt x="8126357" y="3285"/>
                  <a:pt x="8309875" y="0"/>
                </a:cubicBezTo>
                <a:cubicBezTo>
                  <a:pt x="8493393" y="-3285"/>
                  <a:pt x="8794018" y="30648"/>
                  <a:pt x="8993910" y="0"/>
                </a:cubicBezTo>
                <a:cubicBezTo>
                  <a:pt x="9204396" y="-43529"/>
                  <a:pt x="9475219" y="193314"/>
                  <a:pt x="9437382" y="443472"/>
                </a:cubicBezTo>
                <a:cubicBezTo>
                  <a:pt x="9437204" y="446222"/>
                  <a:pt x="9437121" y="448050"/>
                  <a:pt x="9437382" y="451003"/>
                </a:cubicBezTo>
                <a:cubicBezTo>
                  <a:pt x="9449319" y="749602"/>
                  <a:pt x="9284172" y="922002"/>
                  <a:pt x="8993910" y="894475"/>
                </a:cubicBezTo>
                <a:cubicBezTo>
                  <a:pt x="8839176" y="911506"/>
                  <a:pt x="8729228" y="894678"/>
                  <a:pt x="8592697" y="894475"/>
                </a:cubicBezTo>
                <a:cubicBezTo>
                  <a:pt x="8456166" y="894272"/>
                  <a:pt x="8160481" y="867890"/>
                  <a:pt x="7934971" y="894475"/>
                </a:cubicBezTo>
                <a:cubicBezTo>
                  <a:pt x="7709461" y="921060"/>
                  <a:pt x="7638295" y="895510"/>
                  <a:pt x="7533758" y="894475"/>
                </a:cubicBezTo>
                <a:cubicBezTo>
                  <a:pt x="7429221" y="893440"/>
                  <a:pt x="7236779" y="907398"/>
                  <a:pt x="6961537" y="894475"/>
                </a:cubicBezTo>
                <a:cubicBezTo>
                  <a:pt x="6686295" y="881552"/>
                  <a:pt x="6383028" y="884002"/>
                  <a:pt x="6132802" y="894475"/>
                </a:cubicBezTo>
                <a:cubicBezTo>
                  <a:pt x="5882577" y="904948"/>
                  <a:pt x="5874606" y="901559"/>
                  <a:pt x="5731589" y="894475"/>
                </a:cubicBezTo>
                <a:cubicBezTo>
                  <a:pt x="5588572" y="887391"/>
                  <a:pt x="5216650" y="893283"/>
                  <a:pt x="5073863" y="894475"/>
                </a:cubicBezTo>
                <a:cubicBezTo>
                  <a:pt x="4931076" y="895667"/>
                  <a:pt x="4486666" y="904491"/>
                  <a:pt x="4330633" y="894475"/>
                </a:cubicBezTo>
                <a:cubicBezTo>
                  <a:pt x="4174600" y="884460"/>
                  <a:pt x="4028310" y="895638"/>
                  <a:pt x="3843915" y="894475"/>
                </a:cubicBezTo>
                <a:cubicBezTo>
                  <a:pt x="3659520" y="893312"/>
                  <a:pt x="3540588" y="888259"/>
                  <a:pt x="3442703" y="894475"/>
                </a:cubicBezTo>
                <a:cubicBezTo>
                  <a:pt x="3344818" y="900691"/>
                  <a:pt x="2878098" y="922742"/>
                  <a:pt x="2699472" y="894475"/>
                </a:cubicBezTo>
                <a:cubicBezTo>
                  <a:pt x="2520846" y="866208"/>
                  <a:pt x="2243728" y="923073"/>
                  <a:pt x="1870737" y="894475"/>
                </a:cubicBezTo>
                <a:cubicBezTo>
                  <a:pt x="1497746" y="865877"/>
                  <a:pt x="1621634" y="895384"/>
                  <a:pt x="1384020" y="894475"/>
                </a:cubicBezTo>
                <a:cubicBezTo>
                  <a:pt x="1146406" y="893566"/>
                  <a:pt x="881275" y="924715"/>
                  <a:pt x="443472" y="894475"/>
                </a:cubicBezTo>
                <a:cubicBezTo>
                  <a:pt x="198131" y="871612"/>
                  <a:pt x="-20741" y="648722"/>
                  <a:pt x="0" y="451003"/>
                </a:cubicBezTo>
                <a:cubicBezTo>
                  <a:pt x="278" y="447653"/>
                  <a:pt x="-319" y="445270"/>
                  <a:pt x="0" y="443472"/>
                </a:cubicBezTo>
                <a:close/>
              </a:path>
              <a:path w="9437382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547799" y="-2748"/>
                  <a:pt x="767061" y="10187"/>
                  <a:pt x="930189" y="0"/>
                </a:cubicBezTo>
                <a:cubicBezTo>
                  <a:pt x="1093317" y="-10187"/>
                  <a:pt x="1361648" y="22522"/>
                  <a:pt x="1502411" y="0"/>
                </a:cubicBezTo>
                <a:cubicBezTo>
                  <a:pt x="1643174" y="-22522"/>
                  <a:pt x="1812609" y="-417"/>
                  <a:pt x="1903624" y="0"/>
                </a:cubicBezTo>
                <a:cubicBezTo>
                  <a:pt x="1994639" y="417"/>
                  <a:pt x="2490610" y="1458"/>
                  <a:pt x="2646854" y="0"/>
                </a:cubicBezTo>
                <a:cubicBezTo>
                  <a:pt x="2803098" y="-1458"/>
                  <a:pt x="2981468" y="5183"/>
                  <a:pt x="3304580" y="0"/>
                </a:cubicBezTo>
                <a:cubicBezTo>
                  <a:pt x="3627692" y="-5183"/>
                  <a:pt x="3824490" y="-28610"/>
                  <a:pt x="4047810" y="0"/>
                </a:cubicBezTo>
                <a:cubicBezTo>
                  <a:pt x="4271130" y="28610"/>
                  <a:pt x="4604848" y="-7497"/>
                  <a:pt x="4876545" y="0"/>
                </a:cubicBezTo>
                <a:cubicBezTo>
                  <a:pt x="5148243" y="7497"/>
                  <a:pt x="5399421" y="-14334"/>
                  <a:pt x="5534271" y="0"/>
                </a:cubicBezTo>
                <a:cubicBezTo>
                  <a:pt x="5669121" y="14334"/>
                  <a:pt x="5913554" y="-36149"/>
                  <a:pt x="6277502" y="0"/>
                </a:cubicBezTo>
                <a:cubicBezTo>
                  <a:pt x="6641450" y="36149"/>
                  <a:pt x="6740893" y="16093"/>
                  <a:pt x="7020732" y="0"/>
                </a:cubicBezTo>
                <a:cubicBezTo>
                  <a:pt x="7300571" y="-16093"/>
                  <a:pt x="7293644" y="-3908"/>
                  <a:pt x="7421945" y="0"/>
                </a:cubicBezTo>
                <a:cubicBezTo>
                  <a:pt x="7550246" y="3908"/>
                  <a:pt x="7719570" y="-17503"/>
                  <a:pt x="7908662" y="0"/>
                </a:cubicBezTo>
                <a:cubicBezTo>
                  <a:pt x="8097754" y="17503"/>
                  <a:pt x="8244971" y="221"/>
                  <a:pt x="8395379" y="0"/>
                </a:cubicBezTo>
                <a:cubicBezTo>
                  <a:pt x="8545787" y="-221"/>
                  <a:pt x="8867626" y="7701"/>
                  <a:pt x="8993910" y="0"/>
                </a:cubicBezTo>
                <a:cubicBezTo>
                  <a:pt x="9240862" y="-14596"/>
                  <a:pt x="9484215" y="228158"/>
                  <a:pt x="9437382" y="443472"/>
                </a:cubicBezTo>
                <a:cubicBezTo>
                  <a:pt x="9437472" y="446195"/>
                  <a:pt x="9437607" y="447515"/>
                  <a:pt x="9437382" y="451003"/>
                </a:cubicBezTo>
                <a:cubicBezTo>
                  <a:pt x="9380495" y="686667"/>
                  <a:pt x="9249878" y="907206"/>
                  <a:pt x="8993910" y="894475"/>
                </a:cubicBezTo>
                <a:cubicBezTo>
                  <a:pt x="8752639" y="905203"/>
                  <a:pt x="8654336" y="887062"/>
                  <a:pt x="8507193" y="894475"/>
                </a:cubicBezTo>
                <a:cubicBezTo>
                  <a:pt x="8360050" y="901888"/>
                  <a:pt x="8134728" y="916755"/>
                  <a:pt x="8020476" y="894475"/>
                </a:cubicBezTo>
                <a:cubicBezTo>
                  <a:pt x="7906224" y="872195"/>
                  <a:pt x="7594800" y="900069"/>
                  <a:pt x="7191741" y="894475"/>
                </a:cubicBezTo>
                <a:cubicBezTo>
                  <a:pt x="6788683" y="888881"/>
                  <a:pt x="6740121" y="906131"/>
                  <a:pt x="6534015" y="894475"/>
                </a:cubicBezTo>
                <a:cubicBezTo>
                  <a:pt x="6327909" y="882819"/>
                  <a:pt x="5986930" y="894184"/>
                  <a:pt x="5790784" y="894475"/>
                </a:cubicBezTo>
                <a:cubicBezTo>
                  <a:pt x="5594638" y="894766"/>
                  <a:pt x="5335739" y="878902"/>
                  <a:pt x="5218563" y="894475"/>
                </a:cubicBezTo>
                <a:cubicBezTo>
                  <a:pt x="5101387" y="910048"/>
                  <a:pt x="4743312" y="868530"/>
                  <a:pt x="4475332" y="894475"/>
                </a:cubicBezTo>
                <a:cubicBezTo>
                  <a:pt x="4207352" y="920420"/>
                  <a:pt x="4114254" y="905454"/>
                  <a:pt x="3903111" y="894475"/>
                </a:cubicBezTo>
                <a:cubicBezTo>
                  <a:pt x="3691968" y="883496"/>
                  <a:pt x="3588721" y="889307"/>
                  <a:pt x="3416394" y="894475"/>
                </a:cubicBezTo>
                <a:cubicBezTo>
                  <a:pt x="3244067" y="899643"/>
                  <a:pt x="3092670" y="869756"/>
                  <a:pt x="2844172" y="894475"/>
                </a:cubicBezTo>
                <a:cubicBezTo>
                  <a:pt x="2595674" y="919194"/>
                  <a:pt x="2505364" y="906126"/>
                  <a:pt x="2357455" y="894475"/>
                </a:cubicBezTo>
                <a:cubicBezTo>
                  <a:pt x="2209546" y="882824"/>
                  <a:pt x="1828248" y="935265"/>
                  <a:pt x="1528720" y="894475"/>
                </a:cubicBezTo>
                <a:cubicBezTo>
                  <a:pt x="1229192" y="853685"/>
                  <a:pt x="1264083" y="888088"/>
                  <a:pt x="1127507" y="894475"/>
                </a:cubicBezTo>
                <a:cubicBezTo>
                  <a:pt x="990931" y="900862"/>
                  <a:pt x="723927" y="862894"/>
                  <a:pt x="443472" y="894475"/>
                </a:cubicBezTo>
                <a:cubicBezTo>
                  <a:pt x="195363" y="925817"/>
                  <a:pt x="-5930" y="701903"/>
                  <a:pt x="0" y="451003"/>
                </a:cubicBezTo>
                <a:cubicBezTo>
                  <a:pt x="-316" y="449049"/>
                  <a:pt x="-371" y="445967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1. Hãy</a:t>
            </a:r>
            <a:r>
              <a:rPr kumimoji="0" lang="en-US" altLang="zh-CN" sz="3600" b="1" i="0" u="none" strike="noStrike" kern="1200" cap="none" spc="0" normalizeH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330" y="1942238"/>
            <a:ext cx="9199560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 eaLnBrk="1" hangingPunct="1">
              <a:defRPr/>
            </a:pP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Muốn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sang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thì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bắc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…...</a:t>
            </a:r>
          </a:p>
          <a:p>
            <a:pPr marL="342900" indent="-342900" algn="ctr" eaLnBrk="1" hangingPunct="1">
              <a:defRPr/>
            </a:pP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	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Muốn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 hay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chữ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thì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yêu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lấy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thầy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D8793E63-E1C5-42E4-84F6-7A31D98B1C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416896"/>
              </p:ext>
            </p:extLst>
          </p:nvPr>
        </p:nvGraphicFramePr>
        <p:xfrm>
          <a:off x="2050177" y="3610038"/>
          <a:ext cx="8299865" cy="11751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5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185695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185695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185695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185695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185695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185695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</a:tblGrid>
              <a:tr h="1147227"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c</a:t>
                      </a:r>
                    </a:p>
                  </a:txBody>
                  <a:tcPr marL="260713" marR="260713" marT="130356" marB="13035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ầ</a:t>
                      </a:r>
                    </a:p>
                  </a:txBody>
                  <a:tcPr marL="260713" marR="260713" marT="130356" marB="13035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u</a:t>
                      </a:r>
                    </a:p>
                  </a:txBody>
                  <a:tcPr marL="260713" marR="260713" marT="130356" marB="13035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k</a:t>
                      </a:r>
                    </a:p>
                  </a:txBody>
                  <a:tcPr marL="260713" marR="260713" marT="130356" marB="13035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i</a:t>
                      </a:r>
                    </a:p>
                  </a:txBody>
                  <a:tcPr marL="260713" marR="260713" marT="130356" marB="13035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ề</a:t>
                      </a:r>
                    </a:p>
                  </a:txBody>
                  <a:tcPr marL="260713" marR="260713" marT="130356" marB="13035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u</a:t>
                      </a:r>
                    </a:p>
                  </a:txBody>
                  <a:tcPr marL="260713" marR="260713" marT="130356" marB="13035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3EE3C03A-19C6-499D-896D-EFF7A4F269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564660"/>
              </p:ext>
            </p:extLst>
          </p:nvPr>
        </p:nvGraphicFramePr>
        <p:xfrm>
          <a:off x="2061160" y="3612567"/>
          <a:ext cx="8299865" cy="11806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5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185695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185695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185695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185695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185695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185695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</a:tblGrid>
              <a:tr h="1180677">
                <a:tc>
                  <a:txBody>
                    <a:bodyPr/>
                    <a:lstStyle/>
                    <a:p>
                      <a:pPr algn="ctr"/>
                      <a:endParaRPr lang="en-US" sz="5100">
                        <a:solidFill>
                          <a:srgbClr val="0070C0"/>
                        </a:solidFill>
                      </a:endParaRPr>
                    </a:p>
                  </a:txBody>
                  <a:tcPr marL="260713" marR="260713" marT="130356" marB="130356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100">
                        <a:solidFill>
                          <a:srgbClr val="0070C0"/>
                        </a:solidFill>
                      </a:endParaRPr>
                    </a:p>
                  </a:txBody>
                  <a:tcPr marL="260713" marR="260713" marT="130356" marB="130356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100">
                        <a:solidFill>
                          <a:srgbClr val="0070C0"/>
                        </a:solidFill>
                      </a:endParaRPr>
                    </a:p>
                  </a:txBody>
                  <a:tcPr marL="260713" marR="260713" marT="130356" marB="130356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100">
                        <a:solidFill>
                          <a:srgbClr val="0070C0"/>
                        </a:solidFill>
                      </a:endParaRPr>
                    </a:p>
                  </a:txBody>
                  <a:tcPr marL="260713" marR="260713" marT="130356" marB="130356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100">
                        <a:solidFill>
                          <a:srgbClr val="0070C0"/>
                        </a:solidFill>
                      </a:endParaRPr>
                    </a:p>
                  </a:txBody>
                  <a:tcPr marL="260713" marR="260713" marT="130356" marB="130356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100">
                        <a:solidFill>
                          <a:srgbClr val="0070C0"/>
                        </a:solidFill>
                      </a:endParaRPr>
                    </a:p>
                  </a:txBody>
                  <a:tcPr marL="260713" marR="260713" marT="130356" marB="130356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100">
                        <a:solidFill>
                          <a:srgbClr val="0070C0"/>
                        </a:solidFill>
                      </a:endParaRPr>
                    </a:p>
                  </a:txBody>
                  <a:tcPr marL="260713" marR="260713" marT="130356" marB="130356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46126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687818" y="838200"/>
            <a:ext cx="9361182" cy="894475"/>
          </a:xfrm>
          <a:custGeom>
            <a:avLst/>
            <a:gdLst>
              <a:gd name="connsiteX0" fmla="*/ 0 w 9361182"/>
              <a:gd name="connsiteY0" fmla="*/ 443472 h 894475"/>
              <a:gd name="connsiteX1" fmla="*/ 443472 w 9361182"/>
              <a:gd name="connsiteY1" fmla="*/ 0 h 894475"/>
              <a:gd name="connsiteX2" fmla="*/ 1180079 w 9361182"/>
              <a:gd name="connsiteY2" fmla="*/ 0 h 894475"/>
              <a:gd name="connsiteX3" fmla="*/ 1831943 w 9361182"/>
              <a:gd name="connsiteY3" fmla="*/ 0 h 894475"/>
              <a:gd name="connsiteX4" fmla="*/ 2399065 w 9361182"/>
              <a:gd name="connsiteY4" fmla="*/ 0 h 894475"/>
              <a:gd name="connsiteX5" fmla="*/ 3135672 w 9361182"/>
              <a:gd name="connsiteY5" fmla="*/ 0 h 894475"/>
              <a:gd name="connsiteX6" fmla="*/ 3872279 w 9361182"/>
              <a:gd name="connsiteY6" fmla="*/ 0 h 894475"/>
              <a:gd name="connsiteX7" fmla="*/ 4608886 w 9361182"/>
              <a:gd name="connsiteY7" fmla="*/ 0 h 894475"/>
              <a:gd name="connsiteX8" fmla="*/ 5345493 w 9361182"/>
              <a:gd name="connsiteY8" fmla="*/ 0 h 894475"/>
              <a:gd name="connsiteX9" fmla="*/ 5827872 w 9361182"/>
              <a:gd name="connsiteY9" fmla="*/ 0 h 894475"/>
              <a:gd name="connsiteX10" fmla="*/ 6310252 w 9361182"/>
              <a:gd name="connsiteY10" fmla="*/ 0 h 894475"/>
              <a:gd name="connsiteX11" fmla="*/ 6792632 w 9361182"/>
              <a:gd name="connsiteY11" fmla="*/ 0 h 894475"/>
              <a:gd name="connsiteX12" fmla="*/ 7275012 w 9361182"/>
              <a:gd name="connsiteY12" fmla="*/ 0 h 894475"/>
              <a:gd name="connsiteX13" fmla="*/ 7842134 w 9361182"/>
              <a:gd name="connsiteY13" fmla="*/ 0 h 894475"/>
              <a:gd name="connsiteX14" fmla="*/ 8239771 w 9361182"/>
              <a:gd name="connsiteY14" fmla="*/ 0 h 894475"/>
              <a:gd name="connsiteX15" fmla="*/ 8917710 w 9361182"/>
              <a:gd name="connsiteY15" fmla="*/ 0 h 894475"/>
              <a:gd name="connsiteX16" fmla="*/ 9361182 w 9361182"/>
              <a:gd name="connsiteY16" fmla="*/ 443472 h 894475"/>
              <a:gd name="connsiteX17" fmla="*/ 9361182 w 9361182"/>
              <a:gd name="connsiteY17" fmla="*/ 451003 h 894475"/>
              <a:gd name="connsiteX18" fmla="*/ 8917710 w 9361182"/>
              <a:gd name="connsiteY18" fmla="*/ 894475 h 894475"/>
              <a:gd name="connsiteX19" fmla="*/ 8520073 w 9361182"/>
              <a:gd name="connsiteY19" fmla="*/ 894475 h 894475"/>
              <a:gd name="connsiteX20" fmla="*/ 7868208 w 9361182"/>
              <a:gd name="connsiteY20" fmla="*/ 894475 h 894475"/>
              <a:gd name="connsiteX21" fmla="*/ 7470571 w 9361182"/>
              <a:gd name="connsiteY21" fmla="*/ 894475 h 894475"/>
              <a:gd name="connsiteX22" fmla="*/ 6903449 w 9361182"/>
              <a:gd name="connsiteY22" fmla="*/ 894475 h 894475"/>
              <a:gd name="connsiteX23" fmla="*/ 6082100 w 9361182"/>
              <a:gd name="connsiteY23" fmla="*/ 894475 h 894475"/>
              <a:gd name="connsiteX24" fmla="*/ 5684462 w 9361182"/>
              <a:gd name="connsiteY24" fmla="*/ 894475 h 894475"/>
              <a:gd name="connsiteX25" fmla="*/ 5032598 w 9361182"/>
              <a:gd name="connsiteY25" fmla="*/ 894475 h 894475"/>
              <a:gd name="connsiteX26" fmla="*/ 4295991 w 9361182"/>
              <a:gd name="connsiteY26" fmla="*/ 894475 h 894475"/>
              <a:gd name="connsiteX27" fmla="*/ 3813611 w 9361182"/>
              <a:gd name="connsiteY27" fmla="*/ 894475 h 894475"/>
              <a:gd name="connsiteX28" fmla="*/ 3415974 w 9361182"/>
              <a:gd name="connsiteY28" fmla="*/ 894475 h 894475"/>
              <a:gd name="connsiteX29" fmla="*/ 2679367 w 9361182"/>
              <a:gd name="connsiteY29" fmla="*/ 894475 h 894475"/>
              <a:gd name="connsiteX30" fmla="*/ 1858018 w 9361182"/>
              <a:gd name="connsiteY30" fmla="*/ 894475 h 894475"/>
              <a:gd name="connsiteX31" fmla="*/ 1375638 w 9361182"/>
              <a:gd name="connsiteY31" fmla="*/ 894475 h 894475"/>
              <a:gd name="connsiteX32" fmla="*/ 443472 w 9361182"/>
              <a:gd name="connsiteY32" fmla="*/ 894475 h 894475"/>
              <a:gd name="connsiteX33" fmla="*/ 0 w 9361182"/>
              <a:gd name="connsiteY33" fmla="*/ 451003 h 894475"/>
              <a:gd name="connsiteX34" fmla="*/ 0 w 9361182"/>
              <a:gd name="connsiteY34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361182" h="894475" fill="none" extrusionOk="0">
                <a:moveTo>
                  <a:pt x="0" y="443472"/>
                </a:moveTo>
                <a:cubicBezTo>
                  <a:pt x="11520" y="189616"/>
                  <a:pt x="201923" y="-10648"/>
                  <a:pt x="443472" y="0"/>
                </a:cubicBezTo>
                <a:cubicBezTo>
                  <a:pt x="759380" y="10570"/>
                  <a:pt x="965352" y="28318"/>
                  <a:pt x="1180079" y="0"/>
                </a:cubicBezTo>
                <a:cubicBezTo>
                  <a:pt x="1394806" y="-28318"/>
                  <a:pt x="1631062" y="-6885"/>
                  <a:pt x="1831943" y="0"/>
                </a:cubicBezTo>
                <a:cubicBezTo>
                  <a:pt x="2032824" y="6885"/>
                  <a:pt x="2177321" y="-11093"/>
                  <a:pt x="2399065" y="0"/>
                </a:cubicBezTo>
                <a:cubicBezTo>
                  <a:pt x="2620809" y="11093"/>
                  <a:pt x="2805030" y="-170"/>
                  <a:pt x="3135672" y="0"/>
                </a:cubicBezTo>
                <a:cubicBezTo>
                  <a:pt x="3466314" y="170"/>
                  <a:pt x="3511509" y="5693"/>
                  <a:pt x="3872279" y="0"/>
                </a:cubicBezTo>
                <a:cubicBezTo>
                  <a:pt x="4233049" y="-5693"/>
                  <a:pt x="4261459" y="75"/>
                  <a:pt x="4608886" y="0"/>
                </a:cubicBezTo>
                <a:cubicBezTo>
                  <a:pt x="4956313" y="-75"/>
                  <a:pt x="5176950" y="2325"/>
                  <a:pt x="5345493" y="0"/>
                </a:cubicBezTo>
                <a:cubicBezTo>
                  <a:pt x="5514036" y="-2325"/>
                  <a:pt x="5647068" y="-8630"/>
                  <a:pt x="5827872" y="0"/>
                </a:cubicBezTo>
                <a:cubicBezTo>
                  <a:pt x="6008676" y="8630"/>
                  <a:pt x="6144442" y="23670"/>
                  <a:pt x="6310252" y="0"/>
                </a:cubicBezTo>
                <a:cubicBezTo>
                  <a:pt x="6476062" y="-23670"/>
                  <a:pt x="6608385" y="15021"/>
                  <a:pt x="6792632" y="0"/>
                </a:cubicBezTo>
                <a:cubicBezTo>
                  <a:pt x="6976879" y="-15021"/>
                  <a:pt x="7120496" y="21207"/>
                  <a:pt x="7275012" y="0"/>
                </a:cubicBezTo>
                <a:cubicBezTo>
                  <a:pt x="7429528" y="-21207"/>
                  <a:pt x="7725485" y="-7958"/>
                  <a:pt x="7842134" y="0"/>
                </a:cubicBezTo>
                <a:cubicBezTo>
                  <a:pt x="7958783" y="7958"/>
                  <a:pt x="8147068" y="10053"/>
                  <a:pt x="8239771" y="0"/>
                </a:cubicBezTo>
                <a:cubicBezTo>
                  <a:pt x="8332474" y="-10053"/>
                  <a:pt x="8675397" y="-13955"/>
                  <a:pt x="8917710" y="0"/>
                </a:cubicBezTo>
                <a:cubicBezTo>
                  <a:pt x="9128196" y="-43529"/>
                  <a:pt x="9399019" y="193314"/>
                  <a:pt x="9361182" y="443472"/>
                </a:cubicBezTo>
                <a:cubicBezTo>
                  <a:pt x="9361004" y="446222"/>
                  <a:pt x="9360921" y="448050"/>
                  <a:pt x="9361182" y="451003"/>
                </a:cubicBezTo>
                <a:cubicBezTo>
                  <a:pt x="9373119" y="749602"/>
                  <a:pt x="9207972" y="922002"/>
                  <a:pt x="8917710" y="894475"/>
                </a:cubicBezTo>
                <a:cubicBezTo>
                  <a:pt x="8791306" y="879009"/>
                  <a:pt x="8662942" y="897724"/>
                  <a:pt x="8520073" y="894475"/>
                </a:cubicBezTo>
                <a:cubicBezTo>
                  <a:pt x="8377204" y="891226"/>
                  <a:pt x="8053858" y="913191"/>
                  <a:pt x="7868208" y="894475"/>
                </a:cubicBezTo>
                <a:cubicBezTo>
                  <a:pt x="7682559" y="875759"/>
                  <a:pt x="7554056" y="893182"/>
                  <a:pt x="7470571" y="894475"/>
                </a:cubicBezTo>
                <a:cubicBezTo>
                  <a:pt x="7387086" y="895768"/>
                  <a:pt x="7037244" y="871160"/>
                  <a:pt x="6903449" y="894475"/>
                </a:cubicBezTo>
                <a:cubicBezTo>
                  <a:pt x="6769654" y="917790"/>
                  <a:pt x="6310221" y="925046"/>
                  <a:pt x="6082100" y="894475"/>
                </a:cubicBezTo>
                <a:cubicBezTo>
                  <a:pt x="5853979" y="863904"/>
                  <a:pt x="5872264" y="886664"/>
                  <a:pt x="5684462" y="894475"/>
                </a:cubicBezTo>
                <a:cubicBezTo>
                  <a:pt x="5496660" y="902286"/>
                  <a:pt x="5241848" y="906034"/>
                  <a:pt x="5032598" y="894475"/>
                </a:cubicBezTo>
                <a:cubicBezTo>
                  <a:pt x="4823348" y="882916"/>
                  <a:pt x="4609417" y="927558"/>
                  <a:pt x="4295991" y="894475"/>
                </a:cubicBezTo>
                <a:cubicBezTo>
                  <a:pt x="3982565" y="861392"/>
                  <a:pt x="3953622" y="906536"/>
                  <a:pt x="3813611" y="894475"/>
                </a:cubicBezTo>
                <a:cubicBezTo>
                  <a:pt x="3673600" y="882414"/>
                  <a:pt x="3501007" y="874940"/>
                  <a:pt x="3415974" y="894475"/>
                </a:cubicBezTo>
                <a:cubicBezTo>
                  <a:pt x="3330941" y="914010"/>
                  <a:pt x="2954849" y="860102"/>
                  <a:pt x="2679367" y="894475"/>
                </a:cubicBezTo>
                <a:cubicBezTo>
                  <a:pt x="2403885" y="928848"/>
                  <a:pt x="2125855" y="894242"/>
                  <a:pt x="1858018" y="894475"/>
                </a:cubicBezTo>
                <a:cubicBezTo>
                  <a:pt x="1590181" y="894708"/>
                  <a:pt x="1495779" y="908818"/>
                  <a:pt x="1375638" y="894475"/>
                </a:cubicBezTo>
                <a:cubicBezTo>
                  <a:pt x="1255497" y="880132"/>
                  <a:pt x="853485" y="885197"/>
                  <a:pt x="443472" y="894475"/>
                </a:cubicBezTo>
                <a:cubicBezTo>
                  <a:pt x="198131" y="871612"/>
                  <a:pt x="-20741" y="648722"/>
                  <a:pt x="0" y="451003"/>
                </a:cubicBezTo>
                <a:cubicBezTo>
                  <a:pt x="278" y="447653"/>
                  <a:pt x="-319" y="445270"/>
                  <a:pt x="0" y="443472"/>
                </a:cubicBezTo>
                <a:close/>
              </a:path>
              <a:path w="9361182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53557" y="-14946"/>
                  <a:pt x="722135" y="5914"/>
                  <a:pt x="925852" y="0"/>
                </a:cubicBezTo>
                <a:cubicBezTo>
                  <a:pt x="1129569" y="-5914"/>
                  <a:pt x="1335134" y="-78"/>
                  <a:pt x="1492974" y="0"/>
                </a:cubicBezTo>
                <a:cubicBezTo>
                  <a:pt x="1650814" y="78"/>
                  <a:pt x="1786447" y="8154"/>
                  <a:pt x="1890611" y="0"/>
                </a:cubicBezTo>
                <a:cubicBezTo>
                  <a:pt x="1994775" y="-8154"/>
                  <a:pt x="2270228" y="-23091"/>
                  <a:pt x="2627218" y="0"/>
                </a:cubicBezTo>
                <a:cubicBezTo>
                  <a:pt x="2984208" y="23091"/>
                  <a:pt x="3119270" y="-2329"/>
                  <a:pt x="3279082" y="0"/>
                </a:cubicBezTo>
                <a:cubicBezTo>
                  <a:pt x="3438894" y="2329"/>
                  <a:pt x="3673554" y="33021"/>
                  <a:pt x="4015689" y="0"/>
                </a:cubicBezTo>
                <a:cubicBezTo>
                  <a:pt x="4357824" y="-33021"/>
                  <a:pt x="4655814" y="26113"/>
                  <a:pt x="4837038" y="0"/>
                </a:cubicBezTo>
                <a:cubicBezTo>
                  <a:pt x="5018262" y="-26113"/>
                  <a:pt x="5250150" y="-3599"/>
                  <a:pt x="5488903" y="0"/>
                </a:cubicBezTo>
                <a:cubicBezTo>
                  <a:pt x="5727657" y="3599"/>
                  <a:pt x="5923941" y="28174"/>
                  <a:pt x="6225510" y="0"/>
                </a:cubicBezTo>
                <a:cubicBezTo>
                  <a:pt x="6527079" y="-28174"/>
                  <a:pt x="6735609" y="27755"/>
                  <a:pt x="6962117" y="0"/>
                </a:cubicBezTo>
                <a:cubicBezTo>
                  <a:pt x="7188625" y="-27755"/>
                  <a:pt x="7247823" y="-2527"/>
                  <a:pt x="7359754" y="0"/>
                </a:cubicBezTo>
                <a:cubicBezTo>
                  <a:pt x="7471685" y="2527"/>
                  <a:pt x="7691617" y="-1575"/>
                  <a:pt x="7842134" y="0"/>
                </a:cubicBezTo>
                <a:cubicBezTo>
                  <a:pt x="7992651" y="1575"/>
                  <a:pt x="8140515" y="6839"/>
                  <a:pt x="8324513" y="0"/>
                </a:cubicBezTo>
                <a:cubicBezTo>
                  <a:pt x="8508511" y="-6839"/>
                  <a:pt x="8677112" y="11476"/>
                  <a:pt x="8917710" y="0"/>
                </a:cubicBezTo>
                <a:cubicBezTo>
                  <a:pt x="9164662" y="-14596"/>
                  <a:pt x="9408015" y="228158"/>
                  <a:pt x="9361182" y="443472"/>
                </a:cubicBezTo>
                <a:cubicBezTo>
                  <a:pt x="9361272" y="446195"/>
                  <a:pt x="9361407" y="447515"/>
                  <a:pt x="9361182" y="451003"/>
                </a:cubicBezTo>
                <a:cubicBezTo>
                  <a:pt x="9304295" y="686667"/>
                  <a:pt x="9173678" y="907206"/>
                  <a:pt x="8917710" y="894475"/>
                </a:cubicBezTo>
                <a:cubicBezTo>
                  <a:pt x="8785637" y="902014"/>
                  <a:pt x="8533921" y="898630"/>
                  <a:pt x="8435330" y="894475"/>
                </a:cubicBezTo>
                <a:cubicBezTo>
                  <a:pt x="8336739" y="890320"/>
                  <a:pt x="8072622" y="914744"/>
                  <a:pt x="7952951" y="894475"/>
                </a:cubicBezTo>
                <a:cubicBezTo>
                  <a:pt x="7833280" y="874206"/>
                  <a:pt x="7405169" y="888934"/>
                  <a:pt x="7131601" y="894475"/>
                </a:cubicBezTo>
                <a:cubicBezTo>
                  <a:pt x="6858033" y="900017"/>
                  <a:pt x="6620566" y="899244"/>
                  <a:pt x="6479737" y="894475"/>
                </a:cubicBezTo>
                <a:cubicBezTo>
                  <a:pt x="6338908" y="889706"/>
                  <a:pt x="6005678" y="924377"/>
                  <a:pt x="5743130" y="894475"/>
                </a:cubicBezTo>
                <a:cubicBezTo>
                  <a:pt x="5480582" y="864573"/>
                  <a:pt x="5395353" y="870655"/>
                  <a:pt x="5176008" y="894475"/>
                </a:cubicBezTo>
                <a:cubicBezTo>
                  <a:pt x="4956663" y="918295"/>
                  <a:pt x="4669043" y="930371"/>
                  <a:pt x="4439401" y="894475"/>
                </a:cubicBezTo>
                <a:cubicBezTo>
                  <a:pt x="4209759" y="858579"/>
                  <a:pt x="3989379" y="866439"/>
                  <a:pt x="3872279" y="894475"/>
                </a:cubicBezTo>
                <a:cubicBezTo>
                  <a:pt x="3755179" y="922511"/>
                  <a:pt x="3559052" y="877155"/>
                  <a:pt x="3389899" y="894475"/>
                </a:cubicBezTo>
                <a:cubicBezTo>
                  <a:pt x="3220746" y="911795"/>
                  <a:pt x="3097495" y="889875"/>
                  <a:pt x="2822777" y="894475"/>
                </a:cubicBezTo>
                <a:cubicBezTo>
                  <a:pt x="2548059" y="899075"/>
                  <a:pt x="2487571" y="910189"/>
                  <a:pt x="2340398" y="894475"/>
                </a:cubicBezTo>
                <a:cubicBezTo>
                  <a:pt x="2193225" y="878761"/>
                  <a:pt x="1761459" y="863734"/>
                  <a:pt x="1519048" y="894475"/>
                </a:cubicBezTo>
                <a:cubicBezTo>
                  <a:pt x="1276637" y="925217"/>
                  <a:pt x="1296315" y="877199"/>
                  <a:pt x="1121411" y="894475"/>
                </a:cubicBezTo>
                <a:cubicBezTo>
                  <a:pt x="946507" y="911751"/>
                  <a:pt x="730946" y="876123"/>
                  <a:pt x="443472" y="894475"/>
                </a:cubicBezTo>
                <a:cubicBezTo>
                  <a:pt x="195363" y="925817"/>
                  <a:pt x="-5930" y="701903"/>
                  <a:pt x="0" y="451003"/>
                </a:cubicBezTo>
                <a:cubicBezTo>
                  <a:pt x="-316" y="449049"/>
                  <a:pt x="-371" y="445967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2.Hãy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330" y="1942238"/>
            <a:ext cx="9199560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Bầu ơi thương lấy bí cùng</a:t>
            </a:r>
          </a:p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Tuy rằng 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 nhưng chung một giàn.</a:t>
            </a: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8C29FEAF-F088-42A2-A547-416B94FA2E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783787"/>
              </p:ext>
            </p:extLst>
          </p:nvPr>
        </p:nvGraphicFramePr>
        <p:xfrm>
          <a:off x="1143000" y="3613257"/>
          <a:ext cx="10299357" cy="11862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4373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268086182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813915914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552852663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425339121"/>
                    </a:ext>
                  </a:extLst>
                </a:gridCol>
              </a:tblGrid>
              <a:tr h="1186256"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k</a:t>
                      </a:r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</a:t>
                      </a:r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á</a:t>
                      </a:r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</a:t>
                      </a:r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</a:t>
                      </a:r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</a:t>
                      </a:r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ố</a:t>
                      </a:r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</a:t>
                      </a:r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5538B333-6F6D-4A17-9E5B-046AC1FCF8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428968"/>
              </p:ext>
            </p:extLst>
          </p:nvPr>
        </p:nvGraphicFramePr>
        <p:xfrm>
          <a:off x="1143000" y="3612737"/>
          <a:ext cx="10299357" cy="11862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4373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268086182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813915914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552852663"/>
                    </a:ext>
                  </a:extLst>
                </a:gridCol>
                <a:gridCol w="1144373">
                  <a:extLst>
                    <a:ext uri="{9D8B030D-6E8A-4147-A177-3AD203B41FA5}">
                      <a16:colId xmlns:a16="http://schemas.microsoft.com/office/drawing/2014/main" xmlns="" val="425339121"/>
                    </a:ext>
                  </a:extLst>
                </a:gridCol>
              </a:tblGrid>
              <a:tr h="1186256">
                <a:tc>
                  <a:txBody>
                    <a:bodyPr/>
                    <a:lstStyle/>
                    <a:p>
                      <a:endParaRPr lang="en-US" sz="4900"/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900"/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900"/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900"/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900"/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900"/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900"/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900"/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900"/>
                    </a:p>
                  </a:txBody>
                  <a:tcPr marL="251627" marR="251627" marT="125813" marB="125813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68020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687818" y="838200"/>
            <a:ext cx="9437382" cy="894475"/>
          </a:xfrm>
          <a:custGeom>
            <a:avLst/>
            <a:gdLst>
              <a:gd name="connsiteX0" fmla="*/ 0 w 9437382"/>
              <a:gd name="connsiteY0" fmla="*/ 443472 h 894475"/>
              <a:gd name="connsiteX1" fmla="*/ 443472 w 9437382"/>
              <a:gd name="connsiteY1" fmla="*/ 0 h 894475"/>
              <a:gd name="connsiteX2" fmla="*/ 1186702 w 9437382"/>
              <a:gd name="connsiteY2" fmla="*/ 0 h 894475"/>
              <a:gd name="connsiteX3" fmla="*/ 1844428 w 9437382"/>
              <a:gd name="connsiteY3" fmla="*/ 0 h 894475"/>
              <a:gd name="connsiteX4" fmla="*/ 2416650 w 9437382"/>
              <a:gd name="connsiteY4" fmla="*/ 0 h 894475"/>
              <a:gd name="connsiteX5" fmla="*/ 3159880 w 9437382"/>
              <a:gd name="connsiteY5" fmla="*/ 0 h 894475"/>
              <a:gd name="connsiteX6" fmla="*/ 3903111 w 9437382"/>
              <a:gd name="connsiteY6" fmla="*/ 0 h 894475"/>
              <a:gd name="connsiteX7" fmla="*/ 4646341 w 9437382"/>
              <a:gd name="connsiteY7" fmla="*/ 0 h 894475"/>
              <a:gd name="connsiteX8" fmla="*/ 5389572 w 9437382"/>
              <a:gd name="connsiteY8" fmla="*/ 0 h 894475"/>
              <a:gd name="connsiteX9" fmla="*/ 5876289 w 9437382"/>
              <a:gd name="connsiteY9" fmla="*/ 0 h 894475"/>
              <a:gd name="connsiteX10" fmla="*/ 6363006 w 9437382"/>
              <a:gd name="connsiteY10" fmla="*/ 0 h 894475"/>
              <a:gd name="connsiteX11" fmla="*/ 6849723 w 9437382"/>
              <a:gd name="connsiteY11" fmla="*/ 0 h 894475"/>
              <a:gd name="connsiteX12" fmla="*/ 7336440 w 9437382"/>
              <a:gd name="connsiteY12" fmla="*/ 0 h 894475"/>
              <a:gd name="connsiteX13" fmla="*/ 7908662 w 9437382"/>
              <a:gd name="connsiteY13" fmla="*/ 0 h 894475"/>
              <a:gd name="connsiteX14" fmla="*/ 8309875 w 9437382"/>
              <a:gd name="connsiteY14" fmla="*/ 0 h 894475"/>
              <a:gd name="connsiteX15" fmla="*/ 8993910 w 9437382"/>
              <a:gd name="connsiteY15" fmla="*/ 0 h 894475"/>
              <a:gd name="connsiteX16" fmla="*/ 9437382 w 9437382"/>
              <a:gd name="connsiteY16" fmla="*/ 443472 h 894475"/>
              <a:gd name="connsiteX17" fmla="*/ 9437382 w 9437382"/>
              <a:gd name="connsiteY17" fmla="*/ 451003 h 894475"/>
              <a:gd name="connsiteX18" fmla="*/ 8993910 w 9437382"/>
              <a:gd name="connsiteY18" fmla="*/ 894475 h 894475"/>
              <a:gd name="connsiteX19" fmla="*/ 8592697 w 9437382"/>
              <a:gd name="connsiteY19" fmla="*/ 894475 h 894475"/>
              <a:gd name="connsiteX20" fmla="*/ 7934971 w 9437382"/>
              <a:gd name="connsiteY20" fmla="*/ 894475 h 894475"/>
              <a:gd name="connsiteX21" fmla="*/ 7533758 w 9437382"/>
              <a:gd name="connsiteY21" fmla="*/ 894475 h 894475"/>
              <a:gd name="connsiteX22" fmla="*/ 6961537 w 9437382"/>
              <a:gd name="connsiteY22" fmla="*/ 894475 h 894475"/>
              <a:gd name="connsiteX23" fmla="*/ 6132802 w 9437382"/>
              <a:gd name="connsiteY23" fmla="*/ 894475 h 894475"/>
              <a:gd name="connsiteX24" fmla="*/ 5731589 w 9437382"/>
              <a:gd name="connsiteY24" fmla="*/ 894475 h 894475"/>
              <a:gd name="connsiteX25" fmla="*/ 5073863 w 9437382"/>
              <a:gd name="connsiteY25" fmla="*/ 894475 h 894475"/>
              <a:gd name="connsiteX26" fmla="*/ 4330633 w 9437382"/>
              <a:gd name="connsiteY26" fmla="*/ 894475 h 894475"/>
              <a:gd name="connsiteX27" fmla="*/ 3843915 w 9437382"/>
              <a:gd name="connsiteY27" fmla="*/ 894475 h 894475"/>
              <a:gd name="connsiteX28" fmla="*/ 3442703 w 9437382"/>
              <a:gd name="connsiteY28" fmla="*/ 894475 h 894475"/>
              <a:gd name="connsiteX29" fmla="*/ 2699472 w 9437382"/>
              <a:gd name="connsiteY29" fmla="*/ 894475 h 894475"/>
              <a:gd name="connsiteX30" fmla="*/ 1870737 w 9437382"/>
              <a:gd name="connsiteY30" fmla="*/ 894475 h 894475"/>
              <a:gd name="connsiteX31" fmla="*/ 1384020 w 9437382"/>
              <a:gd name="connsiteY31" fmla="*/ 894475 h 894475"/>
              <a:gd name="connsiteX32" fmla="*/ 443472 w 9437382"/>
              <a:gd name="connsiteY32" fmla="*/ 894475 h 894475"/>
              <a:gd name="connsiteX33" fmla="*/ 0 w 9437382"/>
              <a:gd name="connsiteY33" fmla="*/ 451003 h 894475"/>
              <a:gd name="connsiteX34" fmla="*/ 0 w 9437382"/>
              <a:gd name="connsiteY34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437382" h="894475" fill="none" extrusionOk="0">
                <a:moveTo>
                  <a:pt x="0" y="443472"/>
                </a:moveTo>
                <a:cubicBezTo>
                  <a:pt x="11520" y="189616"/>
                  <a:pt x="201923" y="-10648"/>
                  <a:pt x="443472" y="0"/>
                </a:cubicBezTo>
                <a:cubicBezTo>
                  <a:pt x="724862" y="5316"/>
                  <a:pt x="866708" y="2053"/>
                  <a:pt x="1186702" y="0"/>
                </a:cubicBezTo>
                <a:cubicBezTo>
                  <a:pt x="1506696" y="-2053"/>
                  <a:pt x="1658493" y="9171"/>
                  <a:pt x="1844428" y="0"/>
                </a:cubicBezTo>
                <a:cubicBezTo>
                  <a:pt x="2030363" y="-9171"/>
                  <a:pt x="2168471" y="-22527"/>
                  <a:pt x="2416650" y="0"/>
                </a:cubicBezTo>
                <a:cubicBezTo>
                  <a:pt x="2664829" y="22527"/>
                  <a:pt x="2790054" y="-32850"/>
                  <a:pt x="3159880" y="0"/>
                </a:cubicBezTo>
                <a:cubicBezTo>
                  <a:pt x="3529706" y="32850"/>
                  <a:pt x="3569338" y="-8658"/>
                  <a:pt x="3903111" y="0"/>
                </a:cubicBezTo>
                <a:cubicBezTo>
                  <a:pt x="4236884" y="8658"/>
                  <a:pt x="4441174" y="-23062"/>
                  <a:pt x="4646341" y="0"/>
                </a:cubicBezTo>
                <a:cubicBezTo>
                  <a:pt x="4851508" y="23062"/>
                  <a:pt x="5056204" y="29664"/>
                  <a:pt x="5389572" y="0"/>
                </a:cubicBezTo>
                <a:cubicBezTo>
                  <a:pt x="5722940" y="-29664"/>
                  <a:pt x="5751444" y="-21578"/>
                  <a:pt x="5876289" y="0"/>
                </a:cubicBezTo>
                <a:cubicBezTo>
                  <a:pt x="6001134" y="21578"/>
                  <a:pt x="6186237" y="-21146"/>
                  <a:pt x="6363006" y="0"/>
                </a:cubicBezTo>
                <a:cubicBezTo>
                  <a:pt x="6539775" y="21146"/>
                  <a:pt x="6693307" y="1599"/>
                  <a:pt x="6849723" y="0"/>
                </a:cubicBezTo>
                <a:cubicBezTo>
                  <a:pt x="7006139" y="-1599"/>
                  <a:pt x="7142622" y="392"/>
                  <a:pt x="7336440" y="0"/>
                </a:cubicBezTo>
                <a:cubicBezTo>
                  <a:pt x="7530258" y="-392"/>
                  <a:pt x="7712807" y="-13700"/>
                  <a:pt x="7908662" y="0"/>
                </a:cubicBezTo>
                <a:cubicBezTo>
                  <a:pt x="8104517" y="13700"/>
                  <a:pt x="8126357" y="3285"/>
                  <a:pt x="8309875" y="0"/>
                </a:cubicBezTo>
                <a:cubicBezTo>
                  <a:pt x="8493393" y="-3285"/>
                  <a:pt x="8794018" y="30648"/>
                  <a:pt x="8993910" y="0"/>
                </a:cubicBezTo>
                <a:cubicBezTo>
                  <a:pt x="9204396" y="-43529"/>
                  <a:pt x="9475219" y="193314"/>
                  <a:pt x="9437382" y="443472"/>
                </a:cubicBezTo>
                <a:cubicBezTo>
                  <a:pt x="9437204" y="446222"/>
                  <a:pt x="9437121" y="448050"/>
                  <a:pt x="9437382" y="451003"/>
                </a:cubicBezTo>
                <a:cubicBezTo>
                  <a:pt x="9449319" y="749602"/>
                  <a:pt x="9284172" y="922002"/>
                  <a:pt x="8993910" y="894475"/>
                </a:cubicBezTo>
                <a:cubicBezTo>
                  <a:pt x="8839176" y="911506"/>
                  <a:pt x="8729228" y="894678"/>
                  <a:pt x="8592697" y="894475"/>
                </a:cubicBezTo>
                <a:cubicBezTo>
                  <a:pt x="8456166" y="894272"/>
                  <a:pt x="8160481" y="867890"/>
                  <a:pt x="7934971" y="894475"/>
                </a:cubicBezTo>
                <a:cubicBezTo>
                  <a:pt x="7709461" y="921060"/>
                  <a:pt x="7638295" y="895510"/>
                  <a:pt x="7533758" y="894475"/>
                </a:cubicBezTo>
                <a:cubicBezTo>
                  <a:pt x="7429221" y="893440"/>
                  <a:pt x="7236779" y="907398"/>
                  <a:pt x="6961537" y="894475"/>
                </a:cubicBezTo>
                <a:cubicBezTo>
                  <a:pt x="6686295" y="881552"/>
                  <a:pt x="6383028" y="884002"/>
                  <a:pt x="6132802" y="894475"/>
                </a:cubicBezTo>
                <a:cubicBezTo>
                  <a:pt x="5882577" y="904948"/>
                  <a:pt x="5874606" y="901559"/>
                  <a:pt x="5731589" y="894475"/>
                </a:cubicBezTo>
                <a:cubicBezTo>
                  <a:pt x="5588572" y="887391"/>
                  <a:pt x="5216650" y="893283"/>
                  <a:pt x="5073863" y="894475"/>
                </a:cubicBezTo>
                <a:cubicBezTo>
                  <a:pt x="4931076" y="895667"/>
                  <a:pt x="4486666" y="904491"/>
                  <a:pt x="4330633" y="894475"/>
                </a:cubicBezTo>
                <a:cubicBezTo>
                  <a:pt x="4174600" y="884460"/>
                  <a:pt x="4028310" y="895638"/>
                  <a:pt x="3843915" y="894475"/>
                </a:cubicBezTo>
                <a:cubicBezTo>
                  <a:pt x="3659520" y="893312"/>
                  <a:pt x="3540588" y="888259"/>
                  <a:pt x="3442703" y="894475"/>
                </a:cubicBezTo>
                <a:cubicBezTo>
                  <a:pt x="3344818" y="900691"/>
                  <a:pt x="2878098" y="922742"/>
                  <a:pt x="2699472" y="894475"/>
                </a:cubicBezTo>
                <a:cubicBezTo>
                  <a:pt x="2520846" y="866208"/>
                  <a:pt x="2243728" y="923073"/>
                  <a:pt x="1870737" y="894475"/>
                </a:cubicBezTo>
                <a:cubicBezTo>
                  <a:pt x="1497746" y="865877"/>
                  <a:pt x="1621634" y="895384"/>
                  <a:pt x="1384020" y="894475"/>
                </a:cubicBezTo>
                <a:cubicBezTo>
                  <a:pt x="1146406" y="893566"/>
                  <a:pt x="881275" y="924715"/>
                  <a:pt x="443472" y="894475"/>
                </a:cubicBezTo>
                <a:cubicBezTo>
                  <a:pt x="198131" y="871612"/>
                  <a:pt x="-20741" y="648722"/>
                  <a:pt x="0" y="451003"/>
                </a:cubicBezTo>
                <a:cubicBezTo>
                  <a:pt x="278" y="447653"/>
                  <a:pt x="-319" y="445270"/>
                  <a:pt x="0" y="443472"/>
                </a:cubicBezTo>
                <a:close/>
              </a:path>
              <a:path w="9437382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547799" y="-2748"/>
                  <a:pt x="767061" y="10187"/>
                  <a:pt x="930189" y="0"/>
                </a:cubicBezTo>
                <a:cubicBezTo>
                  <a:pt x="1093317" y="-10187"/>
                  <a:pt x="1361648" y="22522"/>
                  <a:pt x="1502411" y="0"/>
                </a:cubicBezTo>
                <a:cubicBezTo>
                  <a:pt x="1643174" y="-22522"/>
                  <a:pt x="1812609" y="-417"/>
                  <a:pt x="1903624" y="0"/>
                </a:cubicBezTo>
                <a:cubicBezTo>
                  <a:pt x="1994639" y="417"/>
                  <a:pt x="2490610" y="1458"/>
                  <a:pt x="2646854" y="0"/>
                </a:cubicBezTo>
                <a:cubicBezTo>
                  <a:pt x="2803098" y="-1458"/>
                  <a:pt x="2981468" y="5183"/>
                  <a:pt x="3304580" y="0"/>
                </a:cubicBezTo>
                <a:cubicBezTo>
                  <a:pt x="3627692" y="-5183"/>
                  <a:pt x="3824490" y="-28610"/>
                  <a:pt x="4047810" y="0"/>
                </a:cubicBezTo>
                <a:cubicBezTo>
                  <a:pt x="4271130" y="28610"/>
                  <a:pt x="4604848" y="-7497"/>
                  <a:pt x="4876545" y="0"/>
                </a:cubicBezTo>
                <a:cubicBezTo>
                  <a:pt x="5148243" y="7497"/>
                  <a:pt x="5399421" y="-14334"/>
                  <a:pt x="5534271" y="0"/>
                </a:cubicBezTo>
                <a:cubicBezTo>
                  <a:pt x="5669121" y="14334"/>
                  <a:pt x="5913554" y="-36149"/>
                  <a:pt x="6277502" y="0"/>
                </a:cubicBezTo>
                <a:cubicBezTo>
                  <a:pt x="6641450" y="36149"/>
                  <a:pt x="6740893" y="16093"/>
                  <a:pt x="7020732" y="0"/>
                </a:cubicBezTo>
                <a:cubicBezTo>
                  <a:pt x="7300571" y="-16093"/>
                  <a:pt x="7293644" y="-3908"/>
                  <a:pt x="7421945" y="0"/>
                </a:cubicBezTo>
                <a:cubicBezTo>
                  <a:pt x="7550246" y="3908"/>
                  <a:pt x="7719570" y="-17503"/>
                  <a:pt x="7908662" y="0"/>
                </a:cubicBezTo>
                <a:cubicBezTo>
                  <a:pt x="8097754" y="17503"/>
                  <a:pt x="8244971" y="221"/>
                  <a:pt x="8395379" y="0"/>
                </a:cubicBezTo>
                <a:cubicBezTo>
                  <a:pt x="8545787" y="-221"/>
                  <a:pt x="8867626" y="7701"/>
                  <a:pt x="8993910" y="0"/>
                </a:cubicBezTo>
                <a:cubicBezTo>
                  <a:pt x="9240862" y="-14596"/>
                  <a:pt x="9484215" y="228158"/>
                  <a:pt x="9437382" y="443472"/>
                </a:cubicBezTo>
                <a:cubicBezTo>
                  <a:pt x="9437472" y="446195"/>
                  <a:pt x="9437607" y="447515"/>
                  <a:pt x="9437382" y="451003"/>
                </a:cubicBezTo>
                <a:cubicBezTo>
                  <a:pt x="9380495" y="686667"/>
                  <a:pt x="9249878" y="907206"/>
                  <a:pt x="8993910" y="894475"/>
                </a:cubicBezTo>
                <a:cubicBezTo>
                  <a:pt x="8752639" y="905203"/>
                  <a:pt x="8654336" y="887062"/>
                  <a:pt x="8507193" y="894475"/>
                </a:cubicBezTo>
                <a:cubicBezTo>
                  <a:pt x="8360050" y="901888"/>
                  <a:pt x="8134728" y="916755"/>
                  <a:pt x="8020476" y="894475"/>
                </a:cubicBezTo>
                <a:cubicBezTo>
                  <a:pt x="7906224" y="872195"/>
                  <a:pt x="7594800" y="900069"/>
                  <a:pt x="7191741" y="894475"/>
                </a:cubicBezTo>
                <a:cubicBezTo>
                  <a:pt x="6788683" y="888881"/>
                  <a:pt x="6740121" y="906131"/>
                  <a:pt x="6534015" y="894475"/>
                </a:cubicBezTo>
                <a:cubicBezTo>
                  <a:pt x="6327909" y="882819"/>
                  <a:pt x="5986930" y="894184"/>
                  <a:pt x="5790784" y="894475"/>
                </a:cubicBezTo>
                <a:cubicBezTo>
                  <a:pt x="5594638" y="894766"/>
                  <a:pt x="5335739" y="878902"/>
                  <a:pt x="5218563" y="894475"/>
                </a:cubicBezTo>
                <a:cubicBezTo>
                  <a:pt x="5101387" y="910048"/>
                  <a:pt x="4743312" y="868530"/>
                  <a:pt x="4475332" y="894475"/>
                </a:cubicBezTo>
                <a:cubicBezTo>
                  <a:pt x="4207352" y="920420"/>
                  <a:pt x="4114254" y="905454"/>
                  <a:pt x="3903111" y="894475"/>
                </a:cubicBezTo>
                <a:cubicBezTo>
                  <a:pt x="3691968" y="883496"/>
                  <a:pt x="3588721" y="889307"/>
                  <a:pt x="3416394" y="894475"/>
                </a:cubicBezTo>
                <a:cubicBezTo>
                  <a:pt x="3244067" y="899643"/>
                  <a:pt x="3092670" y="869756"/>
                  <a:pt x="2844172" y="894475"/>
                </a:cubicBezTo>
                <a:cubicBezTo>
                  <a:pt x="2595674" y="919194"/>
                  <a:pt x="2505364" y="906126"/>
                  <a:pt x="2357455" y="894475"/>
                </a:cubicBezTo>
                <a:cubicBezTo>
                  <a:pt x="2209546" y="882824"/>
                  <a:pt x="1828248" y="935265"/>
                  <a:pt x="1528720" y="894475"/>
                </a:cubicBezTo>
                <a:cubicBezTo>
                  <a:pt x="1229192" y="853685"/>
                  <a:pt x="1264083" y="888088"/>
                  <a:pt x="1127507" y="894475"/>
                </a:cubicBezTo>
                <a:cubicBezTo>
                  <a:pt x="990931" y="900862"/>
                  <a:pt x="723927" y="862894"/>
                  <a:pt x="443472" y="894475"/>
                </a:cubicBezTo>
                <a:cubicBezTo>
                  <a:pt x="195363" y="925817"/>
                  <a:pt x="-5930" y="701903"/>
                  <a:pt x="0" y="451003"/>
                </a:cubicBezTo>
                <a:cubicBezTo>
                  <a:pt x="-316" y="449049"/>
                  <a:pt x="-371" y="445967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3.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330" y="1942238"/>
            <a:ext cx="9199560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Núi cao bởi có đất bồi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Núi chê đất thấp </a:t>
            </a: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...............</a:t>
            </a: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ở đâu.</a:t>
            </a: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9A40FEA9-20B6-4B6A-809E-AFEFC5168B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626958"/>
              </p:ext>
            </p:extLst>
          </p:nvPr>
        </p:nvGraphicFramePr>
        <p:xfrm>
          <a:off x="2679004" y="3544398"/>
          <a:ext cx="7319109" cy="11446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5587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1045587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1045587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  <a:gridCol w="1045587">
                  <a:extLst>
                    <a:ext uri="{9D8B030D-6E8A-4147-A177-3AD203B41FA5}">
                      <a16:colId xmlns:a16="http://schemas.microsoft.com/office/drawing/2014/main" xmlns="" val="268086182"/>
                    </a:ext>
                  </a:extLst>
                </a:gridCol>
                <a:gridCol w="1045587">
                  <a:extLst>
                    <a:ext uri="{9D8B030D-6E8A-4147-A177-3AD203B41FA5}">
                      <a16:colId xmlns:a16="http://schemas.microsoft.com/office/drawing/2014/main" xmlns="" val="813915914"/>
                    </a:ext>
                  </a:extLst>
                </a:gridCol>
                <a:gridCol w="1045587">
                  <a:extLst>
                    <a:ext uri="{9D8B030D-6E8A-4147-A177-3AD203B41FA5}">
                      <a16:colId xmlns:a16="http://schemas.microsoft.com/office/drawing/2014/main" xmlns="" val="552852663"/>
                    </a:ext>
                  </a:extLst>
                </a:gridCol>
                <a:gridCol w="1045587">
                  <a:extLst>
                    <a:ext uri="{9D8B030D-6E8A-4147-A177-3AD203B41FA5}">
                      <a16:colId xmlns:a16="http://schemas.microsoft.com/office/drawing/2014/main" xmlns="" val="425339121"/>
                    </a:ext>
                  </a:extLst>
                </a:gridCol>
              </a:tblGrid>
              <a:tr h="1144697"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n</a:t>
                      </a: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ú</a:t>
                      </a: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i</a:t>
                      </a: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n</a:t>
                      </a: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g</a:t>
                      </a: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ồ</a:t>
                      </a: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0070C0"/>
                          </a:solidFill>
                        </a:rPr>
                        <a:t>i</a:t>
                      </a: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9503DF53-F02C-4CA2-8881-4E4DEE6F94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885880"/>
              </p:ext>
            </p:extLst>
          </p:nvPr>
        </p:nvGraphicFramePr>
        <p:xfrm>
          <a:off x="2679003" y="3553194"/>
          <a:ext cx="7319109" cy="11446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5587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1045587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1045587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  <a:gridCol w="1045587">
                  <a:extLst>
                    <a:ext uri="{9D8B030D-6E8A-4147-A177-3AD203B41FA5}">
                      <a16:colId xmlns:a16="http://schemas.microsoft.com/office/drawing/2014/main" xmlns="" val="268086182"/>
                    </a:ext>
                  </a:extLst>
                </a:gridCol>
                <a:gridCol w="1045587">
                  <a:extLst>
                    <a:ext uri="{9D8B030D-6E8A-4147-A177-3AD203B41FA5}">
                      <a16:colId xmlns:a16="http://schemas.microsoft.com/office/drawing/2014/main" xmlns="" val="813915914"/>
                    </a:ext>
                  </a:extLst>
                </a:gridCol>
                <a:gridCol w="1045587">
                  <a:extLst>
                    <a:ext uri="{9D8B030D-6E8A-4147-A177-3AD203B41FA5}">
                      <a16:colId xmlns:a16="http://schemas.microsoft.com/office/drawing/2014/main" xmlns="" val="552852663"/>
                    </a:ext>
                  </a:extLst>
                </a:gridCol>
                <a:gridCol w="1045587">
                  <a:extLst>
                    <a:ext uri="{9D8B030D-6E8A-4147-A177-3AD203B41FA5}">
                      <a16:colId xmlns:a16="http://schemas.microsoft.com/office/drawing/2014/main" xmlns="" val="425339121"/>
                    </a:ext>
                  </a:extLst>
                </a:gridCol>
              </a:tblGrid>
              <a:tr h="1144697">
                <a:tc>
                  <a:txBody>
                    <a:bodyPr/>
                    <a:lstStyle/>
                    <a:p>
                      <a:pPr algn="ctr"/>
                      <a:endParaRPr lang="en-US" sz="6000">
                        <a:solidFill>
                          <a:srgbClr val="0070C0"/>
                        </a:solidFill>
                      </a:endParaRP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000">
                        <a:solidFill>
                          <a:srgbClr val="0070C0"/>
                        </a:solidFill>
                      </a:endParaRP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000">
                        <a:solidFill>
                          <a:srgbClr val="0070C0"/>
                        </a:solidFill>
                      </a:endParaRP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000">
                        <a:solidFill>
                          <a:srgbClr val="0070C0"/>
                        </a:solidFill>
                      </a:endParaRP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000">
                        <a:solidFill>
                          <a:srgbClr val="0070C0"/>
                        </a:solidFill>
                      </a:endParaRP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000">
                        <a:solidFill>
                          <a:srgbClr val="0070C0"/>
                        </a:solidFill>
                      </a:endParaRP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000">
                        <a:solidFill>
                          <a:srgbClr val="0070C0"/>
                        </a:solidFill>
                      </a:endParaRPr>
                    </a:p>
                  </a:txBody>
                  <a:tcPr marL="229905" marR="229905" marT="114953" marB="11495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14436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687818" y="838200"/>
            <a:ext cx="9199560" cy="894475"/>
          </a:xfrm>
          <a:custGeom>
            <a:avLst/>
            <a:gdLst>
              <a:gd name="connsiteX0" fmla="*/ 0 w 9199560"/>
              <a:gd name="connsiteY0" fmla="*/ 443472 h 894475"/>
              <a:gd name="connsiteX1" fmla="*/ 443472 w 9199560"/>
              <a:gd name="connsiteY1" fmla="*/ 0 h 894475"/>
              <a:gd name="connsiteX2" fmla="*/ 1053064 w 9199560"/>
              <a:gd name="connsiteY2" fmla="*/ 0 h 894475"/>
              <a:gd name="connsiteX3" fmla="*/ 1579530 w 9199560"/>
              <a:gd name="connsiteY3" fmla="*/ 0 h 894475"/>
              <a:gd name="connsiteX4" fmla="*/ 2272248 w 9199560"/>
              <a:gd name="connsiteY4" fmla="*/ 0 h 894475"/>
              <a:gd name="connsiteX5" fmla="*/ 3131218 w 9199560"/>
              <a:gd name="connsiteY5" fmla="*/ 0 h 894475"/>
              <a:gd name="connsiteX6" fmla="*/ 3907062 w 9199560"/>
              <a:gd name="connsiteY6" fmla="*/ 0 h 894475"/>
              <a:gd name="connsiteX7" fmla="*/ 4599780 w 9199560"/>
              <a:gd name="connsiteY7" fmla="*/ 0 h 894475"/>
              <a:gd name="connsiteX8" fmla="*/ 5209372 w 9199560"/>
              <a:gd name="connsiteY8" fmla="*/ 0 h 894475"/>
              <a:gd name="connsiteX9" fmla="*/ 5985216 w 9199560"/>
              <a:gd name="connsiteY9" fmla="*/ 0 h 894475"/>
              <a:gd name="connsiteX10" fmla="*/ 6761060 w 9199560"/>
              <a:gd name="connsiteY10" fmla="*/ 0 h 894475"/>
              <a:gd name="connsiteX11" fmla="*/ 7536904 w 9199560"/>
              <a:gd name="connsiteY11" fmla="*/ 0 h 894475"/>
              <a:gd name="connsiteX12" fmla="*/ 8756088 w 9199560"/>
              <a:gd name="connsiteY12" fmla="*/ 0 h 894475"/>
              <a:gd name="connsiteX13" fmla="*/ 9199560 w 9199560"/>
              <a:gd name="connsiteY13" fmla="*/ 443472 h 894475"/>
              <a:gd name="connsiteX14" fmla="*/ 9199560 w 9199560"/>
              <a:gd name="connsiteY14" fmla="*/ 451003 h 894475"/>
              <a:gd name="connsiteX15" fmla="*/ 8756088 w 9199560"/>
              <a:gd name="connsiteY15" fmla="*/ 894475 h 894475"/>
              <a:gd name="connsiteX16" fmla="*/ 8063370 w 9199560"/>
              <a:gd name="connsiteY16" fmla="*/ 894475 h 894475"/>
              <a:gd name="connsiteX17" fmla="*/ 7536904 w 9199560"/>
              <a:gd name="connsiteY17" fmla="*/ 894475 h 894475"/>
              <a:gd name="connsiteX18" fmla="*/ 6761060 w 9199560"/>
              <a:gd name="connsiteY18" fmla="*/ 894475 h 894475"/>
              <a:gd name="connsiteX19" fmla="*/ 6234594 w 9199560"/>
              <a:gd name="connsiteY19" fmla="*/ 894475 h 894475"/>
              <a:gd name="connsiteX20" fmla="*/ 5375624 w 9199560"/>
              <a:gd name="connsiteY20" fmla="*/ 894475 h 894475"/>
              <a:gd name="connsiteX21" fmla="*/ 4516654 w 9199560"/>
              <a:gd name="connsiteY21" fmla="*/ 894475 h 894475"/>
              <a:gd name="connsiteX22" fmla="*/ 3990188 w 9199560"/>
              <a:gd name="connsiteY22" fmla="*/ 894475 h 894475"/>
              <a:gd name="connsiteX23" fmla="*/ 3297470 w 9199560"/>
              <a:gd name="connsiteY23" fmla="*/ 894475 h 894475"/>
              <a:gd name="connsiteX24" fmla="*/ 2604752 w 9199560"/>
              <a:gd name="connsiteY24" fmla="*/ 894475 h 894475"/>
              <a:gd name="connsiteX25" fmla="*/ 2161413 w 9199560"/>
              <a:gd name="connsiteY25" fmla="*/ 894475 h 894475"/>
              <a:gd name="connsiteX26" fmla="*/ 1551821 w 9199560"/>
              <a:gd name="connsiteY26" fmla="*/ 894475 h 894475"/>
              <a:gd name="connsiteX27" fmla="*/ 443472 w 9199560"/>
              <a:gd name="connsiteY27" fmla="*/ 894475 h 894475"/>
              <a:gd name="connsiteX28" fmla="*/ 0 w 9199560"/>
              <a:gd name="connsiteY28" fmla="*/ 451003 h 894475"/>
              <a:gd name="connsiteX29" fmla="*/ 0 w 9199560"/>
              <a:gd name="connsiteY29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199560" h="894475" fill="none" extrusionOk="0">
                <a:moveTo>
                  <a:pt x="0" y="443472"/>
                </a:moveTo>
                <a:cubicBezTo>
                  <a:pt x="31814" y="149489"/>
                  <a:pt x="189571" y="57737"/>
                  <a:pt x="443472" y="0"/>
                </a:cubicBezTo>
                <a:cubicBezTo>
                  <a:pt x="627641" y="-9209"/>
                  <a:pt x="857685" y="-22785"/>
                  <a:pt x="1053064" y="0"/>
                </a:cubicBezTo>
                <a:cubicBezTo>
                  <a:pt x="1248443" y="22785"/>
                  <a:pt x="1374470" y="9155"/>
                  <a:pt x="1579530" y="0"/>
                </a:cubicBezTo>
                <a:cubicBezTo>
                  <a:pt x="1784590" y="-9155"/>
                  <a:pt x="2056201" y="8113"/>
                  <a:pt x="2272248" y="0"/>
                </a:cubicBezTo>
                <a:cubicBezTo>
                  <a:pt x="2488295" y="-8113"/>
                  <a:pt x="2930813" y="-40570"/>
                  <a:pt x="3131218" y="0"/>
                </a:cubicBezTo>
                <a:cubicBezTo>
                  <a:pt x="3331623" y="40570"/>
                  <a:pt x="3709859" y="19255"/>
                  <a:pt x="3907062" y="0"/>
                </a:cubicBezTo>
                <a:cubicBezTo>
                  <a:pt x="4104265" y="-19255"/>
                  <a:pt x="4442045" y="-23885"/>
                  <a:pt x="4599780" y="0"/>
                </a:cubicBezTo>
                <a:cubicBezTo>
                  <a:pt x="4757515" y="23885"/>
                  <a:pt x="4974406" y="-13340"/>
                  <a:pt x="5209372" y="0"/>
                </a:cubicBezTo>
                <a:cubicBezTo>
                  <a:pt x="5444338" y="13340"/>
                  <a:pt x="5709891" y="-22108"/>
                  <a:pt x="5985216" y="0"/>
                </a:cubicBezTo>
                <a:cubicBezTo>
                  <a:pt x="6260541" y="22108"/>
                  <a:pt x="6385472" y="13686"/>
                  <a:pt x="6761060" y="0"/>
                </a:cubicBezTo>
                <a:cubicBezTo>
                  <a:pt x="7136648" y="-13686"/>
                  <a:pt x="7376640" y="11295"/>
                  <a:pt x="7536904" y="0"/>
                </a:cubicBezTo>
                <a:cubicBezTo>
                  <a:pt x="7697168" y="-11295"/>
                  <a:pt x="8407801" y="59566"/>
                  <a:pt x="8756088" y="0"/>
                </a:cubicBezTo>
                <a:cubicBezTo>
                  <a:pt x="9033486" y="-31376"/>
                  <a:pt x="9148128" y="173054"/>
                  <a:pt x="9199560" y="443472"/>
                </a:cubicBezTo>
                <a:cubicBezTo>
                  <a:pt x="9199854" y="445812"/>
                  <a:pt x="9199701" y="447944"/>
                  <a:pt x="9199560" y="451003"/>
                </a:cubicBezTo>
                <a:cubicBezTo>
                  <a:pt x="9200114" y="676813"/>
                  <a:pt x="9037716" y="888522"/>
                  <a:pt x="8756088" y="894475"/>
                </a:cubicBezTo>
                <a:cubicBezTo>
                  <a:pt x="8482785" y="879536"/>
                  <a:pt x="8314759" y="925825"/>
                  <a:pt x="8063370" y="894475"/>
                </a:cubicBezTo>
                <a:cubicBezTo>
                  <a:pt x="7811981" y="863125"/>
                  <a:pt x="7733993" y="887438"/>
                  <a:pt x="7536904" y="894475"/>
                </a:cubicBezTo>
                <a:cubicBezTo>
                  <a:pt x="7339815" y="901512"/>
                  <a:pt x="7045105" y="915259"/>
                  <a:pt x="6761060" y="894475"/>
                </a:cubicBezTo>
                <a:cubicBezTo>
                  <a:pt x="6477015" y="873691"/>
                  <a:pt x="6398008" y="872055"/>
                  <a:pt x="6234594" y="894475"/>
                </a:cubicBezTo>
                <a:cubicBezTo>
                  <a:pt x="6071180" y="916895"/>
                  <a:pt x="5761535" y="908074"/>
                  <a:pt x="5375624" y="894475"/>
                </a:cubicBezTo>
                <a:cubicBezTo>
                  <a:pt x="4989713" y="880877"/>
                  <a:pt x="4840750" y="862291"/>
                  <a:pt x="4516654" y="894475"/>
                </a:cubicBezTo>
                <a:cubicBezTo>
                  <a:pt x="4192558" y="926660"/>
                  <a:pt x="4172874" y="872936"/>
                  <a:pt x="3990188" y="894475"/>
                </a:cubicBezTo>
                <a:cubicBezTo>
                  <a:pt x="3807502" y="916014"/>
                  <a:pt x="3543307" y="886609"/>
                  <a:pt x="3297470" y="894475"/>
                </a:cubicBezTo>
                <a:cubicBezTo>
                  <a:pt x="3051633" y="902341"/>
                  <a:pt x="2857553" y="917821"/>
                  <a:pt x="2604752" y="894475"/>
                </a:cubicBezTo>
                <a:cubicBezTo>
                  <a:pt x="2351951" y="871129"/>
                  <a:pt x="2320861" y="898907"/>
                  <a:pt x="2161413" y="894475"/>
                </a:cubicBezTo>
                <a:cubicBezTo>
                  <a:pt x="2001965" y="890043"/>
                  <a:pt x="1690795" y="901153"/>
                  <a:pt x="1551821" y="894475"/>
                </a:cubicBezTo>
                <a:cubicBezTo>
                  <a:pt x="1412847" y="887797"/>
                  <a:pt x="949174" y="891607"/>
                  <a:pt x="443472" y="894475"/>
                </a:cubicBezTo>
                <a:cubicBezTo>
                  <a:pt x="196202" y="884073"/>
                  <a:pt x="3787" y="678256"/>
                  <a:pt x="0" y="451003"/>
                </a:cubicBezTo>
                <a:cubicBezTo>
                  <a:pt x="313" y="447257"/>
                  <a:pt x="120" y="447018"/>
                  <a:pt x="0" y="443472"/>
                </a:cubicBezTo>
                <a:close/>
              </a:path>
              <a:path w="9199560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68036" y="26211"/>
                  <a:pt x="839668" y="382"/>
                  <a:pt x="969938" y="0"/>
                </a:cubicBezTo>
                <a:cubicBezTo>
                  <a:pt x="1100208" y="-382"/>
                  <a:pt x="1363484" y="24206"/>
                  <a:pt x="1579530" y="0"/>
                </a:cubicBezTo>
                <a:cubicBezTo>
                  <a:pt x="1795576" y="-24206"/>
                  <a:pt x="1842482" y="8200"/>
                  <a:pt x="2022869" y="0"/>
                </a:cubicBezTo>
                <a:cubicBezTo>
                  <a:pt x="2203256" y="-8200"/>
                  <a:pt x="2551962" y="13661"/>
                  <a:pt x="2798713" y="0"/>
                </a:cubicBezTo>
                <a:cubicBezTo>
                  <a:pt x="3045464" y="-13661"/>
                  <a:pt x="3342969" y="-7084"/>
                  <a:pt x="3491431" y="0"/>
                </a:cubicBezTo>
                <a:cubicBezTo>
                  <a:pt x="3639893" y="7084"/>
                  <a:pt x="4030865" y="18756"/>
                  <a:pt x="4267275" y="0"/>
                </a:cubicBezTo>
                <a:cubicBezTo>
                  <a:pt x="4503685" y="-18756"/>
                  <a:pt x="4940414" y="-1316"/>
                  <a:pt x="5126246" y="0"/>
                </a:cubicBezTo>
                <a:cubicBezTo>
                  <a:pt x="5312078" y="1316"/>
                  <a:pt x="5577957" y="23607"/>
                  <a:pt x="5818964" y="0"/>
                </a:cubicBezTo>
                <a:cubicBezTo>
                  <a:pt x="6059971" y="-23607"/>
                  <a:pt x="6312539" y="-33731"/>
                  <a:pt x="6594808" y="0"/>
                </a:cubicBezTo>
                <a:cubicBezTo>
                  <a:pt x="6877077" y="33731"/>
                  <a:pt x="7185186" y="-37889"/>
                  <a:pt x="7370652" y="0"/>
                </a:cubicBezTo>
                <a:cubicBezTo>
                  <a:pt x="7556118" y="37889"/>
                  <a:pt x="7707958" y="-17256"/>
                  <a:pt x="7813992" y="0"/>
                </a:cubicBezTo>
                <a:cubicBezTo>
                  <a:pt x="7920026" y="17256"/>
                  <a:pt x="8475075" y="-8663"/>
                  <a:pt x="8756088" y="0"/>
                </a:cubicBezTo>
                <a:cubicBezTo>
                  <a:pt x="9053174" y="25444"/>
                  <a:pt x="9186770" y="239929"/>
                  <a:pt x="9199560" y="443472"/>
                </a:cubicBezTo>
                <a:cubicBezTo>
                  <a:pt x="9199299" y="446341"/>
                  <a:pt x="9199410" y="448060"/>
                  <a:pt x="9199560" y="451003"/>
                </a:cubicBezTo>
                <a:cubicBezTo>
                  <a:pt x="9204690" y="712600"/>
                  <a:pt x="8997139" y="879131"/>
                  <a:pt x="8756088" y="894475"/>
                </a:cubicBezTo>
                <a:cubicBezTo>
                  <a:pt x="8584645" y="862014"/>
                  <a:pt x="8252072" y="916928"/>
                  <a:pt x="8063370" y="894475"/>
                </a:cubicBezTo>
                <a:cubicBezTo>
                  <a:pt x="7874668" y="872022"/>
                  <a:pt x="7464735" y="874445"/>
                  <a:pt x="7287526" y="894475"/>
                </a:cubicBezTo>
                <a:cubicBezTo>
                  <a:pt x="7110317" y="914505"/>
                  <a:pt x="6998638" y="877830"/>
                  <a:pt x="6844186" y="894475"/>
                </a:cubicBezTo>
                <a:cubicBezTo>
                  <a:pt x="6689734" y="911120"/>
                  <a:pt x="6537125" y="903448"/>
                  <a:pt x="6317721" y="894475"/>
                </a:cubicBezTo>
                <a:cubicBezTo>
                  <a:pt x="6098318" y="885502"/>
                  <a:pt x="5854667" y="864145"/>
                  <a:pt x="5458750" y="894475"/>
                </a:cubicBezTo>
                <a:cubicBezTo>
                  <a:pt x="5062833" y="924805"/>
                  <a:pt x="5020068" y="905323"/>
                  <a:pt x="4766032" y="894475"/>
                </a:cubicBezTo>
                <a:cubicBezTo>
                  <a:pt x="4511996" y="883627"/>
                  <a:pt x="4283233" y="918844"/>
                  <a:pt x="3990188" y="894475"/>
                </a:cubicBezTo>
                <a:cubicBezTo>
                  <a:pt x="3697143" y="870106"/>
                  <a:pt x="3590619" y="912531"/>
                  <a:pt x="3380596" y="894475"/>
                </a:cubicBezTo>
                <a:cubicBezTo>
                  <a:pt x="3170573" y="876419"/>
                  <a:pt x="2959903" y="923707"/>
                  <a:pt x="2604752" y="894475"/>
                </a:cubicBezTo>
                <a:cubicBezTo>
                  <a:pt x="2249601" y="865243"/>
                  <a:pt x="2137287" y="903053"/>
                  <a:pt x="1995160" y="894475"/>
                </a:cubicBezTo>
                <a:cubicBezTo>
                  <a:pt x="1853033" y="885897"/>
                  <a:pt x="1701944" y="891998"/>
                  <a:pt x="1468695" y="894475"/>
                </a:cubicBezTo>
                <a:cubicBezTo>
                  <a:pt x="1235446" y="896952"/>
                  <a:pt x="681665" y="928247"/>
                  <a:pt x="443472" y="894475"/>
                </a:cubicBezTo>
                <a:cubicBezTo>
                  <a:pt x="185818" y="878986"/>
                  <a:pt x="45655" y="672419"/>
                  <a:pt x="0" y="451003"/>
                </a:cubicBezTo>
                <a:cubicBezTo>
                  <a:pt x="-111" y="449479"/>
                  <a:pt x="-111" y="445204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4.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330" y="1942238"/>
            <a:ext cx="9199560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Nực cười châu chấu đá 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xe</a:t>
            </a:r>
            <a:endParaRPr lang="vi-VN" sz="40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Tưởng rằng chấu ngã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 dè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.................</a:t>
            </a:r>
            <a:endParaRPr lang="vi-VN" sz="40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40" name="Table 4">
            <a:extLst>
              <a:ext uri="{FF2B5EF4-FFF2-40B4-BE49-F238E27FC236}">
                <a16:creationId xmlns:a16="http://schemas.microsoft.com/office/drawing/2014/main" xmlns="" id="{29B93AC6-F560-46D7-B399-9B3C84738F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896905"/>
              </p:ext>
            </p:extLst>
          </p:nvPr>
        </p:nvGraphicFramePr>
        <p:xfrm>
          <a:off x="1086151" y="3622621"/>
          <a:ext cx="10249884" cy="11019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8876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</a:tblGrid>
              <a:tr h="1101927"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70C0"/>
                          </a:solidFill>
                        </a:rPr>
                        <a:t>x</a:t>
                      </a: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70C0"/>
                          </a:solidFill>
                        </a:rPr>
                        <a:t>e</a:t>
                      </a: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70C0"/>
                          </a:solidFill>
                        </a:rPr>
                        <a:t>n</a:t>
                      </a: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70C0"/>
                          </a:solidFill>
                        </a:rPr>
                        <a:t>g</a:t>
                      </a: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70C0"/>
                          </a:solidFill>
                        </a:rPr>
                        <a:t>h</a:t>
                      </a: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70C0"/>
                          </a:solidFill>
                        </a:rPr>
                        <a:t>i</a:t>
                      </a: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70C0"/>
                          </a:solidFill>
                        </a:rPr>
                        <a:t>ê</a:t>
                      </a: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70C0"/>
                          </a:solidFill>
                        </a:rPr>
                        <a:t>n</a:t>
                      </a: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70C0"/>
                          </a:solidFill>
                        </a:rPr>
                        <a:t>g</a:t>
                      </a: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80798E49-55B4-447B-B709-F16FEC7CEA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540442"/>
              </p:ext>
            </p:extLst>
          </p:nvPr>
        </p:nvGraphicFramePr>
        <p:xfrm>
          <a:off x="1106933" y="3633283"/>
          <a:ext cx="10249884" cy="11019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8876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1138876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</a:tblGrid>
              <a:tr h="1101927"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70C0"/>
                        </a:solidFill>
                      </a:endParaRP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70C0"/>
                        </a:solidFill>
                      </a:endParaRP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70C0"/>
                        </a:solidFill>
                      </a:endParaRP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70C0"/>
                        </a:solidFill>
                      </a:endParaRP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70C0"/>
                        </a:solidFill>
                      </a:endParaRP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70C0"/>
                        </a:solidFill>
                      </a:endParaRP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70C0"/>
                        </a:solidFill>
                      </a:endParaRP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70C0"/>
                        </a:solidFill>
                      </a:endParaRP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70C0"/>
                        </a:solidFill>
                      </a:endParaRPr>
                    </a:p>
                  </a:txBody>
                  <a:tcPr marL="250418" marR="250418" marT="125209" marB="12520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76987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687818" y="838200"/>
            <a:ext cx="9199560" cy="894475"/>
          </a:xfrm>
          <a:custGeom>
            <a:avLst/>
            <a:gdLst>
              <a:gd name="connsiteX0" fmla="*/ 0 w 9199560"/>
              <a:gd name="connsiteY0" fmla="*/ 443472 h 894475"/>
              <a:gd name="connsiteX1" fmla="*/ 443472 w 9199560"/>
              <a:gd name="connsiteY1" fmla="*/ 0 h 894475"/>
              <a:gd name="connsiteX2" fmla="*/ 1053064 w 9199560"/>
              <a:gd name="connsiteY2" fmla="*/ 0 h 894475"/>
              <a:gd name="connsiteX3" fmla="*/ 1579530 w 9199560"/>
              <a:gd name="connsiteY3" fmla="*/ 0 h 894475"/>
              <a:gd name="connsiteX4" fmla="*/ 2272248 w 9199560"/>
              <a:gd name="connsiteY4" fmla="*/ 0 h 894475"/>
              <a:gd name="connsiteX5" fmla="*/ 3131218 w 9199560"/>
              <a:gd name="connsiteY5" fmla="*/ 0 h 894475"/>
              <a:gd name="connsiteX6" fmla="*/ 3907062 w 9199560"/>
              <a:gd name="connsiteY6" fmla="*/ 0 h 894475"/>
              <a:gd name="connsiteX7" fmla="*/ 4599780 w 9199560"/>
              <a:gd name="connsiteY7" fmla="*/ 0 h 894475"/>
              <a:gd name="connsiteX8" fmla="*/ 5209372 w 9199560"/>
              <a:gd name="connsiteY8" fmla="*/ 0 h 894475"/>
              <a:gd name="connsiteX9" fmla="*/ 5985216 w 9199560"/>
              <a:gd name="connsiteY9" fmla="*/ 0 h 894475"/>
              <a:gd name="connsiteX10" fmla="*/ 6761060 w 9199560"/>
              <a:gd name="connsiteY10" fmla="*/ 0 h 894475"/>
              <a:gd name="connsiteX11" fmla="*/ 7536904 w 9199560"/>
              <a:gd name="connsiteY11" fmla="*/ 0 h 894475"/>
              <a:gd name="connsiteX12" fmla="*/ 8756088 w 9199560"/>
              <a:gd name="connsiteY12" fmla="*/ 0 h 894475"/>
              <a:gd name="connsiteX13" fmla="*/ 9199560 w 9199560"/>
              <a:gd name="connsiteY13" fmla="*/ 443472 h 894475"/>
              <a:gd name="connsiteX14" fmla="*/ 9199560 w 9199560"/>
              <a:gd name="connsiteY14" fmla="*/ 451003 h 894475"/>
              <a:gd name="connsiteX15" fmla="*/ 8756088 w 9199560"/>
              <a:gd name="connsiteY15" fmla="*/ 894475 h 894475"/>
              <a:gd name="connsiteX16" fmla="*/ 8063370 w 9199560"/>
              <a:gd name="connsiteY16" fmla="*/ 894475 h 894475"/>
              <a:gd name="connsiteX17" fmla="*/ 7536904 w 9199560"/>
              <a:gd name="connsiteY17" fmla="*/ 894475 h 894475"/>
              <a:gd name="connsiteX18" fmla="*/ 6761060 w 9199560"/>
              <a:gd name="connsiteY18" fmla="*/ 894475 h 894475"/>
              <a:gd name="connsiteX19" fmla="*/ 6234594 w 9199560"/>
              <a:gd name="connsiteY19" fmla="*/ 894475 h 894475"/>
              <a:gd name="connsiteX20" fmla="*/ 5375624 w 9199560"/>
              <a:gd name="connsiteY20" fmla="*/ 894475 h 894475"/>
              <a:gd name="connsiteX21" fmla="*/ 4516654 w 9199560"/>
              <a:gd name="connsiteY21" fmla="*/ 894475 h 894475"/>
              <a:gd name="connsiteX22" fmla="*/ 3990188 w 9199560"/>
              <a:gd name="connsiteY22" fmla="*/ 894475 h 894475"/>
              <a:gd name="connsiteX23" fmla="*/ 3297470 w 9199560"/>
              <a:gd name="connsiteY23" fmla="*/ 894475 h 894475"/>
              <a:gd name="connsiteX24" fmla="*/ 2604752 w 9199560"/>
              <a:gd name="connsiteY24" fmla="*/ 894475 h 894475"/>
              <a:gd name="connsiteX25" fmla="*/ 2161413 w 9199560"/>
              <a:gd name="connsiteY25" fmla="*/ 894475 h 894475"/>
              <a:gd name="connsiteX26" fmla="*/ 1551821 w 9199560"/>
              <a:gd name="connsiteY26" fmla="*/ 894475 h 894475"/>
              <a:gd name="connsiteX27" fmla="*/ 443472 w 9199560"/>
              <a:gd name="connsiteY27" fmla="*/ 894475 h 894475"/>
              <a:gd name="connsiteX28" fmla="*/ 0 w 9199560"/>
              <a:gd name="connsiteY28" fmla="*/ 451003 h 894475"/>
              <a:gd name="connsiteX29" fmla="*/ 0 w 9199560"/>
              <a:gd name="connsiteY29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199560" h="894475" fill="none" extrusionOk="0">
                <a:moveTo>
                  <a:pt x="0" y="443472"/>
                </a:moveTo>
                <a:cubicBezTo>
                  <a:pt x="31814" y="149489"/>
                  <a:pt x="189571" y="57737"/>
                  <a:pt x="443472" y="0"/>
                </a:cubicBezTo>
                <a:cubicBezTo>
                  <a:pt x="627641" y="-9209"/>
                  <a:pt x="857685" y="-22785"/>
                  <a:pt x="1053064" y="0"/>
                </a:cubicBezTo>
                <a:cubicBezTo>
                  <a:pt x="1248443" y="22785"/>
                  <a:pt x="1374470" y="9155"/>
                  <a:pt x="1579530" y="0"/>
                </a:cubicBezTo>
                <a:cubicBezTo>
                  <a:pt x="1784590" y="-9155"/>
                  <a:pt x="2056201" y="8113"/>
                  <a:pt x="2272248" y="0"/>
                </a:cubicBezTo>
                <a:cubicBezTo>
                  <a:pt x="2488295" y="-8113"/>
                  <a:pt x="2930813" y="-40570"/>
                  <a:pt x="3131218" y="0"/>
                </a:cubicBezTo>
                <a:cubicBezTo>
                  <a:pt x="3331623" y="40570"/>
                  <a:pt x="3709859" y="19255"/>
                  <a:pt x="3907062" y="0"/>
                </a:cubicBezTo>
                <a:cubicBezTo>
                  <a:pt x="4104265" y="-19255"/>
                  <a:pt x="4442045" y="-23885"/>
                  <a:pt x="4599780" y="0"/>
                </a:cubicBezTo>
                <a:cubicBezTo>
                  <a:pt x="4757515" y="23885"/>
                  <a:pt x="4974406" y="-13340"/>
                  <a:pt x="5209372" y="0"/>
                </a:cubicBezTo>
                <a:cubicBezTo>
                  <a:pt x="5444338" y="13340"/>
                  <a:pt x="5709891" y="-22108"/>
                  <a:pt x="5985216" y="0"/>
                </a:cubicBezTo>
                <a:cubicBezTo>
                  <a:pt x="6260541" y="22108"/>
                  <a:pt x="6385472" y="13686"/>
                  <a:pt x="6761060" y="0"/>
                </a:cubicBezTo>
                <a:cubicBezTo>
                  <a:pt x="7136648" y="-13686"/>
                  <a:pt x="7376640" y="11295"/>
                  <a:pt x="7536904" y="0"/>
                </a:cubicBezTo>
                <a:cubicBezTo>
                  <a:pt x="7697168" y="-11295"/>
                  <a:pt x="8407801" y="59566"/>
                  <a:pt x="8756088" y="0"/>
                </a:cubicBezTo>
                <a:cubicBezTo>
                  <a:pt x="9033486" y="-31376"/>
                  <a:pt x="9148128" y="173054"/>
                  <a:pt x="9199560" y="443472"/>
                </a:cubicBezTo>
                <a:cubicBezTo>
                  <a:pt x="9199854" y="445812"/>
                  <a:pt x="9199701" y="447944"/>
                  <a:pt x="9199560" y="451003"/>
                </a:cubicBezTo>
                <a:cubicBezTo>
                  <a:pt x="9200114" y="676813"/>
                  <a:pt x="9037716" y="888522"/>
                  <a:pt x="8756088" y="894475"/>
                </a:cubicBezTo>
                <a:cubicBezTo>
                  <a:pt x="8482785" y="879536"/>
                  <a:pt x="8314759" y="925825"/>
                  <a:pt x="8063370" y="894475"/>
                </a:cubicBezTo>
                <a:cubicBezTo>
                  <a:pt x="7811981" y="863125"/>
                  <a:pt x="7733993" y="887438"/>
                  <a:pt x="7536904" y="894475"/>
                </a:cubicBezTo>
                <a:cubicBezTo>
                  <a:pt x="7339815" y="901512"/>
                  <a:pt x="7045105" y="915259"/>
                  <a:pt x="6761060" y="894475"/>
                </a:cubicBezTo>
                <a:cubicBezTo>
                  <a:pt x="6477015" y="873691"/>
                  <a:pt x="6398008" y="872055"/>
                  <a:pt x="6234594" y="894475"/>
                </a:cubicBezTo>
                <a:cubicBezTo>
                  <a:pt x="6071180" y="916895"/>
                  <a:pt x="5761535" y="908074"/>
                  <a:pt x="5375624" y="894475"/>
                </a:cubicBezTo>
                <a:cubicBezTo>
                  <a:pt x="4989713" y="880877"/>
                  <a:pt x="4840750" y="862291"/>
                  <a:pt x="4516654" y="894475"/>
                </a:cubicBezTo>
                <a:cubicBezTo>
                  <a:pt x="4192558" y="926660"/>
                  <a:pt x="4172874" y="872936"/>
                  <a:pt x="3990188" y="894475"/>
                </a:cubicBezTo>
                <a:cubicBezTo>
                  <a:pt x="3807502" y="916014"/>
                  <a:pt x="3543307" y="886609"/>
                  <a:pt x="3297470" y="894475"/>
                </a:cubicBezTo>
                <a:cubicBezTo>
                  <a:pt x="3051633" y="902341"/>
                  <a:pt x="2857553" y="917821"/>
                  <a:pt x="2604752" y="894475"/>
                </a:cubicBezTo>
                <a:cubicBezTo>
                  <a:pt x="2351951" y="871129"/>
                  <a:pt x="2320861" y="898907"/>
                  <a:pt x="2161413" y="894475"/>
                </a:cubicBezTo>
                <a:cubicBezTo>
                  <a:pt x="2001965" y="890043"/>
                  <a:pt x="1690795" y="901153"/>
                  <a:pt x="1551821" y="894475"/>
                </a:cubicBezTo>
                <a:cubicBezTo>
                  <a:pt x="1412847" y="887797"/>
                  <a:pt x="949174" y="891607"/>
                  <a:pt x="443472" y="894475"/>
                </a:cubicBezTo>
                <a:cubicBezTo>
                  <a:pt x="196202" y="884073"/>
                  <a:pt x="3787" y="678256"/>
                  <a:pt x="0" y="451003"/>
                </a:cubicBezTo>
                <a:cubicBezTo>
                  <a:pt x="313" y="447257"/>
                  <a:pt x="120" y="447018"/>
                  <a:pt x="0" y="443472"/>
                </a:cubicBezTo>
                <a:close/>
              </a:path>
              <a:path w="9199560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68036" y="26211"/>
                  <a:pt x="839668" y="382"/>
                  <a:pt x="969938" y="0"/>
                </a:cubicBezTo>
                <a:cubicBezTo>
                  <a:pt x="1100208" y="-382"/>
                  <a:pt x="1363484" y="24206"/>
                  <a:pt x="1579530" y="0"/>
                </a:cubicBezTo>
                <a:cubicBezTo>
                  <a:pt x="1795576" y="-24206"/>
                  <a:pt x="1842482" y="8200"/>
                  <a:pt x="2022869" y="0"/>
                </a:cubicBezTo>
                <a:cubicBezTo>
                  <a:pt x="2203256" y="-8200"/>
                  <a:pt x="2551962" y="13661"/>
                  <a:pt x="2798713" y="0"/>
                </a:cubicBezTo>
                <a:cubicBezTo>
                  <a:pt x="3045464" y="-13661"/>
                  <a:pt x="3342969" y="-7084"/>
                  <a:pt x="3491431" y="0"/>
                </a:cubicBezTo>
                <a:cubicBezTo>
                  <a:pt x="3639893" y="7084"/>
                  <a:pt x="4030865" y="18756"/>
                  <a:pt x="4267275" y="0"/>
                </a:cubicBezTo>
                <a:cubicBezTo>
                  <a:pt x="4503685" y="-18756"/>
                  <a:pt x="4940414" y="-1316"/>
                  <a:pt x="5126246" y="0"/>
                </a:cubicBezTo>
                <a:cubicBezTo>
                  <a:pt x="5312078" y="1316"/>
                  <a:pt x="5577957" y="23607"/>
                  <a:pt x="5818964" y="0"/>
                </a:cubicBezTo>
                <a:cubicBezTo>
                  <a:pt x="6059971" y="-23607"/>
                  <a:pt x="6312539" y="-33731"/>
                  <a:pt x="6594808" y="0"/>
                </a:cubicBezTo>
                <a:cubicBezTo>
                  <a:pt x="6877077" y="33731"/>
                  <a:pt x="7185186" y="-37889"/>
                  <a:pt x="7370652" y="0"/>
                </a:cubicBezTo>
                <a:cubicBezTo>
                  <a:pt x="7556118" y="37889"/>
                  <a:pt x="7707958" y="-17256"/>
                  <a:pt x="7813992" y="0"/>
                </a:cubicBezTo>
                <a:cubicBezTo>
                  <a:pt x="7920026" y="17256"/>
                  <a:pt x="8475075" y="-8663"/>
                  <a:pt x="8756088" y="0"/>
                </a:cubicBezTo>
                <a:cubicBezTo>
                  <a:pt x="9053174" y="25444"/>
                  <a:pt x="9186770" y="239929"/>
                  <a:pt x="9199560" y="443472"/>
                </a:cubicBezTo>
                <a:cubicBezTo>
                  <a:pt x="9199299" y="446341"/>
                  <a:pt x="9199410" y="448060"/>
                  <a:pt x="9199560" y="451003"/>
                </a:cubicBezTo>
                <a:cubicBezTo>
                  <a:pt x="9204690" y="712600"/>
                  <a:pt x="8997139" y="879131"/>
                  <a:pt x="8756088" y="894475"/>
                </a:cubicBezTo>
                <a:cubicBezTo>
                  <a:pt x="8584645" y="862014"/>
                  <a:pt x="8252072" y="916928"/>
                  <a:pt x="8063370" y="894475"/>
                </a:cubicBezTo>
                <a:cubicBezTo>
                  <a:pt x="7874668" y="872022"/>
                  <a:pt x="7464735" y="874445"/>
                  <a:pt x="7287526" y="894475"/>
                </a:cubicBezTo>
                <a:cubicBezTo>
                  <a:pt x="7110317" y="914505"/>
                  <a:pt x="6998638" y="877830"/>
                  <a:pt x="6844186" y="894475"/>
                </a:cubicBezTo>
                <a:cubicBezTo>
                  <a:pt x="6689734" y="911120"/>
                  <a:pt x="6537125" y="903448"/>
                  <a:pt x="6317721" y="894475"/>
                </a:cubicBezTo>
                <a:cubicBezTo>
                  <a:pt x="6098318" y="885502"/>
                  <a:pt x="5854667" y="864145"/>
                  <a:pt x="5458750" y="894475"/>
                </a:cubicBezTo>
                <a:cubicBezTo>
                  <a:pt x="5062833" y="924805"/>
                  <a:pt x="5020068" y="905323"/>
                  <a:pt x="4766032" y="894475"/>
                </a:cubicBezTo>
                <a:cubicBezTo>
                  <a:pt x="4511996" y="883627"/>
                  <a:pt x="4283233" y="918844"/>
                  <a:pt x="3990188" y="894475"/>
                </a:cubicBezTo>
                <a:cubicBezTo>
                  <a:pt x="3697143" y="870106"/>
                  <a:pt x="3590619" y="912531"/>
                  <a:pt x="3380596" y="894475"/>
                </a:cubicBezTo>
                <a:cubicBezTo>
                  <a:pt x="3170573" y="876419"/>
                  <a:pt x="2959903" y="923707"/>
                  <a:pt x="2604752" y="894475"/>
                </a:cubicBezTo>
                <a:cubicBezTo>
                  <a:pt x="2249601" y="865243"/>
                  <a:pt x="2137287" y="903053"/>
                  <a:pt x="1995160" y="894475"/>
                </a:cubicBezTo>
                <a:cubicBezTo>
                  <a:pt x="1853033" y="885897"/>
                  <a:pt x="1701944" y="891998"/>
                  <a:pt x="1468695" y="894475"/>
                </a:cubicBezTo>
                <a:cubicBezTo>
                  <a:pt x="1235446" y="896952"/>
                  <a:pt x="681665" y="928247"/>
                  <a:pt x="443472" y="894475"/>
                </a:cubicBezTo>
                <a:cubicBezTo>
                  <a:pt x="185818" y="878986"/>
                  <a:pt x="45655" y="672419"/>
                  <a:pt x="0" y="451003"/>
                </a:cubicBezTo>
                <a:cubicBezTo>
                  <a:pt x="-111" y="449479"/>
                  <a:pt x="-111" y="445204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5.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330" y="1942238"/>
            <a:ext cx="9199560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Nhiễu điều phủ lấy giá gương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Người trong một nước phải </a:t>
            </a: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........... </a:t>
            </a: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cùng.</a:t>
            </a: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5E56120E-8198-4FF4-AB9C-F73D5C7522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485327"/>
              </p:ext>
            </p:extLst>
          </p:nvPr>
        </p:nvGraphicFramePr>
        <p:xfrm>
          <a:off x="740559" y="3544398"/>
          <a:ext cx="10777650" cy="11039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7765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</a:tblGrid>
              <a:tr h="1103982"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t</a:t>
                      </a: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</a:t>
                      </a: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ư</a:t>
                      </a: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ơ</a:t>
                      </a: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 </a:t>
                      </a: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</a:t>
                      </a: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a</a:t>
                      </a: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u</a:t>
                      </a: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B0BDADA5-58E7-43C3-9087-023DFDEEB8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797969"/>
              </p:ext>
            </p:extLst>
          </p:nvPr>
        </p:nvGraphicFramePr>
        <p:xfrm>
          <a:off x="740559" y="3541359"/>
          <a:ext cx="10777650" cy="11039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7765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1077765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</a:tblGrid>
              <a:tr h="1103982"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36981" marR="236981" marT="118490" marB="11849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2818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687818" y="838200"/>
            <a:ext cx="9199560" cy="894475"/>
          </a:xfrm>
          <a:custGeom>
            <a:avLst/>
            <a:gdLst>
              <a:gd name="connsiteX0" fmla="*/ 0 w 9199560"/>
              <a:gd name="connsiteY0" fmla="*/ 443472 h 894475"/>
              <a:gd name="connsiteX1" fmla="*/ 443472 w 9199560"/>
              <a:gd name="connsiteY1" fmla="*/ 0 h 894475"/>
              <a:gd name="connsiteX2" fmla="*/ 1053064 w 9199560"/>
              <a:gd name="connsiteY2" fmla="*/ 0 h 894475"/>
              <a:gd name="connsiteX3" fmla="*/ 1579530 w 9199560"/>
              <a:gd name="connsiteY3" fmla="*/ 0 h 894475"/>
              <a:gd name="connsiteX4" fmla="*/ 2272248 w 9199560"/>
              <a:gd name="connsiteY4" fmla="*/ 0 h 894475"/>
              <a:gd name="connsiteX5" fmla="*/ 3131218 w 9199560"/>
              <a:gd name="connsiteY5" fmla="*/ 0 h 894475"/>
              <a:gd name="connsiteX6" fmla="*/ 3907062 w 9199560"/>
              <a:gd name="connsiteY6" fmla="*/ 0 h 894475"/>
              <a:gd name="connsiteX7" fmla="*/ 4599780 w 9199560"/>
              <a:gd name="connsiteY7" fmla="*/ 0 h 894475"/>
              <a:gd name="connsiteX8" fmla="*/ 5209372 w 9199560"/>
              <a:gd name="connsiteY8" fmla="*/ 0 h 894475"/>
              <a:gd name="connsiteX9" fmla="*/ 5985216 w 9199560"/>
              <a:gd name="connsiteY9" fmla="*/ 0 h 894475"/>
              <a:gd name="connsiteX10" fmla="*/ 6761060 w 9199560"/>
              <a:gd name="connsiteY10" fmla="*/ 0 h 894475"/>
              <a:gd name="connsiteX11" fmla="*/ 7536904 w 9199560"/>
              <a:gd name="connsiteY11" fmla="*/ 0 h 894475"/>
              <a:gd name="connsiteX12" fmla="*/ 8756088 w 9199560"/>
              <a:gd name="connsiteY12" fmla="*/ 0 h 894475"/>
              <a:gd name="connsiteX13" fmla="*/ 9199560 w 9199560"/>
              <a:gd name="connsiteY13" fmla="*/ 443472 h 894475"/>
              <a:gd name="connsiteX14" fmla="*/ 9199560 w 9199560"/>
              <a:gd name="connsiteY14" fmla="*/ 451003 h 894475"/>
              <a:gd name="connsiteX15" fmla="*/ 8756088 w 9199560"/>
              <a:gd name="connsiteY15" fmla="*/ 894475 h 894475"/>
              <a:gd name="connsiteX16" fmla="*/ 8063370 w 9199560"/>
              <a:gd name="connsiteY16" fmla="*/ 894475 h 894475"/>
              <a:gd name="connsiteX17" fmla="*/ 7536904 w 9199560"/>
              <a:gd name="connsiteY17" fmla="*/ 894475 h 894475"/>
              <a:gd name="connsiteX18" fmla="*/ 6761060 w 9199560"/>
              <a:gd name="connsiteY18" fmla="*/ 894475 h 894475"/>
              <a:gd name="connsiteX19" fmla="*/ 6234594 w 9199560"/>
              <a:gd name="connsiteY19" fmla="*/ 894475 h 894475"/>
              <a:gd name="connsiteX20" fmla="*/ 5375624 w 9199560"/>
              <a:gd name="connsiteY20" fmla="*/ 894475 h 894475"/>
              <a:gd name="connsiteX21" fmla="*/ 4516654 w 9199560"/>
              <a:gd name="connsiteY21" fmla="*/ 894475 h 894475"/>
              <a:gd name="connsiteX22" fmla="*/ 3990188 w 9199560"/>
              <a:gd name="connsiteY22" fmla="*/ 894475 h 894475"/>
              <a:gd name="connsiteX23" fmla="*/ 3297470 w 9199560"/>
              <a:gd name="connsiteY23" fmla="*/ 894475 h 894475"/>
              <a:gd name="connsiteX24" fmla="*/ 2604752 w 9199560"/>
              <a:gd name="connsiteY24" fmla="*/ 894475 h 894475"/>
              <a:gd name="connsiteX25" fmla="*/ 2161413 w 9199560"/>
              <a:gd name="connsiteY25" fmla="*/ 894475 h 894475"/>
              <a:gd name="connsiteX26" fmla="*/ 1551821 w 9199560"/>
              <a:gd name="connsiteY26" fmla="*/ 894475 h 894475"/>
              <a:gd name="connsiteX27" fmla="*/ 443472 w 9199560"/>
              <a:gd name="connsiteY27" fmla="*/ 894475 h 894475"/>
              <a:gd name="connsiteX28" fmla="*/ 0 w 9199560"/>
              <a:gd name="connsiteY28" fmla="*/ 451003 h 894475"/>
              <a:gd name="connsiteX29" fmla="*/ 0 w 9199560"/>
              <a:gd name="connsiteY29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199560" h="894475" fill="none" extrusionOk="0">
                <a:moveTo>
                  <a:pt x="0" y="443472"/>
                </a:moveTo>
                <a:cubicBezTo>
                  <a:pt x="31814" y="149489"/>
                  <a:pt x="189571" y="57737"/>
                  <a:pt x="443472" y="0"/>
                </a:cubicBezTo>
                <a:cubicBezTo>
                  <a:pt x="627641" y="-9209"/>
                  <a:pt x="857685" y="-22785"/>
                  <a:pt x="1053064" y="0"/>
                </a:cubicBezTo>
                <a:cubicBezTo>
                  <a:pt x="1248443" y="22785"/>
                  <a:pt x="1374470" y="9155"/>
                  <a:pt x="1579530" y="0"/>
                </a:cubicBezTo>
                <a:cubicBezTo>
                  <a:pt x="1784590" y="-9155"/>
                  <a:pt x="2056201" y="8113"/>
                  <a:pt x="2272248" y="0"/>
                </a:cubicBezTo>
                <a:cubicBezTo>
                  <a:pt x="2488295" y="-8113"/>
                  <a:pt x="2930813" y="-40570"/>
                  <a:pt x="3131218" y="0"/>
                </a:cubicBezTo>
                <a:cubicBezTo>
                  <a:pt x="3331623" y="40570"/>
                  <a:pt x="3709859" y="19255"/>
                  <a:pt x="3907062" y="0"/>
                </a:cubicBezTo>
                <a:cubicBezTo>
                  <a:pt x="4104265" y="-19255"/>
                  <a:pt x="4442045" y="-23885"/>
                  <a:pt x="4599780" y="0"/>
                </a:cubicBezTo>
                <a:cubicBezTo>
                  <a:pt x="4757515" y="23885"/>
                  <a:pt x="4974406" y="-13340"/>
                  <a:pt x="5209372" y="0"/>
                </a:cubicBezTo>
                <a:cubicBezTo>
                  <a:pt x="5444338" y="13340"/>
                  <a:pt x="5709891" y="-22108"/>
                  <a:pt x="5985216" y="0"/>
                </a:cubicBezTo>
                <a:cubicBezTo>
                  <a:pt x="6260541" y="22108"/>
                  <a:pt x="6385472" y="13686"/>
                  <a:pt x="6761060" y="0"/>
                </a:cubicBezTo>
                <a:cubicBezTo>
                  <a:pt x="7136648" y="-13686"/>
                  <a:pt x="7376640" y="11295"/>
                  <a:pt x="7536904" y="0"/>
                </a:cubicBezTo>
                <a:cubicBezTo>
                  <a:pt x="7697168" y="-11295"/>
                  <a:pt x="8407801" y="59566"/>
                  <a:pt x="8756088" y="0"/>
                </a:cubicBezTo>
                <a:cubicBezTo>
                  <a:pt x="9033486" y="-31376"/>
                  <a:pt x="9148128" y="173054"/>
                  <a:pt x="9199560" y="443472"/>
                </a:cubicBezTo>
                <a:cubicBezTo>
                  <a:pt x="9199854" y="445812"/>
                  <a:pt x="9199701" y="447944"/>
                  <a:pt x="9199560" y="451003"/>
                </a:cubicBezTo>
                <a:cubicBezTo>
                  <a:pt x="9200114" y="676813"/>
                  <a:pt x="9037716" y="888522"/>
                  <a:pt x="8756088" y="894475"/>
                </a:cubicBezTo>
                <a:cubicBezTo>
                  <a:pt x="8482785" y="879536"/>
                  <a:pt x="8314759" y="925825"/>
                  <a:pt x="8063370" y="894475"/>
                </a:cubicBezTo>
                <a:cubicBezTo>
                  <a:pt x="7811981" y="863125"/>
                  <a:pt x="7733993" y="887438"/>
                  <a:pt x="7536904" y="894475"/>
                </a:cubicBezTo>
                <a:cubicBezTo>
                  <a:pt x="7339815" y="901512"/>
                  <a:pt x="7045105" y="915259"/>
                  <a:pt x="6761060" y="894475"/>
                </a:cubicBezTo>
                <a:cubicBezTo>
                  <a:pt x="6477015" y="873691"/>
                  <a:pt x="6398008" y="872055"/>
                  <a:pt x="6234594" y="894475"/>
                </a:cubicBezTo>
                <a:cubicBezTo>
                  <a:pt x="6071180" y="916895"/>
                  <a:pt x="5761535" y="908074"/>
                  <a:pt x="5375624" y="894475"/>
                </a:cubicBezTo>
                <a:cubicBezTo>
                  <a:pt x="4989713" y="880877"/>
                  <a:pt x="4840750" y="862291"/>
                  <a:pt x="4516654" y="894475"/>
                </a:cubicBezTo>
                <a:cubicBezTo>
                  <a:pt x="4192558" y="926660"/>
                  <a:pt x="4172874" y="872936"/>
                  <a:pt x="3990188" y="894475"/>
                </a:cubicBezTo>
                <a:cubicBezTo>
                  <a:pt x="3807502" y="916014"/>
                  <a:pt x="3543307" y="886609"/>
                  <a:pt x="3297470" y="894475"/>
                </a:cubicBezTo>
                <a:cubicBezTo>
                  <a:pt x="3051633" y="902341"/>
                  <a:pt x="2857553" y="917821"/>
                  <a:pt x="2604752" y="894475"/>
                </a:cubicBezTo>
                <a:cubicBezTo>
                  <a:pt x="2351951" y="871129"/>
                  <a:pt x="2320861" y="898907"/>
                  <a:pt x="2161413" y="894475"/>
                </a:cubicBezTo>
                <a:cubicBezTo>
                  <a:pt x="2001965" y="890043"/>
                  <a:pt x="1690795" y="901153"/>
                  <a:pt x="1551821" y="894475"/>
                </a:cubicBezTo>
                <a:cubicBezTo>
                  <a:pt x="1412847" y="887797"/>
                  <a:pt x="949174" y="891607"/>
                  <a:pt x="443472" y="894475"/>
                </a:cubicBezTo>
                <a:cubicBezTo>
                  <a:pt x="196202" y="884073"/>
                  <a:pt x="3787" y="678256"/>
                  <a:pt x="0" y="451003"/>
                </a:cubicBezTo>
                <a:cubicBezTo>
                  <a:pt x="313" y="447257"/>
                  <a:pt x="120" y="447018"/>
                  <a:pt x="0" y="443472"/>
                </a:cubicBezTo>
                <a:close/>
              </a:path>
              <a:path w="9199560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68036" y="26211"/>
                  <a:pt x="839668" y="382"/>
                  <a:pt x="969938" y="0"/>
                </a:cubicBezTo>
                <a:cubicBezTo>
                  <a:pt x="1100208" y="-382"/>
                  <a:pt x="1363484" y="24206"/>
                  <a:pt x="1579530" y="0"/>
                </a:cubicBezTo>
                <a:cubicBezTo>
                  <a:pt x="1795576" y="-24206"/>
                  <a:pt x="1842482" y="8200"/>
                  <a:pt x="2022869" y="0"/>
                </a:cubicBezTo>
                <a:cubicBezTo>
                  <a:pt x="2203256" y="-8200"/>
                  <a:pt x="2551962" y="13661"/>
                  <a:pt x="2798713" y="0"/>
                </a:cubicBezTo>
                <a:cubicBezTo>
                  <a:pt x="3045464" y="-13661"/>
                  <a:pt x="3342969" y="-7084"/>
                  <a:pt x="3491431" y="0"/>
                </a:cubicBezTo>
                <a:cubicBezTo>
                  <a:pt x="3639893" y="7084"/>
                  <a:pt x="4030865" y="18756"/>
                  <a:pt x="4267275" y="0"/>
                </a:cubicBezTo>
                <a:cubicBezTo>
                  <a:pt x="4503685" y="-18756"/>
                  <a:pt x="4940414" y="-1316"/>
                  <a:pt x="5126246" y="0"/>
                </a:cubicBezTo>
                <a:cubicBezTo>
                  <a:pt x="5312078" y="1316"/>
                  <a:pt x="5577957" y="23607"/>
                  <a:pt x="5818964" y="0"/>
                </a:cubicBezTo>
                <a:cubicBezTo>
                  <a:pt x="6059971" y="-23607"/>
                  <a:pt x="6312539" y="-33731"/>
                  <a:pt x="6594808" y="0"/>
                </a:cubicBezTo>
                <a:cubicBezTo>
                  <a:pt x="6877077" y="33731"/>
                  <a:pt x="7185186" y="-37889"/>
                  <a:pt x="7370652" y="0"/>
                </a:cubicBezTo>
                <a:cubicBezTo>
                  <a:pt x="7556118" y="37889"/>
                  <a:pt x="7707958" y="-17256"/>
                  <a:pt x="7813992" y="0"/>
                </a:cubicBezTo>
                <a:cubicBezTo>
                  <a:pt x="7920026" y="17256"/>
                  <a:pt x="8475075" y="-8663"/>
                  <a:pt x="8756088" y="0"/>
                </a:cubicBezTo>
                <a:cubicBezTo>
                  <a:pt x="9053174" y="25444"/>
                  <a:pt x="9186770" y="239929"/>
                  <a:pt x="9199560" y="443472"/>
                </a:cubicBezTo>
                <a:cubicBezTo>
                  <a:pt x="9199299" y="446341"/>
                  <a:pt x="9199410" y="448060"/>
                  <a:pt x="9199560" y="451003"/>
                </a:cubicBezTo>
                <a:cubicBezTo>
                  <a:pt x="9204690" y="712600"/>
                  <a:pt x="8997139" y="879131"/>
                  <a:pt x="8756088" y="894475"/>
                </a:cubicBezTo>
                <a:cubicBezTo>
                  <a:pt x="8584645" y="862014"/>
                  <a:pt x="8252072" y="916928"/>
                  <a:pt x="8063370" y="894475"/>
                </a:cubicBezTo>
                <a:cubicBezTo>
                  <a:pt x="7874668" y="872022"/>
                  <a:pt x="7464735" y="874445"/>
                  <a:pt x="7287526" y="894475"/>
                </a:cubicBezTo>
                <a:cubicBezTo>
                  <a:pt x="7110317" y="914505"/>
                  <a:pt x="6998638" y="877830"/>
                  <a:pt x="6844186" y="894475"/>
                </a:cubicBezTo>
                <a:cubicBezTo>
                  <a:pt x="6689734" y="911120"/>
                  <a:pt x="6537125" y="903448"/>
                  <a:pt x="6317721" y="894475"/>
                </a:cubicBezTo>
                <a:cubicBezTo>
                  <a:pt x="6098318" y="885502"/>
                  <a:pt x="5854667" y="864145"/>
                  <a:pt x="5458750" y="894475"/>
                </a:cubicBezTo>
                <a:cubicBezTo>
                  <a:pt x="5062833" y="924805"/>
                  <a:pt x="5020068" y="905323"/>
                  <a:pt x="4766032" y="894475"/>
                </a:cubicBezTo>
                <a:cubicBezTo>
                  <a:pt x="4511996" y="883627"/>
                  <a:pt x="4283233" y="918844"/>
                  <a:pt x="3990188" y="894475"/>
                </a:cubicBezTo>
                <a:cubicBezTo>
                  <a:pt x="3697143" y="870106"/>
                  <a:pt x="3590619" y="912531"/>
                  <a:pt x="3380596" y="894475"/>
                </a:cubicBezTo>
                <a:cubicBezTo>
                  <a:pt x="3170573" y="876419"/>
                  <a:pt x="2959903" y="923707"/>
                  <a:pt x="2604752" y="894475"/>
                </a:cubicBezTo>
                <a:cubicBezTo>
                  <a:pt x="2249601" y="865243"/>
                  <a:pt x="2137287" y="903053"/>
                  <a:pt x="1995160" y="894475"/>
                </a:cubicBezTo>
                <a:cubicBezTo>
                  <a:pt x="1853033" y="885897"/>
                  <a:pt x="1701944" y="891998"/>
                  <a:pt x="1468695" y="894475"/>
                </a:cubicBezTo>
                <a:cubicBezTo>
                  <a:pt x="1235446" y="896952"/>
                  <a:pt x="681665" y="928247"/>
                  <a:pt x="443472" y="894475"/>
                </a:cubicBezTo>
                <a:cubicBezTo>
                  <a:pt x="185818" y="878986"/>
                  <a:pt x="45655" y="672419"/>
                  <a:pt x="0" y="451003"/>
                </a:cubicBezTo>
                <a:cubicBezTo>
                  <a:pt x="-111" y="449479"/>
                  <a:pt x="-111" y="445204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noProof="0">
                <a:solidFill>
                  <a:prstClr val="white"/>
                </a:solidFill>
                <a:latin typeface="Calibri"/>
                <a:ea typeface="小白" panose="02010601030101010101" pitchFamily="2" charset="-122"/>
              </a:rPr>
              <a:t>6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330" y="1942238"/>
            <a:ext cx="9199560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 không ăn muối 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.........</a:t>
            </a:r>
            <a:endParaRPr lang="vi-VN" sz="40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 cưỡng cha mẹ trăm đường con hư.</a:t>
            </a: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C20CA38E-8AD5-4FB1-B2C6-671081065F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685009"/>
              </p:ext>
            </p:extLst>
          </p:nvPr>
        </p:nvGraphicFramePr>
        <p:xfrm>
          <a:off x="3352800" y="3497766"/>
          <a:ext cx="5056720" cy="10559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1344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11344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11344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11344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011344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</a:tblGrid>
              <a:tr h="1055951"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</a:t>
                      </a:r>
                    </a:p>
                  </a:txBody>
                  <a:tcPr marL="222376" marR="222376" marT="111188" marB="111188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á</a:t>
                      </a:r>
                    </a:p>
                  </a:txBody>
                  <a:tcPr marL="222376" marR="222376" marT="111188" marB="111188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ư</a:t>
                      </a:r>
                    </a:p>
                  </a:txBody>
                  <a:tcPr marL="222376" marR="222376" marT="111188" marB="111188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ơ</a:t>
                      </a:r>
                    </a:p>
                  </a:txBody>
                  <a:tcPr marL="222376" marR="222376" marT="111188" marB="111188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22376" marR="222376" marT="111188" marB="111188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F9FC180C-856F-4E21-8A83-5351BE8DB6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799213"/>
              </p:ext>
            </p:extLst>
          </p:nvPr>
        </p:nvGraphicFramePr>
        <p:xfrm>
          <a:off x="3352800" y="3497766"/>
          <a:ext cx="5056720" cy="10775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1344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11344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11344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11344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011344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</a:tblGrid>
              <a:tr h="1077583"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22376" marR="222376" marT="111188" marB="111188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22376" marR="222376" marT="111188" marB="111188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22376" marR="222376" marT="111188" marB="111188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22376" marR="222376" marT="111188" marB="111188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22376" marR="222376" marT="111188" marB="111188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68795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687818" y="838200"/>
            <a:ext cx="9199560" cy="894475"/>
          </a:xfrm>
          <a:custGeom>
            <a:avLst/>
            <a:gdLst>
              <a:gd name="connsiteX0" fmla="*/ 0 w 9199560"/>
              <a:gd name="connsiteY0" fmla="*/ 443472 h 894475"/>
              <a:gd name="connsiteX1" fmla="*/ 443472 w 9199560"/>
              <a:gd name="connsiteY1" fmla="*/ 0 h 894475"/>
              <a:gd name="connsiteX2" fmla="*/ 1053064 w 9199560"/>
              <a:gd name="connsiteY2" fmla="*/ 0 h 894475"/>
              <a:gd name="connsiteX3" fmla="*/ 1579530 w 9199560"/>
              <a:gd name="connsiteY3" fmla="*/ 0 h 894475"/>
              <a:gd name="connsiteX4" fmla="*/ 2272248 w 9199560"/>
              <a:gd name="connsiteY4" fmla="*/ 0 h 894475"/>
              <a:gd name="connsiteX5" fmla="*/ 3131218 w 9199560"/>
              <a:gd name="connsiteY5" fmla="*/ 0 h 894475"/>
              <a:gd name="connsiteX6" fmla="*/ 3907062 w 9199560"/>
              <a:gd name="connsiteY6" fmla="*/ 0 h 894475"/>
              <a:gd name="connsiteX7" fmla="*/ 4599780 w 9199560"/>
              <a:gd name="connsiteY7" fmla="*/ 0 h 894475"/>
              <a:gd name="connsiteX8" fmla="*/ 5209372 w 9199560"/>
              <a:gd name="connsiteY8" fmla="*/ 0 h 894475"/>
              <a:gd name="connsiteX9" fmla="*/ 5985216 w 9199560"/>
              <a:gd name="connsiteY9" fmla="*/ 0 h 894475"/>
              <a:gd name="connsiteX10" fmla="*/ 6761060 w 9199560"/>
              <a:gd name="connsiteY10" fmla="*/ 0 h 894475"/>
              <a:gd name="connsiteX11" fmla="*/ 7536904 w 9199560"/>
              <a:gd name="connsiteY11" fmla="*/ 0 h 894475"/>
              <a:gd name="connsiteX12" fmla="*/ 8756088 w 9199560"/>
              <a:gd name="connsiteY12" fmla="*/ 0 h 894475"/>
              <a:gd name="connsiteX13" fmla="*/ 9199560 w 9199560"/>
              <a:gd name="connsiteY13" fmla="*/ 443472 h 894475"/>
              <a:gd name="connsiteX14" fmla="*/ 9199560 w 9199560"/>
              <a:gd name="connsiteY14" fmla="*/ 451003 h 894475"/>
              <a:gd name="connsiteX15" fmla="*/ 8756088 w 9199560"/>
              <a:gd name="connsiteY15" fmla="*/ 894475 h 894475"/>
              <a:gd name="connsiteX16" fmla="*/ 8063370 w 9199560"/>
              <a:gd name="connsiteY16" fmla="*/ 894475 h 894475"/>
              <a:gd name="connsiteX17" fmla="*/ 7536904 w 9199560"/>
              <a:gd name="connsiteY17" fmla="*/ 894475 h 894475"/>
              <a:gd name="connsiteX18" fmla="*/ 6761060 w 9199560"/>
              <a:gd name="connsiteY18" fmla="*/ 894475 h 894475"/>
              <a:gd name="connsiteX19" fmla="*/ 6234594 w 9199560"/>
              <a:gd name="connsiteY19" fmla="*/ 894475 h 894475"/>
              <a:gd name="connsiteX20" fmla="*/ 5375624 w 9199560"/>
              <a:gd name="connsiteY20" fmla="*/ 894475 h 894475"/>
              <a:gd name="connsiteX21" fmla="*/ 4516654 w 9199560"/>
              <a:gd name="connsiteY21" fmla="*/ 894475 h 894475"/>
              <a:gd name="connsiteX22" fmla="*/ 3990188 w 9199560"/>
              <a:gd name="connsiteY22" fmla="*/ 894475 h 894475"/>
              <a:gd name="connsiteX23" fmla="*/ 3297470 w 9199560"/>
              <a:gd name="connsiteY23" fmla="*/ 894475 h 894475"/>
              <a:gd name="connsiteX24" fmla="*/ 2604752 w 9199560"/>
              <a:gd name="connsiteY24" fmla="*/ 894475 h 894475"/>
              <a:gd name="connsiteX25" fmla="*/ 2161413 w 9199560"/>
              <a:gd name="connsiteY25" fmla="*/ 894475 h 894475"/>
              <a:gd name="connsiteX26" fmla="*/ 1551821 w 9199560"/>
              <a:gd name="connsiteY26" fmla="*/ 894475 h 894475"/>
              <a:gd name="connsiteX27" fmla="*/ 443472 w 9199560"/>
              <a:gd name="connsiteY27" fmla="*/ 894475 h 894475"/>
              <a:gd name="connsiteX28" fmla="*/ 0 w 9199560"/>
              <a:gd name="connsiteY28" fmla="*/ 451003 h 894475"/>
              <a:gd name="connsiteX29" fmla="*/ 0 w 9199560"/>
              <a:gd name="connsiteY29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199560" h="894475" fill="none" extrusionOk="0">
                <a:moveTo>
                  <a:pt x="0" y="443472"/>
                </a:moveTo>
                <a:cubicBezTo>
                  <a:pt x="31814" y="149489"/>
                  <a:pt x="189571" y="57737"/>
                  <a:pt x="443472" y="0"/>
                </a:cubicBezTo>
                <a:cubicBezTo>
                  <a:pt x="627641" y="-9209"/>
                  <a:pt x="857685" y="-22785"/>
                  <a:pt x="1053064" y="0"/>
                </a:cubicBezTo>
                <a:cubicBezTo>
                  <a:pt x="1248443" y="22785"/>
                  <a:pt x="1374470" y="9155"/>
                  <a:pt x="1579530" y="0"/>
                </a:cubicBezTo>
                <a:cubicBezTo>
                  <a:pt x="1784590" y="-9155"/>
                  <a:pt x="2056201" y="8113"/>
                  <a:pt x="2272248" y="0"/>
                </a:cubicBezTo>
                <a:cubicBezTo>
                  <a:pt x="2488295" y="-8113"/>
                  <a:pt x="2930813" y="-40570"/>
                  <a:pt x="3131218" y="0"/>
                </a:cubicBezTo>
                <a:cubicBezTo>
                  <a:pt x="3331623" y="40570"/>
                  <a:pt x="3709859" y="19255"/>
                  <a:pt x="3907062" y="0"/>
                </a:cubicBezTo>
                <a:cubicBezTo>
                  <a:pt x="4104265" y="-19255"/>
                  <a:pt x="4442045" y="-23885"/>
                  <a:pt x="4599780" y="0"/>
                </a:cubicBezTo>
                <a:cubicBezTo>
                  <a:pt x="4757515" y="23885"/>
                  <a:pt x="4974406" y="-13340"/>
                  <a:pt x="5209372" y="0"/>
                </a:cubicBezTo>
                <a:cubicBezTo>
                  <a:pt x="5444338" y="13340"/>
                  <a:pt x="5709891" y="-22108"/>
                  <a:pt x="5985216" y="0"/>
                </a:cubicBezTo>
                <a:cubicBezTo>
                  <a:pt x="6260541" y="22108"/>
                  <a:pt x="6385472" y="13686"/>
                  <a:pt x="6761060" y="0"/>
                </a:cubicBezTo>
                <a:cubicBezTo>
                  <a:pt x="7136648" y="-13686"/>
                  <a:pt x="7376640" y="11295"/>
                  <a:pt x="7536904" y="0"/>
                </a:cubicBezTo>
                <a:cubicBezTo>
                  <a:pt x="7697168" y="-11295"/>
                  <a:pt x="8407801" y="59566"/>
                  <a:pt x="8756088" y="0"/>
                </a:cubicBezTo>
                <a:cubicBezTo>
                  <a:pt x="9033486" y="-31376"/>
                  <a:pt x="9148128" y="173054"/>
                  <a:pt x="9199560" y="443472"/>
                </a:cubicBezTo>
                <a:cubicBezTo>
                  <a:pt x="9199854" y="445812"/>
                  <a:pt x="9199701" y="447944"/>
                  <a:pt x="9199560" y="451003"/>
                </a:cubicBezTo>
                <a:cubicBezTo>
                  <a:pt x="9200114" y="676813"/>
                  <a:pt x="9037716" y="888522"/>
                  <a:pt x="8756088" y="894475"/>
                </a:cubicBezTo>
                <a:cubicBezTo>
                  <a:pt x="8482785" y="879536"/>
                  <a:pt x="8314759" y="925825"/>
                  <a:pt x="8063370" y="894475"/>
                </a:cubicBezTo>
                <a:cubicBezTo>
                  <a:pt x="7811981" y="863125"/>
                  <a:pt x="7733993" y="887438"/>
                  <a:pt x="7536904" y="894475"/>
                </a:cubicBezTo>
                <a:cubicBezTo>
                  <a:pt x="7339815" y="901512"/>
                  <a:pt x="7045105" y="915259"/>
                  <a:pt x="6761060" y="894475"/>
                </a:cubicBezTo>
                <a:cubicBezTo>
                  <a:pt x="6477015" y="873691"/>
                  <a:pt x="6398008" y="872055"/>
                  <a:pt x="6234594" y="894475"/>
                </a:cubicBezTo>
                <a:cubicBezTo>
                  <a:pt x="6071180" y="916895"/>
                  <a:pt x="5761535" y="908074"/>
                  <a:pt x="5375624" y="894475"/>
                </a:cubicBezTo>
                <a:cubicBezTo>
                  <a:pt x="4989713" y="880877"/>
                  <a:pt x="4840750" y="862291"/>
                  <a:pt x="4516654" y="894475"/>
                </a:cubicBezTo>
                <a:cubicBezTo>
                  <a:pt x="4192558" y="926660"/>
                  <a:pt x="4172874" y="872936"/>
                  <a:pt x="3990188" y="894475"/>
                </a:cubicBezTo>
                <a:cubicBezTo>
                  <a:pt x="3807502" y="916014"/>
                  <a:pt x="3543307" y="886609"/>
                  <a:pt x="3297470" y="894475"/>
                </a:cubicBezTo>
                <a:cubicBezTo>
                  <a:pt x="3051633" y="902341"/>
                  <a:pt x="2857553" y="917821"/>
                  <a:pt x="2604752" y="894475"/>
                </a:cubicBezTo>
                <a:cubicBezTo>
                  <a:pt x="2351951" y="871129"/>
                  <a:pt x="2320861" y="898907"/>
                  <a:pt x="2161413" y="894475"/>
                </a:cubicBezTo>
                <a:cubicBezTo>
                  <a:pt x="2001965" y="890043"/>
                  <a:pt x="1690795" y="901153"/>
                  <a:pt x="1551821" y="894475"/>
                </a:cubicBezTo>
                <a:cubicBezTo>
                  <a:pt x="1412847" y="887797"/>
                  <a:pt x="949174" y="891607"/>
                  <a:pt x="443472" y="894475"/>
                </a:cubicBezTo>
                <a:cubicBezTo>
                  <a:pt x="196202" y="884073"/>
                  <a:pt x="3787" y="678256"/>
                  <a:pt x="0" y="451003"/>
                </a:cubicBezTo>
                <a:cubicBezTo>
                  <a:pt x="313" y="447257"/>
                  <a:pt x="120" y="447018"/>
                  <a:pt x="0" y="443472"/>
                </a:cubicBezTo>
                <a:close/>
              </a:path>
              <a:path w="9199560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68036" y="26211"/>
                  <a:pt x="839668" y="382"/>
                  <a:pt x="969938" y="0"/>
                </a:cubicBezTo>
                <a:cubicBezTo>
                  <a:pt x="1100208" y="-382"/>
                  <a:pt x="1363484" y="24206"/>
                  <a:pt x="1579530" y="0"/>
                </a:cubicBezTo>
                <a:cubicBezTo>
                  <a:pt x="1795576" y="-24206"/>
                  <a:pt x="1842482" y="8200"/>
                  <a:pt x="2022869" y="0"/>
                </a:cubicBezTo>
                <a:cubicBezTo>
                  <a:pt x="2203256" y="-8200"/>
                  <a:pt x="2551962" y="13661"/>
                  <a:pt x="2798713" y="0"/>
                </a:cubicBezTo>
                <a:cubicBezTo>
                  <a:pt x="3045464" y="-13661"/>
                  <a:pt x="3342969" y="-7084"/>
                  <a:pt x="3491431" y="0"/>
                </a:cubicBezTo>
                <a:cubicBezTo>
                  <a:pt x="3639893" y="7084"/>
                  <a:pt x="4030865" y="18756"/>
                  <a:pt x="4267275" y="0"/>
                </a:cubicBezTo>
                <a:cubicBezTo>
                  <a:pt x="4503685" y="-18756"/>
                  <a:pt x="4940414" y="-1316"/>
                  <a:pt x="5126246" y="0"/>
                </a:cubicBezTo>
                <a:cubicBezTo>
                  <a:pt x="5312078" y="1316"/>
                  <a:pt x="5577957" y="23607"/>
                  <a:pt x="5818964" y="0"/>
                </a:cubicBezTo>
                <a:cubicBezTo>
                  <a:pt x="6059971" y="-23607"/>
                  <a:pt x="6312539" y="-33731"/>
                  <a:pt x="6594808" y="0"/>
                </a:cubicBezTo>
                <a:cubicBezTo>
                  <a:pt x="6877077" y="33731"/>
                  <a:pt x="7185186" y="-37889"/>
                  <a:pt x="7370652" y="0"/>
                </a:cubicBezTo>
                <a:cubicBezTo>
                  <a:pt x="7556118" y="37889"/>
                  <a:pt x="7707958" y="-17256"/>
                  <a:pt x="7813992" y="0"/>
                </a:cubicBezTo>
                <a:cubicBezTo>
                  <a:pt x="7920026" y="17256"/>
                  <a:pt x="8475075" y="-8663"/>
                  <a:pt x="8756088" y="0"/>
                </a:cubicBezTo>
                <a:cubicBezTo>
                  <a:pt x="9053174" y="25444"/>
                  <a:pt x="9186770" y="239929"/>
                  <a:pt x="9199560" y="443472"/>
                </a:cubicBezTo>
                <a:cubicBezTo>
                  <a:pt x="9199299" y="446341"/>
                  <a:pt x="9199410" y="448060"/>
                  <a:pt x="9199560" y="451003"/>
                </a:cubicBezTo>
                <a:cubicBezTo>
                  <a:pt x="9204690" y="712600"/>
                  <a:pt x="8997139" y="879131"/>
                  <a:pt x="8756088" y="894475"/>
                </a:cubicBezTo>
                <a:cubicBezTo>
                  <a:pt x="8584645" y="862014"/>
                  <a:pt x="8252072" y="916928"/>
                  <a:pt x="8063370" y="894475"/>
                </a:cubicBezTo>
                <a:cubicBezTo>
                  <a:pt x="7874668" y="872022"/>
                  <a:pt x="7464735" y="874445"/>
                  <a:pt x="7287526" y="894475"/>
                </a:cubicBezTo>
                <a:cubicBezTo>
                  <a:pt x="7110317" y="914505"/>
                  <a:pt x="6998638" y="877830"/>
                  <a:pt x="6844186" y="894475"/>
                </a:cubicBezTo>
                <a:cubicBezTo>
                  <a:pt x="6689734" y="911120"/>
                  <a:pt x="6537125" y="903448"/>
                  <a:pt x="6317721" y="894475"/>
                </a:cubicBezTo>
                <a:cubicBezTo>
                  <a:pt x="6098318" y="885502"/>
                  <a:pt x="5854667" y="864145"/>
                  <a:pt x="5458750" y="894475"/>
                </a:cubicBezTo>
                <a:cubicBezTo>
                  <a:pt x="5062833" y="924805"/>
                  <a:pt x="5020068" y="905323"/>
                  <a:pt x="4766032" y="894475"/>
                </a:cubicBezTo>
                <a:cubicBezTo>
                  <a:pt x="4511996" y="883627"/>
                  <a:pt x="4283233" y="918844"/>
                  <a:pt x="3990188" y="894475"/>
                </a:cubicBezTo>
                <a:cubicBezTo>
                  <a:pt x="3697143" y="870106"/>
                  <a:pt x="3590619" y="912531"/>
                  <a:pt x="3380596" y="894475"/>
                </a:cubicBezTo>
                <a:cubicBezTo>
                  <a:pt x="3170573" y="876419"/>
                  <a:pt x="2959903" y="923707"/>
                  <a:pt x="2604752" y="894475"/>
                </a:cubicBezTo>
                <a:cubicBezTo>
                  <a:pt x="2249601" y="865243"/>
                  <a:pt x="2137287" y="903053"/>
                  <a:pt x="1995160" y="894475"/>
                </a:cubicBezTo>
                <a:cubicBezTo>
                  <a:pt x="1853033" y="885897"/>
                  <a:pt x="1701944" y="891998"/>
                  <a:pt x="1468695" y="894475"/>
                </a:cubicBezTo>
                <a:cubicBezTo>
                  <a:pt x="1235446" y="896952"/>
                  <a:pt x="681665" y="928247"/>
                  <a:pt x="443472" y="894475"/>
                </a:cubicBezTo>
                <a:cubicBezTo>
                  <a:pt x="185818" y="878986"/>
                  <a:pt x="45655" y="672419"/>
                  <a:pt x="0" y="451003"/>
                </a:cubicBezTo>
                <a:cubicBezTo>
                  <a:pt x="-111" y="449479"/>
                  <a:pt x="-111" y="445204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>
                <a:solidFill>
                  <a:prstClr val="white"/>
                </a:solidFill>
                <a:latin typeface="Calibri"/>
                <a:ea typeface="小白" panose="02010601030101010101" pitchFamily="2" charset="-122"/>
              </a:rPr>
              <a:t>7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330" y="1942238"/>
            <a:ext cx="9199560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Ăn quả nhớ kẻ trồng cây</a:t>
            </a:r>
          </a:p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Ăn khoai 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.....................</a:t>
            </a: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dây mà trồng.</a:t>
            </a: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617B7683-59CE-4C7A-A395-79E9850896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432108"/>
              </p:ext>
            </p:extLst>
          </p:nvPr>
        </p:nvGraphicFramePr>
        <p:xfrm>
          <a:off x="2089901" y="3419756"/>
          <a:ext cx="8242384" cy="11080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0298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</a:tblGrid>
              <a:tr h="1108032"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2C7246"/>
                          </a:solidFill>
                        </a:rPr>
                        <a:t>n</a:t>
                      </a: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2C7246"/>
                          </a:solidFill>
                        </a:rPr>
                        <a:t>h</a:t>
                      </a: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2C7246"/>
                          </a:solidFill>
                        </a:rPr>
                        <a:t>ớ</a:t>
                      </a: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2C7246"/>
                          </a:solidFill>
                        </a:rPr>
                        <a:t>k</a:t>
                      </a: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2C7246"/>
                          </a:solidFill>
                        </a:rPr>
                        <a:t>ẻ</a:t>
                      </a: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2C7246"/>
                          </a:solidFill>
                        </a:rPr>
                        <a:t>c</a:t>
                      </a: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2C7246"/>
                          </a:solidFill>
                        </a:rPr>
                        <a:t>h</a:t>
                      </a: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2C7246"/>
                          </a:solidFill>
                        </a:rPr>
                        <a:t>o</a:t>
                      </a: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2D0555A8-C99A-45E8-AF34-11745E61FA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845831"/>
              </p:ext>
            </p:extLst>
          </p:nvPr>
        </p:nvGraphicFramePr>
        <p:xfrm>
          <a:off x="2078918" y="3378100"/>
          <a:ext cx="8242384" cy="11496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0298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1030298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</a:tblGrid>
              <a:tr h="1149688"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2C7246"/>
                        </a:solidFill>
                      </a:endParaRP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2C7246"/>
                        </a:solidFill>
                      </a:endParaRP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2C7246"/>
                        </a:solidFill>
                      </a:endParaRP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2C7246"/>
                        </a:solidFill>
                      </a:endParaRP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2C7246"/>
                        </a:solidFill>
                      </a:endParaRP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2C7246"/>
                        </a:solidFill>
                      </a:endParaRP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2C7246"/>
                        </a:solidFill>
                      </a:endParaRP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2C7246"/>
                        </a:solidFill>
                      </a:endParaRPr>
                    </a:p>
                  </a:txBody>
                  <a:tcPr marL="226544" marR="226544" marT="113272" marB="113272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74640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687818" y="858125"/>
            <a:ext cx="9199560" cy="894475"/>
          </a:xfrm>
          <a:custGeom>
            <a:avLst/>
            <a:gdLst>
              <a:gd name="connsiteX0" fmla="*/ 0 w 9199560"/>
              <a:gd name="connsiteY0" fmla="*/ 443472 h 894475"/>
              <a:gd name="connsiteX1" fmla="*/ 443472 w 9199560"/>
              <a:gd name="connsiteY1" fmla="*/ 0 h 894475"/>
              <a:gd name="connsiteX2" fmla="*/ 1053064 w 9199560"/>
              <a:gd name="connsiteY2" fmla="*/ 0 h 894475"/>
              <a:gd name="connsiteX3" fmla="*/ 1579530 w 9199560"/>
              <a:gd name="connsiteY3" fmla="*/ 0 h 894475"/>
              <a:gd name="connsiteX4" fmla="*/ 2272248 w 9199560"/>
              <a:gd name="connsiteY4" fmla="*/ 0 h 894475"/>
              <a:gd name="connsiteX5" fmla="*/ 3131218 w 9199560"/>
              <a:gd name="connsiteY5" fmla="*/ 0 h 894475"/>
              <a:gd name="connsiteX6" fmla="*/ 3907062 w 9199560"/>
              <a:gd name="connsiteY6" fmla="*/ 0 h 894475"/>
              <a:gd name="connsiteX7" fmla="*/ 4599780 w 9199560"/>
              <a:gd name="connsiteY7" fmla="*/ 0 h 894475"/>
              <a:gd name="connsiteX8" fmla="*/ 5209372 w 9199560"/>
              <a:gd name="connsiteY8" fmla="*/ 0 h 894475"/>
              <a:gd name="connsiteX9" fmla="*/ 5985216 w 9199560"/>
              <a:gd name="connsiteY9" fmla="*/ 0 h 894475"/>
              <a:gd name="connsiteX10" fmla="*/ 6761060 w 9199560"/>
              <a:gd name="connsiteY10" fmla="*/ 0 h 894475"/>
              <a:gd name="connsiteX11" fmla="*/ 7536904 w 9199560"/>
              <a:gd name="connsiteY11" fmla="*/ 0 h 894475"/>
              <a:gd name="connsiteX12" fmla="*/ 8756088 w 9199560"/>
              <a:gd name="connsiteY12" fmla="*/ 0 h 894475"/>
              <a:gd name="connsiteX13" fmla="*/ 9199560 w 9199560"/>
              <a:gd name="connsiteY13" fmla="*/ 443472 h 894475"/>
              <a:gd name="connsiteX14" fmla="*/ 9199560 w 9199560"/>
              <a:gd name="connsiteY14" fmla="*/ 451003 h 894475"/>
              <a:gd name="connsiteX15" fmla="*/ 8756088 w 9199560"/>
              <a:gd name="connsiteY15" fmla="*/ 894475 h 894475"/>
              <a:gd name="connsiteX16" fmla="*/ 8063370 w 9199560"/>
              <a:gd name="connsiteY16" fmla="*/ 894475 h 894475"/>
              <a:gd name="connsiteX17" fmla="*/ 7536904 w 9199560"/>
              <a:gd name="connsiteY17" fmla="*/ 894475 h 894475"/>
              <a:gd name="connsiteX18" fmla="*/ 6761060 w 9199560"/>
              <a:gd name="connsiteY18" fmla="*/ 894475 h 894475"/>
              <a:gd name="connsiteX19" fmla="*/ 6234594 w 9199560"/>
              <a:gd name="connsiteY19" fmla="*/ 894475 h 894475"/>
              <a:gd name="connsiteX20" fmla="*/ 5375624 w 9199560"/>
              <a:gd name="connsiteY20" fmla="*/ 894475 h 894475"/>
              <a:gd name="connsiteX21" fmla="*/ 4516654 w 9199560"/>
              <a:gd name="connsiteY21" fmla="*/ 894475 h 894475"/>
              <a:gd name="connsiteX22" fmla="*/ 3990188 w 9199560"/>
              <a:gd name="connsiteY22" fmla="*/ 894475 h 894475"/>
              <a:gd name="connsiteX23" fmla="*/ 3297470 w 9199560"/>
              <a:gd name="connsiteY23" fmla="*/ 894475 h 894475"/>
              <a:gd name="connsiteX24" fmla="*/ 2604752 w 9199560"/>
              <a:gd name="connsiteY24" fmla="*/ 894475 h 894475"/>
              <a:gd name="connsiteX25" fmla="*/ 2161413 w 9199560"/>
              <a:gd name="connsiteY25" fmla="*/ 894475 h 894475"/>
              <a:gd name="connsiteX26" fmla="*/ 1551821 w 9199560"/>
              <a:gd name="connsiteY26" fmla="*/ 894475 h 894475"/>
              <a:gd name="connsiteX27" fmla="*/ 443472 w 9199560"/>
              <a:gd name="connsiteY27" fmla="*/ 894475 h 894475"/>
              <a:gd name="connsiteX28" fmla="*/ 0 w 9199560"/>
              <a:gd name="connsiteY28" fmla="*/ 451003 h 894475"/>
              <a:gd name="connsiteX29" fmla="*/ 0 w 9199560"/>
              <a:gd name="connsiteY29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199560" h="894475" fill="none" extrusionOk="0">
                <a:moveTo>
                  <a:pt x="0" y="443472"/>
                </a:moveTo>
                <a:cubicBezTo>
                  <a:pt x="31814" y="149489"/>
                  <a:pt x="189571" y="57737"/>
                  <a:pt x="443472" y="0"/>
                </a:cubicBezTo>
                <a:cubicBezTo>
                  <a:pt x="627641" y="-9209"/>
                  <a:pt x="857685" y="-22785"/>
                  <a:pt x="1053064" y="0"/>
                </a:cubicBezTo>
                <a:cubicBezTo>
                  <a:pt x="1248443" y="22785"/>
                  <a:pt x="1374470" y="9155"/>
                  <a:pt x="1579530" y="0"/>
                </a:cubicBezTo>
                <a:cubicBezTo>
                  <a:pt x="1784590" y="-9155"/>
                  <a:pt x="2056201" y="8113"/>
                  <a:pt x="2272248" y="0"/>
                </a:cubicBezTo>
                <a:cubicBezTo>
                  <a:pt x="2488295" y="-8113"/>
                  <a:pt x="2930813" y="-40570"/>
                  <a:pt x="3131218" y="0"/>
                </a:cubicBezTo>
                <a:cubicBezTo>
                  <a:pt x="3331623" y="40570"/>
                  <a:pt x="3709859" y="19255"/>
                  <a:pt x="3907062" y="0"/>
                </a:cubicBezTo>
                <a:cubicBezTo>
                  <a:pt x="4104265" y="-19255"/>
                  <a:pt x="4442045" y="-23885"/>
                  <a:pt x="4599780" y="0"/>
                </a:cubicBezTo>
                <a:cubicBezTo>
                  <a:pt x="4757515" y="23885"/>
                  <a:pt x="4974406" y="-13340"/>
                  <a:pt x="5209372" y="0"/>
                </a:cubicBezTo>
                <a:cubicBezTo>
                  <a:pt x="5444338" y="13340"/>
                  <a:pt x="5709891" y="-22108"/>
                  <a:pt x="5985216" y="0"/>
                </a:cubicBezTo>
                <a:cubicBezTo>
                  <a:pt x="6260541" y="22108"/>
                  <a:pt x="6385472" y="13686"/>
                  <a:pt x="6761060" y="0"/>
                </a:cubicBezTo>
                <a:cubicBezTo>
                  <a:pt x="7136648" y="-13686"/>
                  <a:pt x="7376640" y="11295"/>
                  <a:pt x="7536904" y="0"/>
                </a:cubicBezTo>
                <a:cubicBezTo>
                  <a:pt x="7697168" y="-11295"/>
                  <a:pt x="8407801" y="59566"/>
                  <a:pt x="8756088" y="0"/>
                </a:cubicBezTo>
                <a:cubicBezTo>
                  <a:pt x="9033486" y="-31376"/>
                  <a:pt x="9148128" y="173054"/>
                  <a:pt x="9199560" y="443472"/>
                </a:cubicBezTo>
                <a:cubicBezTo>
                  <a:pt x="9199854" y="445812"/>
                  <a:pt x="9199701" y="447944"/>
                  <a:pt x="9199560" y="451003"/>
                </a:cubicBezTo>
                <a:cubicBezTo>
                  <a:pt x="9200114" y="676813"/>
                  <a:pt x="9037716" y="888522"/>
                  <a:pt x="8756088" y="894475"/>
                </a:cubicBezTo>
                <a:cubicBezTo>
                  <a:pt x="8482785" y="879536"/>
                  <a:pt x="8314759" y="925825"/>
                  <a:pt x="8063370" y="894475"/>
                </a:cubicBezTo>
                <a:cubicBezTo>
                  <a:pt x="7811981" y="863125"/>
                  <a:pt x="7733993" y="887438"/>
                  <a:pt x="7536904" y="894475"/>
                </a:cubicBezTo>
                <a:cubicBezTo>
                  <a:pt x="7339815" y="901512"/>
                  <a:pt x="7045105" y="915259"/>
                  <a:pt x="6761060" y="894475"/>
                </a:cubicBezTo>
                <a:cubicBezTo>
                  <a:pt x="6477015" y="873691"/>
                  <a:pt x="6398008" y="872055"/>
                  <a:pt x="6234594" y="894475"/>
                </a:cubicBezTo>
                <a:cubicBezTo>
                  <a:pt x="6071180" y="916895"/>
                  <a:pt x="5761535" y="908074"/>
                  <a:pt x="5375624" y="894475"/>
                </a:cubicBezTo>
                <a:cubicBezTo>
                  <a:pt x="4989713" y="880877"/>
                  <a:pt x="4840750" y="862291"/>
                  <a:pt x="4516654" y="894475"/>
                </a:cubicBezTo>
                <a:cubicBezTo>
                  <a:pt x="4192558" y="926660"/>
                  <a:pt x="4172874" y="872936"/>
                  <a:pt x="3990188" y="894475"/>
                </a:cubicBezTo>
                <a:cubicBezTo>
                  <a:pt x="3807502" y="916014"/>
                  <a:pt x="3543307" y="886609"/>
                  <a:pt x="3297470" y="894475"/>
                </a:cubicBezTo>
                <a:cubicBezTo>
                  <a:pt x="3051633" y="902341"/>
                  <a:pt x="2857553" y="917821"/>
                  <a:pt x="2604752" y="894475"/>
                </a:cubicBezTo>
                <a:cubicBezTo>
                  <a:pt x="2351951" y="871129"/>
                  <a:pt x="2320861" y="898907"/>
                  <a:pt x="2161413" y="894475"/>
                </a:cubicBezTo>
                <a:cubicBezTo>
                  <a:pt x="2001965" y="890043"/>
                  <a:pt x="1690795" y="901153"/>
                  <a:pt x="1551821" y="894475"/>
                </a:cubicBezTo>
                <a:cubicBezTo>
                  <a:pt x="1412847" y="887797"/>
                  <a:pt x="949174" y="891607"/>
                  <a:pt x="443472" y="894475"/>
                </a:cubicBezTo>
                <a:cubicBezTo>
                  <a:pt x="196202" y="884073"/>
                  <a:pt x="3787" y="678256"/>
                  <a:pt x="0" y="451003"/>
                </a:cubicBezTo>
                <a:cubicBezTo>
                  <a:pt x="313" y="447257"/>
                  <a:pt x="120" y="447018"/>
                  <a:pt x="0" y="443472"/>
                </a:cubicBezTo>
                <a:close/>
              </a:path>
              <a:path w="9199560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68036" y="26211"/>
                  <a:pt x="839668" y="382"/>
                  <a:pt x="969938" y="0"/>
                </a:cubicBezTo>
                <a:cubicBezTo>
                  <a:pt x="1100208" y="-382"/>
                  <a:pt x="1363484" y="24206"/>
                  <a:pt x="1579530" y="0"/>
                </a:cubicBezTo>
                <a:cubicBezTo>
                  <a:pt x="1795576" y="-24206"/>
                  <a:pt x="1842482" y="8200"/>
                  <a:pt x="2022869" y="0"/>
                </a:cubicBezTo>
                <a:cubicBezTo>
                  <a:pt x="2203256" y="-8200"/>
                  <a:pt x="2551962" y="13661"/>
                  <a:pt x="2798713" y="0"/>
                </a:cubicBezTo>
                <a:cubicBezTo>
                  <a:pt x="3045464" y="-13661"/>
                  <a:pt x="3342969" y="-7084"/>
                  <a:pt x="3491431" y="0"/>
                </a:cubicBezTo>
                <a:cubicBezTo>
                  <a:pt x="3639893" y="7084"/>
                  <a:pt x="4030865" y="18756"/>
                  <a:pt x="4267275" y="0"/>
                </a:cubicBezTo>
                <a:cubicBezTo>
                  <a:pt x="4503685" y="-18756"/>
                  <a:pt x="4940414" y="-1316"/>
                  <a:pt x="5126246" y="0"/>
                </a:cubicBezTo>
                <a:cubicBezTo>
                  <a:pt x="5312078" y="1316"/>
                  <a:pt x="5577957" y="23607"/>
                  <a:pt x="5818964" y="0"/>
                </a:cubicBezTo>
                <a:cubicBezTo>
                  <a:pt x="6059971" y="-23607"/>
                  <a:pt x="6312539" y="-33731"/>
                  <a:pt x="6594808" y="0"/>
                </a:cubicBezTo>
                <a:cubicBezTo>
                  <a:pt x="6877077" y="33731"/>
                  <a:pt x="7185186" y="-37889"/>
                  <a:pt x="7370652" y="0"/>
                </a:cubicBezTo>
                <a:cubicBezTo>
                  <a:pt x="7556118" y="37889"/>
                  <a:pt x="7707958" y="-17256"/>
                  <a:pt x="7813992" y="0"/>
                </a:cubicBezTo>
                <a:cubicBezTo>
                  <a:pt x="7920026" y="17256"/>
                  <a:pt x="8475075" y="-8663"/>
                  <a:pt x="8756088" y="0"/>
                </a:cubicBezTo>
                <a:cubicBezTo>
                  <a:pt x="9053174" y="25444"/>
                  <a:pt x="9186770" y="239929"/>
                  <a:pt x="9199560" y="443472"/>
                </a:cubicBezTo>
                <a:cubicBezTo>
                  <a:pt x="9199299" y="446341"/>
                  <a:pt x="9199410" y="448060"/>
                  <a:pt x="9199560" y="451003"/>
                </a:cubicBezTo>
                <a:cubicBezTo>
                  <a:pt x="9204690" y="712600"/>
                  <a:pt x="8997139" y="879131"/>
                  <a:pt x="8756088" y="894475"/>
                </a:cubicBezTo>
                <a:cubicBezTo>
                  <a:pt x="8584645" y="862014"/>
                  <a:pt x="8252072" y="916928"/>
                  <a:pt x="8063370" y="894475"/>
                </a:cubicBezTo>
                <a:cubicBezTo>
                  <a:pt x="7874668" y="872022"/>
                  <a:pt x="7464735" y="874445"/>
                  <a:pt x="7287526" y="894475"/>
                </a:cubicBezTo>
                <a:cubicBezTo>
                  <a:pt x="7110317" y="914505"/>
                  <a:pt x="6998638" y="877830"/>
                  <a:pt x="6844186" y="894475"/>
                </a:cubicBezTo>
                <a:cubicBezTo>
                  <a:pt x="6689734" y="911120"/>
                  <a:pt x="6537125" y="903448"/>
                  <a:pt x="6317721" y="894475"/>
                </a:cubicBezTo>
                <a:cubicBezTo>
                  <a:pt x="6098318" y="885502"/>
                  <a:pt x="5854667" y="864145"/>
                  <a:pt x="5458750" y="894475"/>
                </a:cubicBezTo>
                <a:cubicBezTo>
                  <a:pt x="5062833" y="924805"/>
                  <a:pt x="5020068" y="905323"/>
                  <a:pt x="4766032" y="894475"/>
                </a:cubicBezTo>
                <a:cubicBezTo>
                  <a:pt x="4511996" y="883627"/>
                  <a:pt x="4283233" y="918844"/>
                  <a:pt x="3990188" y="894475"/>
                </a:cubicBezTo>
                <a:cubicBezTo>
                  <a:pt x="3697143" y="870106"/>
                  <a:pt x="3590619" y="912531"/>
                  <a:pt x="3380596" y="894475"/>
                </a:cubicBezTo>
                <a:cubicBezTo>
                  <a:pt x="3170573" y="876419"/>
                  <a:pt x="2959903" y="923707"/>
                  <a:pt x="2604752" y="894475"/>
                </a:cubicBezTo>
                <a:cubicBezTo>
                  <a:pt x="2249601" y="865243"/>
                  <a:pt x="2137287" y="903053"/>
                  <a:pt x="1995160" y="894475"/>
                </a:cubicBezTo>
                <a:cubicBezTo>
                  <a:pt x="1853033" y="885897"/>
                  <a:pt x="1701944" y="891998"/>
                  <a:pt x="1468695" y="894475"/>
                </a:cubicBezTo>
                <a:cubicBezTo>
                  <a:pt x="1235446" y="896952"/>
                  <a:pt x="681665" y="928247"/>
                  <a:pt x="443472" y="894475"/>
                </a:cubicBezTo>
                <a:cubicBezTo>
                  <a:pt x="185818" y="878986"/>
                  <a:pt x="45655" y="672419"/>
                  <a:pt x="0" y="451003"/>
                </a:cubicBezTo>
                <a:cubicBezTo>
                  <a:pt x="-111" y="449479"/>
                  <a:pt x="-111" y="445204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>
                <a:solidFill>
                  <a:prstClr val="white"/>
                </a:solidFill>
                <a:latin typeface="Calibri"/>
                <a:ea typeface="小白" panose="02010601030101010101" pitchFamily="2" charset="-122"/>
              </a:rPr>
              <a:t>8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330" y="1942238"/>
            <a:ext cx="9199560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Muôn dòng sông đ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ổ</a:t>
            </a: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biển sâu</a:t>
            </a:r>
          </a:p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Biển chê sông nhỏ,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biển đâu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..............</a:t>
            </a:r>
            <a:endParaRPr lang="vi-VN" sz="40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7D8489DD-907A-4904-BA00-0D6532D785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505975"/>
              </p:ext>
            </p:extLst>
          </p:nvPr>
        </p:nvGraphicFramePr>
        <p:xfrm>
          <a:off x="1480466" y="3460590"/>
          <a:ext cx="9227463" cy="10989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8209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318209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318209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318209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318209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318209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318209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</a:tblGrid>
              <a:tr h="1098909"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2060"/>
                          </a:solidFill>
                        </a:rPr>
                        <a:t>n</a:t>
                      </a: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2060"/>
                          </a:solidFill>
                        </a:rPr>
                        <a:t>ư</a:t>
                      </a: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2060"/>
                          </a:solidFill>
                        </a:rPr>
                        <a:t>ớ</a:t>
                      </a: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2060"/>
                          </a:solidFill>
                        </a:rPr>
                        <a:t>c</a:t>
                      </a: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2060"/>
                          </a:solidFill>
                        </a:rPr>
                        <a:t>c</a:t>
                      </a: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2060"/>
                          </a:solidFill>
                        </a:rPr>
                        <a:t>ò</a:t>
                      </a: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rgbClr val="002060"/>
                          </a:solidFill>
                        </a:rPr>
                        <a:t>n</a:t>
                      </a: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09E00D61-7896-4662-B688-578F510A20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837519"/>
              </p:ext>
            </p:extLst>
          </p:nvPr>
        </p:nvGraphicFramePr>
        <p:xfrm>
          <a:off x="1480465" y="3463120"/>
          <a:ext cx="9227463" cy="10989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8209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318209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318209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318209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318209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318209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318209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</a:tblGrid>
              <a:tr h="1098909"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2060"/>
                        </a:solidFill>
                      </a:endParaRP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2060"/>
                        </a:solidFill>
                      </a:endParaRP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2060"/>
                        </a:solidFill>
                      </a:endParaRP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2060"/>
                        </a:solidFill>
                      </a:endParaRP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2060"/>
                        </a:solidFill>
                      </a:endParaRP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2060"/>
                        </a:solidFill>
                      </a:endParaRP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rgbClr val="002060"/>
                        </a:solidFill>
                      </a:endParaRPr>
                    </a:p>
                  </a:txBody>
                  <a:tcPr marL="213126" marR="213126" marT="106563" marB="106563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43720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34ABC3F3-0E7E-42CA-BEB6-DAC8ACAD0C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599338"/>
            <a:ext cx="6993324" cy="12192000"/>
          </a:xfrm>
          <a:prstGeom prst="rect">
            <a:avLst/>
          </a:pr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3D824877-91A0-4707-BE1A-7B424DF45CCC}"/>
              </a:ext>
            </a:extLst>
          </p:cNvPr>
          <p:cNvSpPr/>
          <p:nvPr/>
        </p:nvSpPr>
        <p:spPr>
          <a:xfrm>
            <a:off x="1904999" y="1142999"/>
            <a:ext cx="9823963" cy="4876801"/>
          </a:xfrm>
          <a:prstGeom prst="roundRect">
            <a:avLst/>
          </a:prstGeom>
          <a:noFill/>
          <a:ln w="34925" cap="rnd">
            <a:solidFill>
              <a:srgbClr val="139F4E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7CA73D9E-FAEB-4C0A-BC39-14AC7F658B06}"/>
              </a:ext>
            </a:extLst>
          </p:cNvPr>
          <p:cNvGrpSpPr/>
          <p:nvPr/>
        </p:nvGrpSpPr>
        <p:grpSpPr>
          <a:xfrm>
            <a:off x="4436327" y="1728341"/>
            <a:ext cx="6925896" cy="1248960"/>
            <a:chOff x="4152813" y="1515391"/>
            <a:chExt cx="7374937" cy="124896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9AE58A7D-15F2-4667-B189-7E76B4C42D4B}"/>
                </a:ext>
              </a:extLst>
            </p:cNvPr>
            <p:cNvSpPr txBox="1"/>
            <p:nvPr/>
          </p:nvSpPr>
          <p:spPr>
            <a:xfrm>
              <a:off x="4638940" y="1687133"/>
              <a:ext cx="6888810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139F4E"/>
                  </a:solidFill>
                  <a:effectLst/>
                  <a:uLnTx/>
                  <a:uFillTx/>
                  <a:ea typeface="小考拉体" panose="02000503000000000000" pitchFamily="2" charset="-122"/>
                  <a:cs typeface="微软雅黑" panose="020B0503020204020204" pitchFamily="34" charset="-122"/>
                </a:rPr>
                <a:t> Nêu được các câu ca dao, tục ngữ </a:t>
              </a:r>
              <a:br>
                <a:rPr kumimoji="1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139F4E"/>
                  </a:solidFill>
                  <a:effectLst/>
                  <a:uLnTx/>
                  <a:uFillTx/>
                  <a:ea typeface="小考拉体" panose="02000503000000000000" pitchFamily="2" charset="-122"/>
                  <a:cs typeface="微软雅黑" panose="020B0503020204020204" pitchFamily="34" charset="-122"/>
                </a:rPr>
              </a:br>
              <a:r>
                <a:rPr kumimoji="1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139F4E"/>
                  </a:solidFill>
                  <a:effectLst/>
                  <a:uLnTx/>
                  <a:uFillTx/>
                  <a:ea typeface="小考拉体" panose="02000503000000000000" pitchFamily="2" charset="-122"/>
                  <a:cs typeface="微软雅黑" panose="020B0503020204020204" pitchFamily="34" charset="-122"/>
                </a:rPr>
                <a:t>nói về những truyền thống của dân tộc.</a:t>
              </a:r>
              <a:endPara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39F4E"/>
                </a:solidFill>
                <a:effectLst/>
                <a:uLnTx/>
                <a:uFillTx/>
                <a:ea typeface="小考拉体" panose="02000503000000000000" pitchFamily="2" charset="-122"/>
                <a:cs typeface="微软雅黑" panose="020B0503020204020204" pitchFamily="34" charset="-122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86BC760C-08B3-46A6-8AEE-B700AB44C9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76" t="50000" r="36854"/>
            <a:stretch/>
          </p:blipFill>
          <p:spPr>
            <a:xfrm>
              <a:off x="4152813" y="1515391"/>
              <a:ext cx="679184" cy="986939"/>
            </a:xfrm>
            <a:prstGeom prst="rect">
              <a:avLst/>
            </a:prstGeom>
          </p:spPr>
        </p:pic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00FCEF13-4E0A-4777-A35B-8D372AAEEA0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 rot="19859773">
            <a:off x="11298080" y="15349"/>
            <a:ext cx="996796" cy="2286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DB7F84D-7556-4857-B1A7-B62A920527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18797512">
            <a:off x="11092575" y="5619805"/>
            <a:ext cx="938520" cy="1664236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04F3004D-79C5-41A5-9239-78D9898FA547}"/>
              </a:ext>
            </a:extLst>
          </p:cNvPr>
          <p:cNvGrpSpPr/>
          <p:nvPr/>
        </p:nvGrpSpPr>
        <p:grpSpPr>
          <a:xfrm>
            <a:off x="101303" y="1414032"/>
            <a:ext cx="3913856" cy="3917036"/>
            <a:chOff x="702400" y="929717"/>
            <a:chExt cx="4695740" cy="4699554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xmlns="" id="{B314F5A6-C3D6-4DC3-9B4E-82FA0E00252B}"/>
                </a:ext>
              </a:extLst>
            </p:cNvPr>
            <p:cNvSpPr/>
            <p:nvPr/>
          </p:nvSpPr>
          <p:spPr>
            <a:xfrm>
              <a:off x="1576404" y="1723962"/>
              <a:ext cx="3100144" cy="3120260"/>
            </a:xfrm>
            <a:prstGeom prst="ellipse">
              <a:avLst/>
            </a:prstGeom>
            <a:solidFill>
              <a:srgbClr val="339E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图片 5">
              <a:extLst>
                <a:ext uri="{FF2B5EF4-FFF2-40B4-BE49-F238E27FC236}">
                  <a16:creationId xmlns:a16="http://schemas.microsoft.com/office/drawing/2014/main" xmlns="" id="{0963AF5C-BE69-42A8-BE92-18F55D9A48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8" t="-2054" r="468" b="-1052"/>
            <a:stretch/>
          </p:blipFill>
          <p:spPr>
            <a:xfrm>
              <a:off x="702400" y="929717"/>
              <a:ext cx="4695740" cy="469955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5" name="文本框 15">
            <a:extLst>
              <a:ext uri="{FF2B5EF4-FFF2-40B4-BE49-F238E27FC236}">
                <a16:creationId xmlns:a16="http://schemas.microsoft.com/office/drawing/2014/main" xmlns="" id="{C9BAA462-D679-4C3A-9759-AA00A33BB200}"/>
              </a:ext>
            </a:extLst>
          </p:cNvPr>
          <p:cNvSpPr txBox="1"/>
          <p:nvPr/>
        </p:nvSpPr>
        <p:spPr>
          <a:xfrm>
            <a:off x="1007252" y="2334314"/>
            <a:ext cx="21931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#9Slide07 SVNAppleberry" panose="02040603050506020204" pitchFamily="18" charset="0"/>
                <a:ea typeface="小白" panose="02010601030101010101" pitchFamily="2" charset="-122"/>
              </a:rPr>
              <a:t>MỤC TIÊU</a:t>
            </a:r>
            <a:endParaRPr lang="zh-CN" altLang="en-US" sz="6000" dirty="0">
              <a:solidFill>
                <a:schemeClr val="bg1"/>
              </a:solidFill>
              <a:latin typeface="#9Slide07 SVNAppleberry" panose="02040603050506020204" pitchFamily="18" charset="0"/>
              <a:ea typeface="小白" panose="02010601030101010101" pitchFamily="2" charset="-122"/>
            </a:endParaRPr>
          </a:p>
        </p:txBody>
      </p:sp>
      <p:pic>
        <p:nvPicPr>
          <p:cNvPr id="39" name="图片 29">
            <a:extLst>
              <a:ext uri="{FF2B5EF4-FFF2-40B4-BE49-F238E27FC236}">
                <a16:creationId xmlns:a16="http://schemas.microsoft.com/office/drawing/2014/main" xmlns="" id="{C6207EF8-48BB-46B0-AEED-C026C730E1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14782177" flipV="1">
            <a:off x="-113395" y="-184126"/>
            <a:ext cx="938520" cy="1664236"/>
          </a:xfrm>
          <a:prstGeom prst="rect">
            <a:avLst/>
          </a:prstGeom>
        </p:spPr>
      </p:pic>
      <p:grpSp>
        <p:nvGrpSpPr>
          <p:cNvPr id="40" name="组合 16">
            <a:extLst>
              <a:ext uri="{FF2B5EF4-FFF2-40B4-BE49-F238E27FC236}">
                <a16:creationId xmlns:a16="http://schemas.microsoft.com/office/drawing/2014/main" xmlns="" id="{5E56EC87-941A-4B20-A1ED-011027EED059}"/>
              </a:ext>
            </a:extLst>
          </p:cNvPr>
          <p:cNvGrpSpPr/>
          <p:nvPr/>
        </p:nvGrpSpPr>
        <p:grpSpPr>
          <a:xfrm>
            <a:off x="4372315" y="3699014"/>
            <a:ext cx="7356648" cy="1245811"/>
            <a:chOff x="4123250" y="1427379"/>
            <a:chExt cx="7356648" cy="1245811"/>
          </a:xfrm>
        </p:grpSpPr>
        <p:sp>
          <p:nvSpPr>
            <p:cNvPr id="41" name="文本框 4">
              <a:extLst>
                <a:ext uri="{FF2B5EF4-FFF2-40B4-BE49-F238E27FC236}">
                  <a16:creationId xmlns:a16="http://schemas.microsoft.com/office/drawing/2014/main" xmlns="" id="{A4F80638-0FBC-4CD8-867B-660CAE227119}"/>
                </a:ext>
              </a:extLst>
            </p:cNvPr>
            <p:cNvSpPr txBox="1"/>
            <p:nvPr/>
          </p:nvSpPr>
          <p:spPr>
            <a:xfrm>
              <a:off x="4593782" y="1595972"/>
              <a:ext cx="688611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139F4E"/>
                  </a:solidFill>
                  <a:effectLst/>
                  <a:uLnTx/>
                  <a:uFillTx/>
                  <a:ea typeface="小考拉体" panose="02000503000000000000" pitchFamily="2" charset="-122"/>
                  <a:cs typeface="微软雅黑" panose="020B0503020204020204" pitchFamily="34" charset="-122"/>
                </a:rPr>
                <a:t> Mở rộng, hệ thống hóa vốn từ gắn với </a:t>
              </a:r>
              <a:br>
                <a:rPr kumimoji="1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139F4E"/>
                  </a:solidFill>
                  <a:effectLst/>
                  <a:uLnTx/>
                  <a:uFillTx/>
                  <a:ea typeface="小考拉体" panose="02000503000000000000" pitchFamily="2" charset="-122"/>
                  <a:cs typeface="微软雅黑" panose="020B0503020204020204" pitchFamily="34" charset="-122"/>
                </a:rPr>
              </a:br>
              <a:r>
                <a:rPr kumimoji="1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139F4E"/>
                  </a:solidFill>
                  <a:effectLst/>
                  <a:uLnTx/>
                  <a:uFillTx/>
                  <a:ea typeface="小考拉体" panose="02000503000000000000" pitchFamily="2" charset="-122"/>
                  <a:cs typeface="微软雅黑" panose="020B0503020204020204" pitchFamily="34" charset="-122"/>
                </a:rPr>
                <a:t>chủ điểm Nhớ nguồn.</a:t>
              </a:r>
              <a:endPara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39F4E"/>
                </a:solidFill>
                <a:effectLst/>
                <a:uLnTx/>
                <a:uFillTx/>
                <a:ea typeface="小考拉体" panose="02000503000000000000" pitchFamily="2" charset="-122"/>
                <a:cs typeface="微软雅黑" panose="020B0503020204020204" pitchFamily="34" charset="-122"/>
              </a:endParaRPr>
            </a:p>
          </p:txBody>
        </p:sp>
        <p:pic>
          <p:nvPicPr>
            <p:cNvPr id="42" name="图片 10">
              <a:extLst>
                <a:ext uri="{FF2B5EF4-FFF2-40B4-BE49-F238E27FC236}">
                  <a16:creationId xmlns:a16="http://schemas.microsoft.com/office/drawing/2014/main" xmlns="" id="{03B85F6E-3F03-4845-970F-19B960C15F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76" t="50000" r="36854"/>
            <a:stretch/>
          </p:blipFill>
          <p:spPr>
            <a:xfrm>
              <a:off x="4123250" y="1427379"/>
              <a:ext cx="637830" cy="9268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897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01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687818" y="838200"/>
            <a:ext cx="9199560" cy="894475"/>
          </a:xfrm>
          <a:custGeom>
            <a:avLst/>
            <a:gdLst>
              <a:gd name="connsiteX0" fmla="*/ 0 w 9199560"/>
              <a:gd name="connsiteY0" fmla="*/ 443472 h 894475"/>
              <a:gd name="connsiteX1" fmla="*/ 443472 w 9199560"/>
              <a:gd name="connsiteY1" fmla="*/ 0 h 894475"/>
              <a:gd name="connsiteX2" fmla="*/ 1053064 w 9199560"/>
              <a:gd name="connsiteY2" fmla="*/ 0 h 894475"/>
              <a:gd name="connsiteX3" fmla="*/ 1579530 w 9199560"/>
              <a:gd name="connsiteY3" fmla="*/ 0 h 894475"/>
              <a:gd name="connsiteX4" fmla="*/ 2272248 w 9199560"/>
              <a:gd name="connsiteY4" fmla="*/ 0 h 894475"/>
              <a:gd name="connsiteX5" fmla="*/ 3131218 w 9199560"/>
              <a:gd name="connsiteY5" fmla="*/ 0 h 894475"/>
              <a:gd name="connsiteX6" fmla="*/ 3907062 w 9199560"/>
              <a:gd name="connsiteY6" fmla="*/ 0 h 894475"/>
              <a:gd name="connsiteX7" fmla="*/ 4599780 w 9199560"/>
              <a:gd name="connsiteY7" fmla="*/ 0 h 894475"/>
              <a:gd name="connsiteX8" fmla="*/ 5209372 w 9199560"/>
              <a:gd name="connsiteY8" fmla="*/ 0 h 894475"/>
              <a:gd name="connsiteX9" fmla="*/ 5985216 w 9199560"/>
              <a:gd name="connsiteY9" fmla="*/ 0 h 894475"/>
              <a:gd name="connsiteX10" fmla="*/ 6761060 w 9199560"/>
              <a:gd name="connsiteY10" fmla="*/ 0 h 894475"/>
              <a:gd name="connsiteX11" fmla="*/ 7536904 w 9199560"/>
              <a:gd name="connsiteY11" fmla="*/ 0 h 894475"/>
              <a:gd name="connsiteX12" fmla="*/ 8756088 w 9199560"/>
              <a:gd name="connsiteY12" fmla="*/ 0 h 894475"/>
              <a:gd name="connsiteX13" fmla="*/ 9199560 w 9199560"/>
              <a:gd name="connsiteY13" fmla="*/ 443472 h 894475"/>
              <a:gd name="connsiteX14" fmla="*/ 9199560 w 9199560"/>
              <a:gd name="connsiteY14" fmla="*/ 451003 h 894475"/>
              <a:gd name="connsiteX15" fmla="*/ 8756088 w 9199560"/>
              <a:gd name="connsiteY15" fmla="*/ 894475 h 894475"/>
              <a:gd name="connsiteX16" fmla="*/ 8063370 w 9199560"/>
              <a:gd name="connsiteY16" fmla="*/ 894475 h 894475"/>
              <a:gd name="connsiteX17" fmla="*/ 7536904 w 9199560"/>
              <a:gd name="connsiteY17" fmla="*/ 894475 h 894475"/>
              <a:gd name="connsiteX18" fmla="*/ 6761060 w 9199560"/>
              <a:gd name="connsiteY18" fmla="*/ 894475 h 894475"/>
              <a:gd name="connsiteX19" fmla="*/ 6234594 w 9199560"/>
              <a:gd name="connsiteY19" fmla="*/ 894475 h 894475"/>
              <a:gd name="connsiteX20" fmla="*/ 5375624 w 9199560"/>
              <a:gd name="connsiteY20" fmla="*/ 894475 h 894475"/>
              <a:gd name="connsiteX21" fmla="*/ 4516654 w 9199560"/>
              <a:gd name="connsiteY21" fmla="*/ 894475 h 894475"/>
              <a:gd name="connsiteX22" fmla="*/ 3990188 w 9199560"/>
              <a:gd name="connsiteY22" fmla="*/ 894475 h 894475"/>
              <a:gd name="connsiteX23" fmla="*/ 3297470 w 9199560"/>
              <a:gd name="connsiteY23" fmla="*/ 894475 h 894475"/>
              <a:gd name="connsiteX24" fmla="*/ 2604752 w 9199560"/>
              <a:gd name="connsiteY24" fmla="*/ 894475 h 894475"/>
              <a:gd name="connsiteX25" fmla="*/ 2161413 w 9199560"/>
              <a:gd name="connsiteY25" fmla="*/ 894475 h 894475"/>
              <a:gd name="connsiteX26" fmla="*/ 1551821 w 9199560"/>
              <a:gd name="connsiteY26" fmla="*/ 894475 h 894475"/>
              <a:gd name="connsiteX27" fmla="*/ 443472 w 9199560"/>
              <a:gd name="connsiteY27" fmla="*/ 894475 h 894475"/>
              <a:gd name="connsiteX28" fmla="*/ 0 w 9199560"/>
              <a:gd name="connsiteY28" fmla="*/ 451003 h 894475"/>
              <a:gd name="connsiteX29" fmla="*/ 0 w 9199560"/>
              <a:gd name="connsiteY29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199560" h="894475" fill="none" extrusionOk="0">
                <a:moveTo>
                  <a:pt x="0" y="443472"/>
                </a:moveTo>
                <a:cubicBezTo>
                  <a:pt x="31814" y="149489"/>
                  <a:pt x="189571" y="57737"/>
                  <a:pt x="443472" y="0"/>
                </a:cubicBezTo>
                <a:cubicBezTo>
                  <a:pt x="627641" y="-9209"/>
                  <a:pt x="857685" y="-22785"/>
                  <a:pt x="1053064" y="0"/>
                </a:cubicBezTo>
                <a:cubicBezTo>
                  <a:pt x="1248443" y="22785"/>
                  <a:pt x="1374470" y="9155"/>
                  <a:pt x="1579530" y="0"/>
                </a:cubicBezTo>
                <a:cubicBezTo>
                  <a:pt x="1784590" y="-9155"/>
                  <a:pt x="2056201" y="8113"/>
                  <a:pt x="2272248" y="0"/>
                </a:cubicBezTo>
                <a:cubicBezTo>
                  <a:pt x="2488295" y="-8113"/>
                  <a:pt x="2930813" y="-40570"/>
                  <a:pt x="3131218" y="0"/>
                </a:cubicBezTo>
                <a:cubicBezTo>
                  <a:pt x="3331623" y="40570"/>
                  <a:pt x="3709859" y="19255"/>
                  <a:pt x="3907062" y="0"/>
                </a:cubicBezTo>
                <a:cubicBezTo>
                  <a:pt x="4104265" y="-19255"/>
                  <a:pt x="4442045" y="-23885"/>
                  <a:pt x="4599780" y="0"/>
                </a:cubicBezTo>
                <a:cubicBezTo>
                  <a:pt x="4757515" y="23885"/>
                  <a:pt x="4974406" y="-13340"/>
                  <a:pt x="5209372" y="0"/>
                </a:cubicBezTo>
                <a:cubicBezTo>
                  <a:pt x="5444338" y="13340"/>
                  <a:pt x="5709891" y="-22108"/>
                  <a:pt x="5985216" y="0"/>
                </a:cubicBezTo>
                <a:cubicBezTo>
                  <a:pt x="6260541" y="22108"/>
                  <a:pt x="6385472" y="13686"/>
                  <a:pt x="6761060" y="0"/>
                </a:cubicBezTo>
                <a:cubicBezTo>
                  <a:pt x="7136648" y="-13686"/>
                  <a:pt x="7376640" y="11295"/>
                  <a:pt x="7536904" y="0"/>
                </a:cubicBezTo>
                <a:cubicBezTo>
                  <a:pt x="7697168" y="-11295"/>
                  <a:pt x="8407801" y="59566"/>
                  <a:pt x="8756088" y="0"/>
                </a:cubicBezTo>
                <a:cubicBezTo>
                  <a:pt x="9033486" y="-31376"/>
                  <a:pt x="9148128" y="173054"/>
                  <a:pt x="9199560" y="443472"/>
                </a:cubicBezTo>
                <a:cubicBezTo>
                  <a:pt x="9199854" y="445812"/>
                  <a:pt x="9199701" y="447944"/>
                  <a:pt x="9199560" y="451003"/>
                </a:cubicBezTo>
                <a:cubicBezTo>
                  <a:pt x="9200114" y="676813"/>
                  <a:pt x="9037716" y="888522"/>
                  <a:pt x="8756088" y="894475"/>
                </a:cubicBezTo>
                <a:cubicBezTo>
                  <a:pt x="8482785" y="879536"/>
                  <a:pt x="8314759" y="925825"/>
                  <a:pt x="8063370" y="894475"/>
                </a:cubicBezTo>
                <a:cubicBezTo>
                  <a:pt x="7811981" y="863125"/>
                  <a:pt x="7733993" y="887438"/>
                  <a:pt x="7536904" y="894475"/>
                </a:cubicBezTo>
                <a:cubicBezTo>
                  <a:pt x="7339815" y="901512"/>
                  <a:pt x="7045105" y="915259"/>
                  <a:pt x="6761060" y="894475"/>
                </a:cubicBezTo>
                <a:cubicBezTo>
                  <a:pt x="6477015" y="873691"/>
                  <a:pt x="6398008" y="872055"/>
                  <a:pt x="6234594" y="894475"/>
                </a:cubicBezTo>
                <a:cubicBezTo>
                  <a:pt x="6071180" y="916895"/>
                  <a:pt x="5761535" y="908074"/>
                  <a:pt x="5375624" y="894475"/>
                </a:cubicBezTo>
                <a:cubicBezTo>
                  <a:pt x="4989713" y="880877"/>
                  <a:pt x="4840750" y="862291"/>
                  <a:pt x="4516654" y="894475"/>
                </a:cubicBezTo>
                <a:cubicBezTo>
                  <a:pt x="4192558" y="926660"/>
                  <a:pt x="4172874" y="872936"/>
                  <a:pt x="3990188" y="894475"/>
                </a:cubicBezTo>
                <a:cubicBezTo>
                  <a:pt x="3807502" y="916014"/>
                  <a:pt x="3543307" y="886609"/>
                  <a:pt x="3297470" y="894475"/>
                </a:cubicBezTo>
                <a:cubicBezTo>
                  <a:pt x="3051633" y="902341"/>
                  <a:pt x="2857553" y="917821"/>
                  <a:pt x="2604752" y="894475"/>
                </a:cubicBezTo>
                <a:cubicBezTo>
                  <a:pt x="2351951" y="871129"/>
                  <a:pt x="2320861" y="898907"/>
                  <a:pt x="2161413" y="894475"/>
                </a:cubicBezTo>
                <a:cubicBezTo>
                  <a:pt x="2001965" y="890043"/>
                  <a:pt x="1690795" y="901153"/>
                  <a:pt x="1551821" y="894475"/>
                </a:cubicBezTo>
                <a:cubicBezTo>
                  <a:pt x="1412847" y="887797"/>
                  <a:pt x="949174" y="891607"/>
                  <a:pt x="443472" y="894475"/>
                </a:cubicBezTo>
                <a:cubicBezTo>
                  <a:pt x="196202" y="884073"/>
                  <a:pt x="3787" y="678256"/>
                  <a:pt x="0" y="451003"/>
                </a:cubicBezTo>
                <a:cubicBezTo>
                  <a:pt x="313" y="447257"/>
                  <a:pt x="120" y="447018"/>
                  <a:pt x="0" y="443472"/>
                </a:cubicBezTo>
                <a:close/>
              </a:path>
              <a:path w="9199560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68036" y="26211"/>
                  <a:pt x="839668" y="382"/>
                  <a:pt x="969938" y="0"/>
                </a:cubicBezTo>
                <a:cubicBezTo>
                  <a:pt x="1100208" y="-382"/>
                  <a:pt x="1363484" y="24206"/>
                  <a:pt x="1579530" y="0"/>
                </a:cubicBezTo>
                <a:cubicBezTo>
                  <a:pt x="1795576" y="-24206"/>
                  <a:pt x="1842482" y="8200"/>
                  <a:pt x="2022869" y="0"/>
                </a:cubicBezTo>
                <a:cubicBezTo>
                  <a:pt x="2203256" y="-8200"/>
                  <a:pt x="2551962" y="13661"/>
                  <a:pt x="2798713" y="0"/>
                </a:cubicBezTo>
                <a:cubicBezTo>
                  <a:pt x="3045464" y="-13661"/>
                  <a:pt x="3342969" y="-7084"/>
                  <a:pt x="3491431" y="0"/>
                </a:cubicBezTo>
                <a:cubicBezTo>
                  <a:pt x="3639893" y="7084"/>
                  <a:pt x="4030865" y="18756"/>
                  <a:pt x="4267275" y="0"/>
                </a:cubicBezTo>
                <a:cubicBezTo>
                  <a:pt x="4503685" y="-18756"/>
                  <a:pt x="4940414" y="-1316"/>
                  <a:pt x="5126246" y="0"/>
                </a:cubicBezTo>
                <a:cubicBezTo>
                  <a:pt x="5312078" y="1316"/>
                  <a:pt x="5577957" y="23607"/>
                  <a:pt x="5818964" y="0"/>
                </a:cubicBezTo>
                <a:cubicBezTo>
                  <a:pt x="6059971" y="-23607"/>
                  <a:pt x="6312539" y="-33731"/>
                  <a:pt x="6594808" y="0"/>
                </a:cubicBezTo>
                <a:cubicBezTo>
                  <a:pt x="6877077" y="33731"/>
                  <a:pt x="7185186" y="-37889"/>
                  <a:pt x="7370652" y="0"/>
                </a:cubicBezTo>
                <a:cubicBezTo>
                  <a:pt x="7556118" y="37889"/>
                  <a:pt x="7707958" y="-17256"/>
                  <a:pt x="7813992" y="0"/>
                </a:cubicBezTo>
                <a:cubicBezTo>
                  <a:pt x="7920026" y="17256"/>
                  <a:pt x="8475075" y="-8663"/>
                  <a:pt x="8756088" y="0"/>
                </a:cubicBezTo>
                <a:cubicBezTo>
                  <a:pt x="9053174" y="25444"/>
                  <a:pt x="9186770" y="239929"/>
                  <a:pt x="9199560" y="443472"/>
                </a:cubicBezTo>
                <a:cubicBezTo>
                  <a:pt x="9199299" y="446341"/>
                  <a:pt x="9199410" y="448060"/>
                  <a:pt x="9199560" y="451003"/>
                </a:cubicBezTo>
                <a:cubicBezTo>
                  <a:pt x="9204690" y="712600"/>
                  <a:pt x="8997139" y="879131"/>
                  <a:pt x="8756088" y="894475"/>
                </a:cubicBezTo>
                <a:cubicBezTo>
                  <a:pt x="8584645" y="862014"/>
                  <a:pt x="8252072" y="916928"/>
                  <a:pt x="8063370" y="894475"/>
                </a:cubicBezTo>
                <a:cubicBezTo>
                  <a:pt x="7874668" y="872022"/>
                  <a:pt x="7464735" y="874445"/>
                  <a:pt x="7287526" y="894475"/>
                </a:cubicBezTo>
                <a:cubicBezTo>
                  <a:pt x="7110317" y="914505"/>
                  <a:pt x="6998638" y="877830"/>
                  <a:pt x="6844186" y="894475"/>
                </a:cubicBezTo>
                <a:cubicBezTo>
                  <a:pt x="6689734" y="911120"/>
                  <a:pt x="6537125" y="903448"/>
                  <a:pt x="6317721" y="894475"/>
                </a:cubicBezTo>
                <a:cubicBezTo>
                  <a:pt x="6098318" y="885502"/>
                  <a:pt x="5854667" y="864145"/>
                  <a:pt x="5458750" y="894475"/>
                </a:cubicBezTo>
                <a:cubicBezTo>
                  <a:pt x="5062833" y="924805"/>
                  <a:pt x="5020068" y="905323"/>
                  <a:pt x="4766032" y="894475"/>
                </a:cubicBezTo>
                <a:cubicBezTo>
                  <a:pt x="4511996" y="883627"/>
                  <a:pt x="4283233" y="918844"/>
                  <a:pt x="3990188" y="894475"/>
                </a:cubicBezTo>
                <a:cubicBezTo>
                  <a:pt x="3697143" y="870106"/>
                  <a:pt x="3590619" y="912531"/>
                  <a:pt x="3380596" y="894475"/>
                </a:cubicBezTo>
                <a:cubicBezTo>
                  <a:pt x="3170573" y="876419"/>
                  <a:pt x="2959903" y="923707"/>
                  <a:pt x="2604752" y="894475"/>
                </a:cubicBezTo>
                <a:cubicBezTo>
                  <a:pt x="2249601" y="865243"/>
                  <a:pt x="2137287" y="903053"/>
                  <a:pt x="1995160" y="894475"/>
                </a:cubicBezTo>
                <a:cubicBezTo>
                  <a:pt x="1853033" y="885897"/>
                  <a:pt x="1701944" y="891998"/>
                  <a:pt x="1468695" y="894475"/>
                </a:cubicBezTo>
                <a:cubicBezTo>
                  <a:pt x="1235446" y="896952"/>
                  <a:pt x="681665" y="928247"/>
                  <a:pt x="443472" y="894475"/>
                </a:cubicBezTo>
                <a:cubicBezTo>
                  <a:pt x="185818" y="878986"/>
                  <a:pt x="45655" y="672419"/>
                  <a:pt x="0" y="451003"/>
                </a:cubicBezTo>
                <a:cubicBezTo>
                  <a:pt x="-111" y="449479"/>
                  <a:pt x="-111" y="445204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>
                <a:solidFill>
                  <a:prstClr val="white"/>
                </a:solidFill>
                <a:latin typeface="Calibri"/>
                <a:ea typeface="小白" panose="02010601030101010101" pitchFamily="2" charset="-122"/>
              </a:rPr>
              <a:t>9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330" y="1942238"/>
            <a:ext cx="9199560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lvl="0" indent="-342900" algn="ctr"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Lên non mới biết non cao</a:t>
            </a:r>
          </a:p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Lội sông mới biết 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................</a:t>
            </a: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cạn sâu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vi-VN" sz="40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65E52788-C0DB-4EEB-9E51-39F721F3C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785396"/>
              </p:ext>
            </p:extLst>
          </p:nvPr>
        </p:nvGraphicFramePr>
        <p:xfrm>
          <a:off x="2932965" y="3524852"/>
          <a:ext cx="6556256" cy="9976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608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936608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936608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936608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936608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936608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936608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</a:tblGrid>
              <a:tr h="997691">
                <a:tc>
                  <a:txBody>
                    <a:bodyPr/>
                    <a:lstStyle/>
                    <a:p>
                      <a:pPr algn="ctr"/>
                      <a:r>
                        <a:rPr lang="en-US" sz="5000"/>
                        <a:t>l</a:t>
                      </a:r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/>
                        <a:t>ạ</a:t>
                      </a:r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/>
                        <a:t>c</a:t>
                      </a:r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/>
                        <a:t>h</a:t>
                      </a:r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/>
                        <a:t>n</a:t>
                      </a:r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/>
                        <a:t>à</a:t>
                      </a:r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/>
                        <a:t>o</a:t>
                      </a:r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D3D6458D-7737-47FA-9812-B4063793FD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605030"/>
              </p:ext>
            </p:extLst>
          </p:nvPr>
        </p:nvGraphicFramePr>
        <p:xfrm>
          <a:off x="2921982" y="3524852"/>
          <a:ext cx="6556256" cy="9976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608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936608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936608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936608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936608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936608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936608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</a:tblGrid>
              <a:tr h="997691">
                <a:tc>
                  <a:txBody>
                    <a:bodyPr/>
                    <a:lstStyle/>
                    <a:p>
                      <a:pPr algn="ctr"/>
                      <a:endParaRPr lang="en-US" sz="5000"/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/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/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/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/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/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/>
                    </a:p>
                  </a:txBody>
                  <a:tcPr marL="203610" marR="203610" marT="101805" marB="10180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53278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0138" y="-2599338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386528" y="891613"/>
            <a:ext cx="9908662" cy="894475"/>
          </a:xfrm>
          <a:custGeom>
            <a:avLst/>
            <a:gdLst>
              <a:gd name="connsiteX0" fmla="*/ 0 w 9908662"/>
              <a:gd name="connsiteY0" fmla="*/ 443472 h 894475"/>
              <a:gd name="connsiteX1" fmla="*/ 443472 w 9908662"/>
              <a:gd name="connsiteY1" fmla="*/ 0 h 894475"/>
              <a:gd name="connsiteX2" fmla="*/ 1227667 w 9908662"/>
              <a:gd name="connsiteY2" fmla="*/ 0 h 894475"/>
              <a:gd name="connsiteX3" fmla="*/ 1921646 w 9908662"/>
              <a:gd name="connsiteY3" fmla="*/ 0 h 894475"/>
              <a:gd name="connsiteX4" fmla="*/ 2525407 w 9908662"/>
              <a:gd name="connsiteY4" fmla="*/ 0 h 894475"/>
              <a:gd name="connsiteX5" fmla="*/ 3309602 w 9908662"/>
              <a:gd name="connsiteY5" fmla="*/ 0 h 894475"/>
              <a:gd name="connsiteX6" fmla="*/ 4093798 w 9908662"/>
              <a:gd name="connsiteY6" fmla="*/ 0 h 894475"/>
              <a:gd name="connsiteX7" fmla="*/ 4877993 w 9908662"/>
              <a:gd name="connsiteY7" fmla="*/ 0 h 894475"/>
              <a:gd name="connsiteX8" fmla="*/ 5662189 w 9908662"/>
              <a:gd name="connsiteY8" fmla="*/ 0 h 894475"/>
              <a:gd name="connsiteX9" fmla="*/ 6175733 w 9908662"/>
              <a:gd name="connsiteY9" fmla="*/ 0 h 894475"/>
              <a:gd name="connsiteX10" fmla="*/ 6689277 w 9908662"/>
              <a:gd name="connsiteY10" fmla="*/ 0 h 894475"/>
              <a:gd name="connsiteX11" fmla="*/ 7202821 w 9908662"/>
              <a:gd name="connsiteY11" fmla="*/ 0 h 894475"/>
              <a:gd name="connsiteX12" fmla="*/ 7716365 w 9908662"/>
              <a:gd name="connsiteY12" fmla="*/ 0 h 894475"/>
              <a:gd name="connsiteX13" fmla="*/ 8320126 w 9908662"/>
              <a:gd name="connsiteY13" fmla="*/ 0 h 894475"/>
              <a:gd name="connsiteX14" fmla="*/ 8743453 w 9908662"/>
              <a:gd name="connsiteY14" fmla="*/ 0 h 894475"/>
              <a:gd name="connsiteX15" fmla="*/ 9465190 w 9908662"/>
              <a:gd name="connsiteY15" fmla="*/ 0 h 894475"/>
              <a:gd name="connsiteX16" fmla="*/ 9908662 w 9908662"/>
              <a:gd name="connsiteY16" fmla="*/ 443472 h 894475"/>
              <a:gd name="connsiteX17" fmla="*/ 9908662 w 9908662"/>
              <a:gd name="connsiteY17" fmla="*/ 451003 h 894475"/>
              <a:gd name="connsiteX18" fmla="*/ 9465190 w 9908662"/>
              <a:gd name="connsiteY18" fmla="*/ 894475 h 894475"/>
              <a:gd name="connsiteX19" fmla="*/ 9041863 w 9908662"/>
              <a:gd name="connsiteY19" fmla="*/ 894475 h 894475"/>
              <a:gd name="connsiteX20" fmla="*/ 8347885 w 9908662"/>
              <a:gd name="connsiteY20" fmla="*/ 894475 h 894475"/>
              <a:gd name="connsiteX21" fmla="*/ 7924558 w 9908662"/>
              <a:gd name="connsiteY21" fmla="*/ 894475 h 894475"/>
              <a:gd name="connsiteX22" fmla="*/ 7320797 w 9908662"/>
              <a:gd name="connsiteY22" fmla="*/ 894475 h 894475"/>
              <a:gd name="connsiteX23" fmla="*/ 6446384 w 9908662"/>
              <a:gd name="connsiteY23" fmla="*/ 894475 h 894475"/>
              <a:gd name="connsiteX24" fmla="*/ 6023058 w 9908662"/>
              <a:gd name="connsiteY24" fmla="*/ 894475 h 894475"/>
              <a:gd name="connsiteX25" fmla="*/ 5329079 w 9908662"/>
              <a:gd name="connsiteY25" fmla="*/ 894475 h 894475"/>
              <a:gd name="connsiteX26" fmla="*/ 4544884 w 9908662"/>
              <a:gd name="connsiteY26" fmla="*/ 894475 h 894475"/>
              <a:gd name="connsiteX27" fmla="*/ 4031340 w 9908662"/>
              <a:gd name="connsiteY27" fmla="*/ 894475 h 894475"/>
              <a:gd name="connsiteX28" fmla="*/ 3608013 w 9908662"/>
              <a:gd name="connsiteY28" fmla="*/ 894475 h 894475"/>
              <a:gd name="connsiteX29" fmla="*/ 2823818 w 9908662"/>
              <a:gd name="connsiteY29" fmla="*/ 894475 h 894475"/>
              <a:gd name="connsiteX30" fmla="*/ 1949405 w 9908662"/>
              <a:gd name="connsiteY30" fmla="*/ 894475 h 894475"/>
              <a:gd name="connsiteX31" fmla="*/ 1435861 w 9908662"/>
              <a:gd name="connsiteY31" fmla="*/ 894475 h 894475"/>
              <a:gd name="connsiteX32" fmla="*/ 443472 w 9908662"/>
              <a:gd name="connsiteY32" fmla="*/ 894475 h 894475"/>
              <a:gd name="connsiteX33" fmla="*/ 0 w 9908662"/>
              <a:gd name="connsiteY33" fmla="*/ 451003 h 894475"/>
              <a:gd name="connsiteX34" fmla="*/ 0 w 9908662"/>
              <a:gd name="connsiteY34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08662" h="894475" fill="none" extrusionOk="0">
                <a:moveTo>
                  <a:pt x="0" y="443472"/>
                </a:moveTo>
                <a:cubicBezTo>
                  <a:pt x="11520" y="189616"/>
                  <a:pt x="201923" y="-10648"/>
                  <a:pt x="443472" y="0"/>
                </a:cubicBezTo>
                <a:cubicBezTo>
                  <a:pt x="610513" y="18825"/>
                  <a:pt x="1049774" y="-26909"/>
                  <a:pt x="1227667" y="0"/>
                </a:cubicBezTo>
                <a:cubicBezTo>
                  <a:pt x="1405560" y="26909"/>
                  <a:pt x="1686032" y="-4711"/>
                  <a:pt x="1921646" y="0"/>
                </a:cubicBezTo>
                <a:cubicBezTo>
                  <a:pt x="2157260" y="4711"/>
                  <a:pt x="2403589" y="-21483"/>
                  <a:pt x="2525407" y="0"/>
                </a:cubicBezTo>
                <a:cubicBezTo>
                  <a:pt x="2647225" y="21483"/>
                  <a:pt x="2965666" y="20359"/>
                  <a:pt x="3309602" y="0"/>
                </a:cubicBezTo>
                <a:cubicBezTo>
                  <a:pt x="3653539" y="-20359"/>
                  <a:pt x="3819742" y="-10102"/>
                  <a:pt x="4093798" y="0"/>
                </a:cubicBezTo>
                <a:cubicBezTo>
                  <a:pt x="4367854" y="10102"/>
                  <a:pt x="4677749" y="36681"/>
                  <a:pt x="4877993" y="0"/>
                </a:cubicBezTo>
                <a:cubicBezTo>
                  <a:pt x="5078238" y="-36681"/>
                  <a:pt x="5310917" y="10708"/>
                  <a:pt x="5662189" y="0"/>
                </a:cubicBezTo>
                <a:cubicBezTo>
                  <a:pt x="6013461" y="-10708"/>
                  <a:pt x="5966783" y="542"/>
                  <a:pt x="6175733" y="0"/>
                </a:cubicBezTo>
                <a:cubicBezTo>
                  <a:pt x="6384683" y="-542"/>
                  <a:pt x="6529522" y="-1612"/>
                  <a:pt x="6689277" y="0"/>
                </a:cubicBezTo>
                <a:cubicBezTo>
                  <a:pt x="6849032" y="1612"/>
                  <a:pt x="7065376" y="-23466"/>
                  <a:pt x="7202821" y="0"/>
                </a:cubicBezTo>
                <a:cubicBezTo>
                  <a:pt x="7340266" y="23466"/>
                  <a:pt x="7519754" y="-14611"/>
                  <a:pt x="7716365" y="0"/>
                </a:cubicBezTo>
                <a:cubicBezTo>
                  <a:pt x="7912976" y="14611"/>
                  <a:pt x="8172252" y="27065"/>
                  <a:pt x="8320126" y="0"/>
                </a:cubicBezTo>
                <a:cubicBezTo>
                  <a:pt x="8468000" y="-27065"/>
                  <a:pt x="8543399" y="18570"/>
                  <a:pt x="8743453" y="0"/>
                </a:cubicBezTo>
                <a:cubicBezTo>
                  <a:pt x="8943507" y="-18570"/>
                  <a:pt x="9312269" y="6733"/>
                  <a:pt x="9465190" y="0"/>
                </a:cubicBezTo>
                <a:cubicBezTo>
                  <a:pt x="9675676" y="-43529"/>
                  <a:pt x="9946499" y="193314"/>
                  <a:pt x="9908662" y="443472"/>
                </a:cubicBezTo>
                <a:cubicBezTo>
                  <a:pt x="9908484" y="446222"/>
                  <a:pt x="9908401" y="448050"/>
                  <a:pt x="9908662" y="451003"/>
                </a:cubicBezTo>
                <a:cubicBezTo>
                  <a:pt x="9920599" y="749602"/>
                  <a:pt x="9755452" y="922002"/>
                  <a:pt x="9465190" y="894475"/>
                </a:cubicBezTo>
                <a:cubicBezTo>
                  <a:pt x="9277184" y="879589"/>
                  <a:pt x="9167335" y="884362"/>
                  <a:pt x="9041863" y="894475"/>
                </a:cubicBezTo>
                <a:cubicBezTo>
                  <a:pt x="8916391" y="904588"/>
                  <a:pt x="8633268" y="865169"/>
                  <a:pt x="8347885" y="894475"/>
                </a:cubicBezTo>
                <a:cubicBezTo>
                  <a:pt x="8062502" y="923781"/>
                  <a:pt x="8031861" y="905439"/>
                  <a:pt x="7924558" y="894475"/>
                </a:cubicBezTo>
                <a:cubicBezTo>
                  <a:pt x="7817255" y="883511"/>
                  <a:pt x="7460756" y="916516"/>
                  <a:pt x="7320797" y="894475"/>
                </a:cubicBezTo>
                <a:cubicBezTo>
                  <a:pt x="7180838" y="872434"/>
                  <a:pt x="6730836" y="908409"/>
                  <a:pt x="6446384" y="894475"/>
                </a:cubicBezTo>
                <a:cubicBezTo>
                  <a:pt x="6161932" y="880541"/>
                  <a:pt x="6133035" y="884290"/>
                  <a:pt x="6023058" y="894475"/>
                </a:cubicBezTo>
                <a:cubicBezTo>
                  <a:pt x="5913081" y="904660"/>
                  <a:pt x="5653301" y="885319"/>
                  <a:pt x="5329079" y="894475"/>
                </a:cubicBezTo>
                <a:cubicBezTo>
                  <a:pt x="5004857" y="903631"/>
                  <a:pt x="4841502" y="866813"/>
                  <a:pt x="4544884" y="894475"/>
                </a:cubicBezTo>
                <a:cubicBezTo>
                  <a:pt x="4248267" y="922137"/>
                  <a:pt x="4187369" y="878835"/>
                  <a:pt x="4031340" y="894475"/>
                </a:cubicBezTo>
                <a:cubicBezTo>
                  <a:pt x="3875311" y="910115"/>
                  <a:pt x="3791324" y="911676"/>
                  <a:pt x="3608013" y="894475"/>
                </a:cubicBezTo>
                <a:cubicBezTo>
                  <a:pt x="3424702" y="877274"/>
                  <a:pt x="3135728" y="889480"/>
                  <a:pt x="2823818" y="894475"/>
                </a:cubicBezTo>
                <a:cubicBezTo>
                  <a:pt x="2511908" y="899470"/>
                  <a:pt x="2224198" y="882041"/>
                  <a:pt x="1949405" y="894475"/>
                </a:cubicBezTo>
                <a:cubicBezTo>
                  <a:pt x="1674612" y="906909"/>
                  <a:pt x="1679171" y="868811"/>
                  <a:pt x="1435861" y="894475"/>
                </a:cubicBezTo>
                <a:cubicBezTo>
                  <a:pt x="1192551" y="920139"/>
                  <a:pt x="654675" y="908341"/>
                  <a:pt x="443472" y="894475"/>
                </a:cubicBezTo>
                <a:cubicBezTo>
                  <a:pt x="198131" y="871612"/>
                  <a:pt x="-20741" y="648722"/>
                  <a:pt x="0" y="451003"/>
                </a:cubicBezTo>
                <a:cubicBezTo>
                  <a:pt x="278" y="447653"/>
                  <a:pt x="-319" y="445270"/>
                  <a:pt x="0" y="443472"/>
                </a:cubicBezTo>
                <a:close/>
              </a:path>
              <a:path w="9908662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11347" y="3671"/>
                  <a:pt x="754381" y="7985"/>
                  <a:pt x="957016" y="0"/>
                </a:cubicBezTo>
                <a:cubicBezTo>
                  <a:pt x="1159651" y="-7985"/>
                  <a:pt x="1285279" y="26887"/>
                  <a:pt x="1560777" y="0"/>
                </a:cubicBezTo>
                <a:cubicBezTo>
                  <a:pt x="1836275" y="-26887"/>
                  <a:pt x="1851227" y="-6746"/>
                  <a:pt x="1984104" y="0"/>
                </a:cubicBezTo>
                <a:cubicBezTo>
                  <a:pt x="2116981" y="6746"/>
                  <a:pt x="2595749" y="-19750"/>
                  <a:pt x="2768299" y="0"/>
                </a:cubicBezTo>
                <a:cubicBezTo>
                  <a:pt x="2940850" y="19750"/>
                  <a:pt x="3121009" y="20691"/>
                  <a:pt x="3462278" y="0"/>
                </a:cubicBezTo>
                <a:cubicBezTo>
                  <a:pt x="3803547" y="-20691"/>
                  <a:pt x="3859729" y="-6698"/>
                  <a:pt x="4246473" y="0"/>
                </a:cubicBezTo>
                <a:cubicBezTo>
                  <a:pt x="4633218" y="6698"/>
                  <a:pt x="4740358" y="9510"/>
                  <a:pt x="5120886" y="0"/>
                </a:cubicBezTo>
                <a:cubicBezTo>
                  <a:pt x="5501414" y="-9510"/>
                  <a:pt x="5516454" y="-28012"/>
                  <a:pt x="5814864" y="0"/>
                </a:cubicBezTo>
                <a:cubicBezTo>
                  <a:pt x="6113274" y="28012"/>
                  <a:pt x="6374451" y="1968"/>
                  <a:pt x="6599060" y="0"/>
                </a:cubicBezTo>
                <a:cubicBezTo>
                  <a:pt x="6823669" y="-1968"/>
                  <a:pt x="7220680" y="-34020"/>
                  <a:pt x="7383255" y="0"/>
                </a:cubicBezTo>
                <a:cubicBezTo>
                  <a:pt x="7545831" y="34020"/>
                  <a:pt x="7614967" y="-10113"/>
                  <a:pt x="7806582" y="0"/>
                </a:cubicBezTo>
                <a:cubicBezTo>
                  <a:pt x="7998197" y="10113"/>
                  <a:pt x="8102056" y="7854"/>
                  <a:pt x="8320126" y="0"/>
                </a:cubicBezTo>
                <a:cubicBezTo>
                  <a:pt x="8538196" y="-7854"/>
                  <a:pt x="8606003" y="-15385"/>
                  <a:pt x="8833670" y="0"/>
                </a:cubicBezTo>
                <a:cubicBezTo>
                  <a:pt x="9061337" y="15385"/>
                  <a:pt x="9182359" y="8427"/>
                  <a:pt x="9465190" y="0"/>
                </a:cubicBezTo>
                <a:cubicBezTo>
                  <a:pt x="9712142" y="-14596"/>
                  <a:pt x="9955495" y="228158"/>
                  <a:pt x="9908662" y="443472"/>
                </a:cubicBezTo>
                <a:cubicBezTo>
                  <a:pt x="9908752" y="446195"/>
                  <a:pt x="9908887" y="447515"/>
                  <a:pt x="9908662" y="451003"/>
                </a:cubicBezTo>
                <a:cubicBezTo>
                  <a:pt x="9851775" y="686667"/>
                  <a:pt x="9721158" y="907206"/>
                  <a:pt x="9465190" y="894475"/>
                </a:cubicBezTo>
                <a:cubicBezTo>
                  <a:pt x="9306787" y="869948"/>
                  <a:pt x="9069641" y="893547"/>
                  <a:pt x="8951646" y="894475"/>
                </a:cubicBezTo>
                <a:cubicBezTo>
                  <a:pt x="8833651" y="895403"/>
                  <a:pt x="8673096" y="917130"/>
                  <a:pt x="8438102" y="894475"/>
                </a:cubicBezTo>
                <a:cubicBezTo>
                  <a:pt x="8203108" y="871820"/>
                  <a:pt x="7930834" y="877373"/>
                  <a:pt x="7563689" y="894475"/>
                </a:cubicBezTo>
                <a:cubicBezTo>
                  <a:pt x="7196544" y="911577"/>
                  <a:pt x="7104674" y="865891"/>
                  <a:pt x="6869711" y="894475"/>
                </a:cubicBezTo>
                <a:cubicBezTo>
                  <a:pt x="6634748" y="923059"/>
                  <a:pt x="6275025" y="885234"/>
                  <a:pt x="6085516" y="894475"/>
                </a:cubicBezTo>
                <a:cubicBezTo>
                  <a:pt x="5896007" y="903716"/>
                  <a:pt x="5688162" y="900857"/>
                  <a:pt x="5481755" y="894475"/>
                </a:cubicBezTo>
                <a:cubicBezTo>
                  <a:pt x="5275348" y="888093"/>
                  <a:pt x="4976553" y="886695"/>
                  <a:pt x="4697559" y="894475"/>
                </a:cubicBezTo>
                <a:cubicBezTo>
                  <a:pt x="4418565" y="902255"/>
                  <a:pt x="4314248" y="911887"/>
                  <a:pt x="4093798" y="894475"/>
                </a:cubicBezTo>
                <a:cubicBezTo>
                  <a:pt x="3873348" y="877063"/>
                  <a:pt x="3768673" y="902680"/>
                  <a:pt x="3580254" y="894475"/>
                </a:cubicBezTo>
                <a:cubicBezTo>
                  <a:pt x="3391835" y="886270"/>
                  <a:pt x="3105470" y="899249"/>
                  <a:pt x="2976493" y="894475"/>
                </a:cubicBezTo>
                <a:cubicBezTo>
                  <a:pt x="2847516" y="889701"/>
                  <a:pt x="2610040" y="916683"/>
                  <a:pt x="2462949" y="894475"/>
                </a:cubicBezTo>
                <a:cubicBezTo>
                  <a:pt x="2315858" y="872267"/>
                  <a:pt x="1789791" y="919741"/>
                  <a:pt x="1588536" y="894475"/>
                </a:cubicBezTo>
                <a:cubicBezTo>
                  <a:pt x="1387281" y="869209"/>
                  <a:pt x="1270178" y="892716"/>
                  <a:pt x="1165209" y="894475"/>
                </a:cubicBezTo>
                <a:cubicBezTo>
                  <a:pt x="1060240" y="896234"/>
                  <a:pt x="637544" y="913716"/>
                  <a:pt x="443472" y="894475"/>
                </a:cubicBezTo>
                <a:cubicBezTo>
                  <a:pt x="195363" y="925817"/>
                  <a:pt x="-5930" y="701903"/>
                  <a:pt x="0" y="451003"/>
                </a:cubicBezTo>
                <a:cubicBezTo>
                  <a:pt x="-316" y="449049"/>
                  <a:pt x="-371" y="445967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>
                <a:solidFill>
                  <a:prstClr val="white"/>
                </a:solidFill>
                <a:latin typeface="Calibri"/>
                <a:ea typeface="小白" panose="02010601030101010101" pitchFamily="2" charset="-122"/>
              </a:rPr>
              <a:t>10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330" y="1942238"/>
            <a:ext cx="9199560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Dù ai nói đông nói tây</a:t>
            </a:r>
          </a:p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Lòng ta vẫn 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....................</a:t>
            </a: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giữa rừng.</a:t>
            </a: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3E2B74C0-BDAC-4C5B-B491-F8C121B073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663667"/>
              </p:ext>
            </p:extLst>
          </p:nvPr>
        </p:nvGraphicFramePr>
        <p:xfrm>
          <a:off x="1183760" y="3587733"/>
          <a:ext cx="10032700" cy="10687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327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</a:tblGrid>
              <a:tr h="1068701">
                <a:tc>
                  <a:txBody>
                    <a:bodyPr/>
                    <a:lstStyle/>
                    <a:p>
                      <a:pPr algn="ctr"/>
                      <a:r>
                        <a:rPr lang="en-US" sz="52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v</a:t>
                      </a: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2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ữ</a:t>
                      </a: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2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2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</a:t>
                      </a: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2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2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</a:t>
                      </a: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2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ư</a:t>
                      </a: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2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</a:t>
                      </a: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2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â</a:t>
                      </a: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2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y</a:t>
                      </a: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21C7F392-7292-4C24-82C0-0536993189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570586"/>
              </p:ext>
            </p:extLst>
          </p:nvPr>
        </p:nvGraphicFramePr>
        <p:xfrm>
          <a:off x="1176833" y="3590263"/>
          <a:ext cx="10032700" cy="10687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327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  <a:gridCol w="1003270">
                  <a:extLst>
                    <a:ext uri="{9D8B030D-6E8A-4147-A177-3AD203B41FA5}">
                      <a16:colId xmlns:a16="http://schemas.microsoft.com/office/drawing/2014/main" xmlns="" val="3187045694"/>
                    </a:ext>
                  </a:extLst>
                </a:gridCol>
              </a:tblGrid>
              <a:tr h="1068701">
                <a:tc>
                  <a:txBody>
                    <a:bodyPr/>
                    <a:lstStyle/>
                    <a:p>
                      <a:pPr algn="ctr"/>
                      <a:endParaRPr lang="en-US" sz="52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2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2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2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2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2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2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2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2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2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218102" marR="218102" marT="109051" marB="10905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62514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01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386528" y="891613"/>
            <a:ext cx="9908662" cy="894475"/>
          </a:xfrm>
          <a:custGeom>
            <a:avLst/>
            <a:gdLst>
              <a:gd name="connsiteX0" fmla="*/ 0 w 9908662"/>
              <a:gd name="connsiteY0" fmla="*/ 443472 h 894475"/>
              <a:gd name="connsiteX1" fmla="*/ 443472 w 9908662"/>
              <a:gd name="connsiteY1" fmla="*/ 0 h 894475"/>
              <a:gd name="connsiteX2" fmla="*/ 1227667 w 9908662"/>
              <a:gd name="connsiteY2" fmla="*/ 0 h 894475"/>
              <a:gd name="connsiteX3" fmla="*/ 1921646 w 9908662"/>
              <a:gd name="connsiteY3" fmla="*/ 0 h 894475"/>
              <a:gd name="connsiteX4" fmla="*/ 2525407 w 9908662"/>
              <a:gd name="connsiteY4" fmla="*/ 0 h 894475"/>
              <a:gd name="connsiteX5" fmla="*/ 3309602 w 9908662"/>
              <a:gd name="connsiteY5" fmla="*/ 0 h 894475"/>
              <a:gd name="connsiteX6" fmla="*/ 4093798 w 9908662"/>
              <a:gd name="connsiteY6" fmla="*/ 0 h 894475"/>
              <a:gd name="connsiteX7" fmla="*/ 4877993 w 9908662"/>
              <a:gd name="connsiteY7" fmla="*/ 0 h 894475"/>
              <a:gd name="connsiteX8" fmla="*/ 5662189 w 9908662"/>
              <a:gd name="connsiteY8" fmla="*/ 0 h 894475"/>
              <a:gd name="connsiteX9" fmla="*/ 6175733 w 9908662"/>
              <a:gd name="connsiteY9" fmla="*/ 0 h 894475"/>
              <a:gd name="connsiteX10" fmla="*/ 6689277 w 9908662"/>
              <a:gd name="connsiteY10" fmla="*/ 0 h 894475"/>
              <a:gd name="connsiteX11" fmla="*/ 7202821 w 9908662"/>
              <a:gd name="connsiteY11" fmla="*/ 0 h 894475"/>
              <a:gd name="connsiteX12" fmla="*/ 7716365 w 9908662"/>
              <a:gd name="connsiteY12" fmla="*/ 0 h 894475"/>
              <a:gd name="connsiteX13" fmla="*/ 8320126 w 9908662"/>
              <a:gd name="connsiteY13" fmla="*/ 0 h 894475"/>
              <a:gd name="connsiteX14" fmla="*/ 8743453 w 9908662"/>
              <a:gd name="connsiteY14" fmla="*/ 0 h 894475"/>
              <a:gd name="connsiteX15" fmla="*/ 9465190 w 9908662"/>
              <a:gd name="connsiteY15" fmla="*/ 0 h 894475"/>
              <a:gd name="connsiteX16" fmla="*/ 9908662 w 9908662"/>
              <a:gd name="connsiteY16" fmla="*/ 443472 h 894475"/>
              <a:gd name="connsiteX17" fmla="*/ 9908662 w 9908662"/>
              <a:gd name="connsiteY17" fmla="*/ 451003 h 894475"/>
              <a:gd name="connsiteX18" fmla="*/ 9465190 w 9908662"/>
              <a:gd name="connsiteY18" fmla="*/ 894475 h 894475"/>
              <a:gd name="connsiteX19" fmla="*/ 9041863 w 9908662"/>
              <a:gd name="connsiteY19" fmla="*/ 894475 h 894475"/>
              <a:gd name="connsiteX20" fmla="*/ 8347885 w 9908662"/>
              <a:gd name="connsiteY20" fmla="*/ 894475 h 894475"/>
              <a:gd name="connsiteX21" fmla="*/ 7924558 w 9908662"/>
              <a:gd name="connsiteY21" fmla="*/ 894475 h 894475"/>
              <a:gd name="connsiteX22" fmla="*/ 7320797 w 9908662"/>
              <a:gd name="connsiteY22" fmla="*/ 894475 h 894475"/>
              <a:gd name="connsiteX23" fmla="*/ 6446384 w 9908662"/>
              <a:gd name="connsiteY23" fmla="*/ 894475 h 894475"/>
              <a:gd name="connsiteX24" fmla="*/ 6023058 w 9908662"/>
              <a:gd name="connsiteY24" fmla="*/ 894475 h 894475"/>
              <a:gd name="connsiteX25" fmla="*/ 5329079 w 9908662"/>
              <a:gd name="connsiteY25" fmla="*/ 894475 h 894475"/>
              <a:gd name="connsiteX26" fmla="*/ 4544884 w 9908662"/>
              <a:gd name="connsiteY26" fmla="*/ 894475 h 894475"/>
              <a:gd name="connsiteX27" fmla="*/ 4031340 w 9908662"/>
              <a:gd name="connsiteY27" fmla="*/ 894475 h 894475"/>
              <a:gd name="connsiteX28" fmla="*/ 3608013 w 9908662"/>
              <a:gd name="connsiteY28" fmla="*/ 894475 h 894475"/>
              <a:gd name="connsiteX29" fmla="*/ 2823818 w 9908662"/>
              <a:gd name="connsiteY29" fmla="*/ 894475 h 894475"/>
              <a:gd name="connsiteX30" fmla="*/ 1949405 w 9908662"/>
              <a:gd name="connsiteY30" fmla="*/ 894475 h 894475"/>
              <a:gd name="connsiteX31" fmla="*/ 1435861 w 9908662"/>
              <a:gd name="connsiteY31" fmla="*/ 894475 h 894475"/>
              <a:gd name="connsiteX32" fmla="*/ 443472 w 9908662"/>
              <a:gd name="connsiteY32" fmla="*/ 894475 h 894475"/>
              <a:gd name="connsiteX33" fmla="*/ 0 w 9908662"/>
              <a:gd name="connsiteY33" fmla="*/ 451003 h 894475"/>
              <a:gd name="connsiteX34" fmla="*/ 0 w 9908662"/>
              <a:gd name="connsiteY34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08662" h="894475" fill="none" extrusionOk="0">
                <a:moveTo>
                  <a:pt x="0" y="443472"/>
                </a:moveTo>
                <a:cubicBezTo>
                  <a:pt x="11520" y="189616"/>
                  <a:pt x="201923" y="-10648"/>
                  <a:pt x="443472" y="0"/>
                </a:cubicBezTo>
                <a:cubicBezTo>
                  <a:pt x="610513" y="18825"/>
                  <a:pt x="1049774" y="-26909"/>
                  <a:pt x="1227667" y="0"/>
                </a:cubicBezTo>
                <a:cubicBezTo>
                  <a:pt x="1405560" y="26909"/>
                  <a:pt x="1686032" y="-4711"/>
                  <a:pt x="1921646" y="0"/>
                </a:cubicBezTo>
                <a:cubicBezTo>
                  <a:pt x="2157260" y="4711"/>
                  <a:pt x="2403589" y="-21483"/>
                  <a:pt x="2525407" y="0"/>
                </a:cubicBezTo>
                <a:cubicBezTo>
                  <a:pt x="2647225" y="21483"/>
                  <a:pt x="2965666" y="20359"/>
                  <a:pt x="3309602" y="0"/>
                </a:cubicBezTo>
                <a:cubicBezTo>
                  <a:pt x="3653539" y="-20359"/>
                  <a:pt x="3819742" y="-10102"/>
                  <a:pt x="4093798" y="0"/>
                </a:cubicBezTo>
                <a:cubicBezTo>
                  <a:pt x="4367854" y="10102"/>
                  <a:pt x="4677749" y="36681"/>
                  <a:pt x="4877993" y="0"/>
                </a:cubicBezTo>
                <a:cubicBezTo>
                  <a:pt x="5078238" y="-36681"/>
                  <a:pt x="5310917" y="10708"/>
                  <a:pt x="5662189" y="0"/>
                </a:cubicBezTo>
                <a:cubicBezTo>
                  <a:pt x="6013461" y="-10708"/>
                  <a:pt x="5966783" y="542"/>
                  <a:pt x="6175733" y="0"/>
                </a:cubicBezTo>
                <a:cubicBezTo>
                  <a:pt x="6384683" y="-542"/>
                  <a:pt x="6529522" y="-1612"/>
                  <a:pt x="6689277" y="0"/>
                </a:cubicBezTo>
                <a:cubicBezTo>
                  <a:pt x="6849032" y="1612"/>
                  <a:pt x="7065376" y="-23466"/>
                  <a:pt x="7202821" y="0"/>
                </a:cubicBezTo>
                <a:cubicBezTo>
                  <a:pt x="7340266" y="23466"/>
                  <a:pt x="7519754" y="-14611"/>
                  <a:pt x="7716365" y="0"/>
                </a:cubicBezTo>
                <a:cubicBezTo>
                  <a:pt x="7912976" y="14611"/>
                  <a:pt x="8172252" y="27065"/>
                  <a:pt x="8320126" y="0"/>
                </a:cubicBezTo>
                <a:cubicBezTo>
                  <a:pt x="8468000" y="-27065"/>
                  <a:pt x="8543399" y="18570"/>
                  <a:pt x="8743453" y="0"/>
                </a:cubicBezTo>
                <a:cubicBezTo>
                  <a:pt x="8943507" y="-18570"/>
                  <a:pt x="9312269" y="6733"/>
                  <a:pt x="9465190" y="0"/>
                </a:cubicBezTo>
                <a:cubicBezTo>
                  <a:pt x="9675676" y="-43529"/>
                  <a:pt x="9946499" y="193314"/>
                  <a:pt x="9908662" y="443472"/>
                </a:cubicBezTo>
                <a:cubicBezTo>
                  <a:pt x="9908484" y="446222"/>
                  <a:pt x="9908401" y="448050"/>
                  <a:pt x="9908662" y="451003"/>
                </a:cubicBezTo>
                <a:cubicBezTo>
                  <a:pt x="9920599" y="749602"/>
                  <a:pt x="9755452" y="922002"/>
                  <a:pt x="9465190" y="894475"/>
                </a:cubicBezTo>
                <a:cubicBezTo>
                  <a:pt x="9277184" y="879589"/>
                  <a:pt x="9167335" y="884362"/>
                  <a:pt x="9041863" y="894475"/>
                </a:cubicBezTo>
                <a:cubicBezTo>
                  <a:pt x="8916391" y="904588"/>
                  <a:pt x="8633268" y="865169"/>
                  <a:pt x="8347885" y="894475"/>
                </a:cubicBezTo>
                <a:cubicBezTo>
                  <a:pt x="8062502" y="923781"/>
                  <a:pt x="8031861" y="905439"/>
                  <a:pt x="7924558" y="894475"/>
                </a:cubicBezTo>
                <a:cubicBezTo>
                  <a:pt x="7817255" y="883511"/>
                  <a:pt x="7460756" y="916516"/>
                  <a:pt x="7320797" y="894475"/>
                </a:cubicBezTo>
                <a:cubicBezTo>
                  <a:pt x="7180838" y="872434"/>
                  <a:pt x="6730836" y="908409"/>
                  <a:pt x="6446384" y="894475"/>
                </a:cubicBezTo>
                <a:cubicBezTo>
                  <a:pt x="6161932" y="880541"/>
                  <a:pt x="6133035" y="884290"/>
                  <a:pt x="6023058" y="894475"/>
                </a:cubicBezTo>
                <a:cubicBezTo>
                  <a:pt x="5913081" y="904660"/>
                  <a:pt x="5653301" y="885319"/>
                  <a:pt x="5329079" y="894475"/>
                </a:cubicBezTo>
                <a:cubicBezTo>
                  <a:pt x="5004857" y="903631"/>
                  <a:pt x="4841502" y="866813"/>
                  <a:pt x="4544884" y="894475"/>
                </a:cubicBezTo>
                <a:cubicBezTo>
                  <a:pt x="4248267" y="922137"/>
                  <a:pt x="4187369" y="878835"/>
                  <a:pt x="4031340" y="894475"/>
                </a:cubicBezTo>
                <a:cubicBezTo>
                  <a:pt x="3875311" y="910115"/>
                  <a:pt x="3791324" y="911676"/>
                  <a:pt x="3608013" y="894475"/>
                </a:cubicBezTo>
                <a:cubicBezTo>
                  <a:pt x="3424702" y="877274"/>
                  <a:pt x="3135728" y="889480"/>
                  <a:pt x="2823818" y="894475"/>
                </a:cubicBezTo>
                <a:cubicBezTo>
                  <a:pt x="2511908" y="899470"/>
                  <a:pt x="2224198" y="882041"/>
                  <a:pt x="1949405" y="894475"/>
                </a:cubicBezTo>
                <a:cubicBezTo>
                  <a:pt x="1674612" y="906909"/>
                  <a:pt x="1679171" y="868811"/>
                  <a:pt x="1435861" y="894475"/>
                </a:cubicBezTo>
                <a:cubicBezTo>
                  <a:pt x="1192551" y="920139"/>
                  <a:pt x="654675" y="908341"/>
                  <a:pt x="443472" y="894475"/>
                </a:cubicBezTo>
                <a:cubicBezTo>
                  <a:pt x="198131" y="871612"/>
                  <a:pt x="-20741" y="648722"/>
                  <a:pt x="0" y="451003"/>
                </a:cubicBezTo>
                <a:cubicBezTo>
                  <a:pt x="278" y="447653"/>
                  <a:pt x="-319" y="445270"/>
                  <a:pt x="0" y="443472"/>
                </a:cubicBezTo>
                <a:close/>
              </a:path>
              <a:path w="9908662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11347" y="3671"/>
                  <a:pt x="754381" y="7985"/>
                  <a:pt x="957016" y="0"/>
                </a:cubicBezTo>
                <a:cubicBezTo>
                  <a:pt x="1159651" y="-7985"/>
                  <a:pt x="1285279" y="26887"/>
                  <a:pt x="1560777" y="0"/>
                </a:cubicBezTo>
                <a:cubicBezTo>
                  <a:pt x="1836275" y="-26887"/>
                  <a:pt x="1851227" y="-6746"/>
                  <a:pt x="1984104" y="0"/>
                </a:cubicBezTo>
                <a:cubicBezTo>
                  <a:pt x="2116981" y="6746"/>
                  <a:pt x="2595749" y="-19750"/>
                  <a:pt x="2768299" y="0"/>
                </a:cubicBezTo>
                <a:cubicBezTo>
                  <a:pt x="2940850" y="19750"/>
                  <a:pt x="3121009" y="20691"/>
                  <a:pt x="3462278" y="0"/>
                </a:cubicBezTo>
                <a:cubicBezTo>
                  <a:pt x="3803547" y="-20691"/>
                  <a:pt x="3859729" y="-6698"/>
                  <a:pt x="4246473" y="0"/>
                </a:cubicBezTo>
                <a:cubicBezTo>
                  <a:pt x="4633218" y="6698"/>
                  <a:pt x="4740358" y="9510"/>
                  <a:pt x="5120886" y="0"/>
                </a:cubicBezTo>
                <a:cubicBezTo>
                  <a:pt x="5501414" y="-9510"/>
                  <a:pt x="5516454" y="-28012"/>
                  <a:pt x="5814864" y="0"/>
                </a:cubicBezTo>
                <a:cubicBezTo>
                  <a:pt x="6113274" y="28012"/>
                  <a:pt x="6374451" y="1968"/>
                  <a:pt x="6599060" y="0"/>
                </a:cubicBezTo>
                <a:cubicBezTo>
                  <a:pt x="6823669" y="-1968"/>
                  <a:pt x="7220680" y="-34020"/>
                  <a:pt x="7383255" y="0"/>
                </a:cubicBezTo>
                <a:cubicBezTo>
                  <a:pt x="7545831" y="34020"/>
                  <a:pt x="7614967" y="-10113"/>
                  <a:pt x="7806582" y="0"/>
                </a:cubicBezTo>
                <a:cubicBezTo>
                  <a:pt x="7998197" y="10113"/>
                  <a:pt x="8102056" y="7854"/>
                  <a:pt x="8320126" y="0"/>
                </a:cubicBezTo>
                <a:cubicBezTo>
                  <a:pt x="8538196" y="-7854"/>
                  <a:pt x="8606003" y="-15385"/>
                  <a:pt x="8833670" y="0"/>
                </a:cubicBezTo>
                <a:cubicBezTo>
                  <a:pt x="9061337" y="15385"/>
                  <a:pt x="9182359" y="8427"/>
                  <a:pt x="9465190" y="0"/>
                </a:cubicBezTo>
                <a:cubicBezTo>
                  <a:pt x="9712142" y="-14596"/>
                  <a:pt x="9955495" y="228158"/>
                  <a:pt x="9908662" y="443472"/>
                </a:cubicBezTo>
                <a:cubicBezTo>
                  <a:pt x="9908752" y="446195"/>
                  <a:pt x="9908887" y="447515"/>
                  <a:pt x="9908662" y="451003"/>
                </a:cubicBezTo>
                <a:cubicBezTo>
                  <a:pt x="9851775" y="686667"/>
                  <a:pt x="9721158" y="907206"/>
                  <a:pt x="9465190" y="894475"/>
                </a:cubicBezTo>
                <a:cubicBezTo>
                  <a:pt x="9306787" y="869948"/>
                  <a:pt x="9069641" y="893547"/>
                  <a:pt x="8951646" y="894475"/>
                </a:cubicBezTo>
                <a:cubicBezTo>
                  <a:pt x="8833651" y="895403"/>
                  <a:pt x="8673096" y="917130"/>
                  <a:pt x="8438102" y="894475"/>
                </a:cubicBezTo>
                <a:cubicBezTo>
                  <a:pt x="8203108" y="871820"/>
                  <a:pt x="7930834" y="877373"/>
                  <a:pt x="7563689" y="894475"/>
                </a:cubicBezTo>
                <a:cubicBezTo>
                  <a:pt x="7196544" y="911577"/>
                  <a:pt x="7104674" y="865891"/>
                  <a:pt x="6869711" y="894475"/>
                </a:cubicBezTo>
                <a:cubicBezTo>
                  <a:pt x="6634748" y="923059"/>
                  <a:pt x="6275025" y="885234"/>
                  <a:pt x="6085516" y="894475"/>
                </a:cubicBezTo>
                <a:cubicBezTo>
                  <a:pt x="5896007" y="903716"/>
                  <a:pt x="5688162" y="900857"/>
                  <a:pt x="5481755" y="894475"/>
                </a:cubicBezTo>
                <a:cubicBezTo>
                  <a:pt x="5275348" y="888093"/>
                  <a:pt x="4976553" y="886695"/>
                  <a:pt x="4697559" y="894475"/>
                </a:cubicBezTo>
                <a:cubicBezTo>
                  <a:pt x="4418565" y="902255"/>
                  <a:pt x="4314248" y="911887"/>
                  <a:pt x="4093798" y="894475"/>
                </a:cubicBezTo>
                <a:cubicBezTo>
                  <a:pt x="3873348" y="877063"/>
                  <a:pt x="3768673" y="902680"/>
                  <a:pt x="3580254" y="894475"/>
                </a:cubicBezTo>
                <a:cubicBezTo>
                  <a:pt x="3391835" y="886270"/>
                  <a:pt x="3105470" y="899249"/>
                  <a:pt x="2976493" y="894475"/>
                </a:cubicBezTo>
                <a:cubicBezTo>
                  <a:pt x="2847516" y="889701"/>
                  <a:pt x="2610040" y="916683"/>
                  <a:pt x="2462949" y="894475"/>
                </a:cubicBezTo>
                <a:cubicBezTo>
                  <a:pt x="2315858" y="872267"/>
                  <a:pt x="1789791" y="919741"/>
                  <a:pt x="1588536" y="894475"/>
                </a:cubicBezTo>
                <a:cubicBezTo>
                  <a:pt x="1387281" y="869209"/>
                  <a:pt x="1270178" y="892716"/>
                  <a:pt x="1165209" y="894475"/>
                </a:cubicBezTo>
                <a:cubicBezTo>
                  <a:pt x="1060240" y="896234"/>
                  <a:pt x="637544" y="913716"/>
                  <a:pt x="443472" y="894475"/>
                </a:cubicBezTo>
                <a:cubicBezTo>
                  <a:pt x="195363" y="925817"/>
                  <a:pt x="-5930" y="701903"/>
                  <a:pt x="0" y="451003"/>
                </a:cubicBezTo>
                <a:cubicBezTo>
                  <a:pt x="-316" y="449049"/>
                  <a:pt x="-371" y="445967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11.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6528" y="1942238"/>
            <a:ext cx="9413362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Chiều chiều ngó ngược</a:t>
            </a: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</a:t>
            </a:r>
            <a:r>
              <a:rPr kumimoji="0" lang="en-US" sz="40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ngó xuôi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Ngó không thấy mẹ,</a:t>
            </a: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ngùi ngùi</a:t>
            </a: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..................</a:t>
            </a: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A832FE57-A337-453E-8283-E75924D8D6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193238"/>
              </p:ext>
            </p:extLst>
          </p:nvPr>
        </p:nvGraphicFramePr>
        <p:xfrm>
          <a:off x="1855497" y="3543337"/>
          <a:ext cx="8481006" cy="9692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2334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</a:tblGrid>
              <a:tr h="966942">
                <a:tc>
                  <a:txBody>
                    <a:bodyPr/>
                    <a:lstStyle/>
                    <a:p>
                      <a:pPr algn="ctr"/>
                      <a:r>
                        <a:rPr lang="en-US" sz="500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h</a:t>
                      </a: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ớ</a:t>
                      </a: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t</a:t>
                      </a: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h</a:t>
                      </a: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ư</a:t>
                      </a: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ơ</a:t>
                      </a: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g</a:t>
                      </a: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59E7877B-D9E8-4747-9303-68C07713F2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913918"/>
              </p:ext>
            </p:extLst>
          </p:nvPr>
        </p:nvGraphicFramePr>
        <p:xfrm>
          <a:off x="1852706" y="3543337"/>
          <a:ext cx="8481006" cy="9692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2334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  <a:gridCol w="942334">
                  <a:extLst>
                    <a:ext uri="{9D8B030D-6E8A-4147-A177-3AD203B41FA5}">
                      <a16:colId xmlns:a16="http://schemas.microsoft.com/office/drawing/2014/main" xmlns="" val="1561054968"/>
                    </a:ext>
                  </a:extLst>
                </a:gridCol>
              </a:tblGrid>
              <a:tr h="966942">
                <a:tc>
                  <a:txBody>
                    <a:bodyPr/>
                    <a:lstStyle/>
                    <a:p>
                      <a:pPr algn="ctr"/>
                      <a:endParaRPr lang="en-US" sz="50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207202" marR="207202" marT="103601" marB="103601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85716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01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386528" y="891613"/>
            <a:ext cx="9908662" cy="894475"/>
          </a:xfrm>
          <a:custGeom>
            <a:avLst/>
            <a:gdLst>
              <a:gd name="connsiteX0" fmla="*/ 0 w 9908662"/>
              <a:gd name="connsiteY0" fmla="*/ 443472 h 894475"/>
              <a:gd name="connsiteX1" fmla="*/ 443472 w 9908662"/>
              <a:gd name="connsiteY1" fmla="*/ 0 h 894475"/>
              <a:gd name="connsiteX2" fmla="*/ 1227667 w 9908662"/>
              <a:gd name="connsiteY2" fmla="*/ 0 h 894475"/>
              <a:gd name="connsiteX3" fmla="*/ 1921646 w 9908662"/>
              <a:gd name="connsiteY3" fmla="*/ 0 h 894475"/>
              <a:gd name="connsiteX4" fmla="*/ 2525407 w 9908662"/>
              <a:gd name="connsiteY4" fmla="*/ 0 h 894475"/>
              <a:gd name="connsiteX5" fmla="*/ 3309602 w 9908662"/>
              <a:gd name="connsiteY5" fmla="*/ 0 h 894475"/>
              <a:gd name="connsiteX6" fmla="*/ 4093798 w 9908662"/>
              <a:gd name="connsiteY6" fmla="*/ 0 h 894475"/>
              <a:gd name="connsiteX7" fmla="*/ 4877993 w 9908662"/>
              <a:gd name="connsiteY7" fmla="*/ 0 h 894475"/>
              <a:gd name="connsiteX8" fmla="*/ 5662189 w 9908662"/>
              <a:gd name="connsiteY8" fmla="*/ 0 h 894475"/>
              <a:gd name="connsiteX9" fmla="*/ 6175733 w 9908662"/>
              <a:gd name="connsiteY9" fmla="*/ 0 h 894475"/>
              <a:gd name="connsiteX10" fmla="*/ 6689277 w 9908662"/>
              <a:gd name="connsiteY10" fmla="*/ 0 h 894475"/>
              <a:gd name="connsiteX11" fmla="*/ 7202821 w 9908662"/>
              <a:gd name="connsiteY11" fmla="*/ 0 h 894475"/>
              <a:gd name="connsiteX12" fmla="*/ 7716365 w 9908662"/>
              <a:gd name="connsiteY12" fmla="*/ 0 h 894475"/>
              <a:gd name="connsiteX13" fmla="*/ 8320126 w 9908662"/>
              <a:gd name="connsiteY13" fmla="*/ 0 h 894475"/>
              <a:gd name="connsiteX14" fmla="*/ 8743453 w 9908662"/>
              <a:gd name="connsiteY14" fmla="*/ 0 h 894475"/>
              <a:gd name="connsiteX15" fmla="*/ 9465190 w 9908662"/>
              <a:gd name="connsiteY15" fmla="*/ 0 h 894475"/>
              <a:gd name="connsiteX16" fmla="*/ 9908662 w 9908662"/>
              <a:gd name="connsiteY16" fmla="*/ 443472 h 894475"/>
              <a:gd name="connsiteX17" fmla="*/ 9908662 w 9908662"/>
              <a:gd name="connsiteY17" fmla="*/ 451003 h 894475"/>
              <a:gd name="connsiteX18" fmla="*/ 9465190 w 9908662"/>
              <a:gd name="connsiteY18" fmla="*/ 894475 h 894475"/>
              <a:gd name="connsiteX19" fmla="*/ 9041863 w 9908662"/>
              <a:gd name="connsiteY19" fmla="*/ 894475 h 894475"/>
              <a:gd name="connsiteX20" fmla="*/ 8347885 w 9908662"/>
              <a:gd name="connsiteY20" fmla="*/ 894475 h 894475"/>
              <a:gd name="connsiteX21" fmla="*/ 7924558 w 9908662"/>
              <a:gd name="connsiteY21" fmla="*/ 894475 h 894475"/>
              <a:gd name="connsiteX22" fmla="*/ 7320797 w 9908662"/>
              <a:gd name="connsiteY22" fmla="*/ 894475 h 894475"/>
              <a:gd name="connsiteX23" fmla="*/ 6446384 w 9908662"/>
              <a:gd name="connsiteY23" fmla="*/ 894475 h 894475"/>
              <a:gd name="connsiteX24" fmla="*/ 6023058 w 9908662"/>
              <a:gd name="connsiteY24" fmla="*/ 894475 h 894475"/>
              <a:gd name="connsiteX25" fmla="*/ 5329079 w 9908662"/>
              <a:gd name="connsiteY25" fmla="*/ 894475 h 894475"/>
              <a:gd name="connsiteX26" fmla="*/ 4544884 w 9908662"/>
              <a:gd name="connsiteY26" fmla="*/ 894475 h 894475"/>
              <a:gd name="connsiteX27" fmla="*/ 4031340 w 9908662"/>
              <a:gd name="connsiteY27" fmla="*/ 894475 h 894475"/>
              <a:gd name="connsiteX28" fmla="*/ 3608013 w 9908662"/>
              <a:gd name="connsiteY28" fmla="*/ 894475 h 894475"/>
              <a:gd name="connsiteX29" fmla="*/ 2823818 w 9908662"/>
              <a:gd name="connsiteY29" fmla="*/ 894475 h 894475"/>
              <a:gd name="connsiteX30" fmla="*/ 1949405 w 9908662"/>
              <a:gd name="connsiteY30" fmla="*/ 894475 h 894475"/>
              <a:gd name="connsiteX31" fmla="*/ 1435861 w 9908662"/>
              <a:gd name="connsiteY31" fmla="*/ 894475 h 894475"/>
              <a:gd name="connsiteX32" fmla="*/ 443472 w 9908662"/>
              <a:gd name="connsiteY32" fmla="*/ 894475 h 894475"/>
              <a:gd name="connsiteX33" fmla="*/ 0 w 9908662"/>
              <a:gd name="connsiteY33" fmla="*/ 451003 h 894475"/>
              <a:gd name="connsiteX34" fmla="*/ 0 w 9908662"/>
              <a:gd name="connsiteY34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08662" h="894475" fill="none" extrusionOk="0">
                <a:moveTo>
                  <a:pt x="0" y="443472"/>
                </a:moveTo>
                <a:cubicBezTo>
                  <a:pt x="11520" y="189616"/>
                  <a:pt x="201923" y="-10648"/>
                  <a:pt x="443472" y="0"/>
                </a:cubicBezTo>
                <a:cubicBezTo>
                  <a:pt x="610513" y="18825"/>
                  <a:pt x="1049774" y="-26909"/>
                  <a:pt x="1227667" y="0"/>
                </a:cubicBezTo>
                <a:cubicBezTo>
                  <a:pt x="1405560" y="26909"/>
                  <a:pt x="1686032" y="-4711"/>
                  <a:pt x="1921646" y="0"/>
                </a:cubicBezTo>
                <a:cubicBezTo>
                  <a:pt x="2157260" y="4711"/>
                  <a:pt x="2403589" y="-21483"/>
                  <a:pt x="2525407" y="0"/>
                </a:cubicBezTo>
                <a:cubicBezTo>
                  <a:pt x="2647225" y="21483"/>
                  <a:pt x="2965666" y="20359"/>
                  <a:pt x="3309602" y="0"/>
                </a:cubicBezTo>
                <a:cubicBezTo>
                  <a:pt x="3653539" y="-20359"/>
                  <a:pt x="3819742" y="-10102"/>
                  <a:pt x="4093798" y="0"/>
                </a:cubicBezTo>
                <a:cubicBezTo>
                  <a:pt x="4367854" y="10102"/>
                  <a:pt x="4677749" y="36681"/>
                  <a:pt x="4877993" y="0"/>
                </a:cubicBezTo>
                <a:cubicBezTo>
                  <a:pt x="5078238" y="-36681"/>
                  <a:pt x="5310917" y="10708"/>
                  <a:pt x="5662189" y="0"/>
                </a:cubicBezTo>
                <a:cubicBezTo>
                  <a:pt x="6013461" y="-10708"/>
                  <a:pt x="5966783" y="542"/>
                  <a:pt x="6175733" y="0"/>
                </a:cubicBezTo>
                <a:cubicBezTo>
                  <a:pt x="6384683" y="-542"/>
                  <a:pt x="6529522" y="-1612"/>
                  <a:pt x="6689277" y="0"/>
                </a:cubicBezTo>
                <a:cubicBezTo>
                  <a:pt x="6849032" y="1612"/>
                  <a:pt x="7065376" y="-23466"/>
                  <a:pt x="7202821" y="0"/>
                </a:cubicBezTo>
                <a:cubicBezTo>
                  <a:pt x="7340266" y="23466"/>
                  <a:pt x="7519754" y="-14611"/>
                  <a:pt x="7716365" y="0"/>
                </a:cubicBezTo>
                <a:cubicBezTo>
                  <a:pt x="7912976" y="14611"/>
                  <a:pt x="8172252" y="27065"/>
                  <a:pt x="8320126" y="0"/>
                </a:cubicBezTo>
                <a:cubicBezTo>
                  <a:pt x="8468000" y="-27065"/>
                  <a:pt x="8543399" y="18570"/>
                  <a:pt x="8743453" y="0"/>
                </a:cubicBezTo>
                <a:cubicBezTo>
                  <a:pt x="8943507" y="-18570"/>
                  <a:pt x="9312269" y="6733"/>
                  <a:pt x="9465190" y="0"/>
                </a:cubicBezTo>
                <a:cubicBezTo>
                  <a:pt x="9675676" y="-43529"/>
                  <a:pt x="9946499" y="193314"/>
                  <a:pt x="9908662" y="443472"/>
                </a:cubicBezTo>
                <a:cubicBezTo>
                  <a:pt x="9908484" y="446222"/>
                  <a:pt x="9908401" y="448050"/>
                  <a:pt x="9908662" y="451003"/>
                </a:cubicBezTo>
                <a:cubicBezTo>
                  <a:pt x="9920599" y="749602"/>
                  <a:pt x="9755452" y="922002"/>
                  <a:pt x="9465190" y="894475"/>
                </a:cubicBezTo>
                <a:cubicBezTo>
                  <a:pt x="9277184" y="879589"/>
                  <a:pt x="9167335" y="884362"/>
                  <a:pt x="9041863" y="894475"/>
                </a:cubicBezTo>
                <a:cubicBezTo>
                  <a:pt x="8916391" y="904588"/>
                  <a:pt x="8633268" y="865169"/>
                  <a:pt x="8347885" y="894475"/>
                </a:cubicBezTo>
                <a:cubicBezTo>
                  <a:pt x="8062502" y="923781"/>
                  <a:pt x="8031861" y="905439"/>
                  <a:pt x="7924558" y="894475"/>
                </a:cubicBezTo>
                <a:cubicBezTo>
                  <a:pt x="7817255" y="883511"/>
                  <a:pt x="7460756" y="916516"/>
                  <a:pt x="7320797" y="894475"/>
                </a:cubicBezTo>
                <a:cubicBezTo>
                  <a:pt x="7180838" y="872434"/>
                  <a:pt x="6730836" y="908409"/>
                  <a:pt x="6446384" y="894475"/>
                </a:cubicBezTo>
                <a:cubicBezTo>
                  <a:pt x="6161932" y="880541"/>
                  <a:pt x="6133035" y="884290"/>
                  <a:pt x="6023058" y="894475"/>
                </a:cubicBezTo>
                <a:cubicBezTo>
                  <a:pt x="5913081" y="904660"/>
                  <a:pt x="5653301" y="885319"/>
                  <a:pt x="5329079" y="894475"/>
                </a:cubicBezTo>
                <a:cubicBezTo>
                  <a:pt x="5004857" y="903631"/>
                  <a:pt x="4841502" y="866813"/>
                  <a:pt x="4544884" y="894475"/>
                </a:cubicBezTo>
                <a:cubicBezTo>
                  <a:pt x="4248267" y="922137"/>
                  <a:pt x="4187369" y="878835"/>
                  <a:pt x="4031340" y="894475"/>
                </a:cubicBezTo>
                <a:cubicBezTo>
                  <a:pt x="3875311" y="910115"/>
                  <a:pt x="3791324" y="911676"/>
                  <a:pt x="3608013" y="894475"/>
                </a:cubicBezTo>
                <a:cubicBezTo>
                  <a:pt x="3424702" y="877274"/>
                  <a:pt x="3135728" y="889480"/>
                  <a:pt x="2823818" y="894475"/>
                </a:cubicBezTo>
                <a:cubicBezTo>
                  <a:pt x="2511908" y="899470"/>
                  <a:pt x="2224198" y="882041"/>
                  <a:pt x="1949405" y="894475"/>
                </a:cubicBezTo>
                <a:cubicBezTo>
                  <a:pt x="1674612" y="906909"/>
                  <a:pt x="1679171" y="868811"/>
                  <a:pt x="1435861" y="894475"/>
                </a:cubicBezTo>
                <a:cubicBezTo>
                  <a:pt x="1192551" y="920139"/>
                  <a:pt x="654675" y="908341"/>
                  <a:pt x="443472" y="894475"/>
                </a:cubicBezTo>
                <a:cubicBezTo>
                  <a:pt x="198131" y="871612"/>
                  <a:pt x="-20741" y="648722"/>
                  <a:pt x="0" y="451003"/>
                </a:cubicBezTo>
                <a:cubicBezTo>
                  <a:pt x="278" y="447653"/>
                  <a:pt x="-319" y="445270"/>
                  <a:pt x="0" y="443472"/>
                </a:cubicBezTo>
                <a:close/>
              </a:path>
              <a:path w="9908662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11347" y="3671"/>
                  <a:pt x="754381" y="7985"/>
                  <a:pt x="957016" y="0"/>
                </a:cubicBezTo>
                <a:cubicBezTo>
                  <a:pt x="1159651" y="-7985"/>
                  <a:pt x="1285279" y="26887"/>
                  <a:pt x="1560777" y="0"/>
                </a:cubicBezTo>
                <a:cubicBezTo>
                  <a:pt x="1836275" y="-26887"/>
                  <a:pt x="1851227" y="-6746"/>
                  <a:pt x="1984104" y="0"/>
                </a:cubicBezTo>
                <a:cubicBezTo>
                  <a:pt x="2116981" y="6746"/>
                  <a:pt x="2595749" y="-19750"/>
                  <a:pt x="2768299" y="0"/>
                </a:cubicBezTo>
                <a:cubicBezTo>
                  <a:pt x="2940850" y="19750"/>
                  <a:pt x="3121009" y="20691"/>
                  <a:pt x="3462278" y="0"/>
                </a:cubicBezTo>
                <a:cubicBezTo>
                  <a:pt x="3803547" y="-20691"/>
                  <a:pt x="3859729" y="-6698"/>
                  <a:pt x="4246473" y="0"/>
                </a:cubicBezTo>
                <a:cubicBezTo>
                  <a:pt x="4633218" y="6698"/>
                  <a:pt x="4740358" y="9510"/>
                  <a:pt x="5120886" y="0"/>
                </a:cubicBezTo>
                <a:cubicBezTo>
                  <a:pt x="5501414" y="-9510"/>
                  <a:pt x="5516454" y="-28012"/>
                  <a:pt x="5814864" y="0"/>
                </a:cubicBezTo>
                <a:cubicBezTo>
                  <a:pt x="6113274" y="28012"/>
                  <a:pt x="6374451" y="1968"/>
                  <a:pt x="6599060" y="0"/>
                </a:cubicBezTo>
                <a:cubicBezTo>
                  <a:pt x="6823669" y="-1968"/>
                  <a:pt x="7220680" y="-34020"/>
                  <a:pt x="7383255" y="0"/>
                </a:cubicBezTo>
                <a:cubicBezTo>
                  <a:pt x="7545831" y="34020"/>
                  <a:pt x="7614967" y="-10113"/>
                  <a:pt x="7806582" y="0"/>
                </a:cubicBezTo>
                <a:cubicBezTo>
                  <a:pt x="7998197" y="10113"/>
                  <a:pt x="8102056" y="7854"/>
                  <a:pt x="8320126" y="0"/>
                </a:cubicBezTo>
                <a:cubicBezTo>
                  <a:pt x="8538196" y="-7854"/>
                  <a:pt x="8606003" y="-15385"/>
                  <a:pt x="8833670" y="0"/>
                </a:cubicBezTo>
                <a:cubicBezTo>
                  <a:pt x="9061337" y="15385"/>
                  <a:pt x="9182359" y="8427"/>
                  <a:pt x="9465190" y="0"/>
                </a:cubicBezTo>
                <a:cubicBezTo>
                  <a:pt x="9712142" y="-14596"/>
                  <a:pt x="9955495" y="228158"/>
                  <a:pt x="9908662" y="443472"/>
                </a:cubicBezTo>
                <a:cubicBezTo>
                  <a:pt x="9908752" y="446195"/>
                  <a:pt x="9908887" y="447515"/>
                  <a:pt x="9908662" y="451003"/>
                </a:cubicBezTo>
                <a:cubicBezTo>
                  <a:pt x="9851775" y="686667"/>
                  <a:pt x="9721158" y="907206"/>
                  <a:pt x="9465190" y="894475"/>
                </a:cubicBezTo>
                <a:cubicBezTo>
                  <a:pt x="9306787" y="869948"/>
                  <a:pt x="9069641" y="893547"/>
                  <a:pt x="8951646" y="894475"/>
                </a:cubicBezTo>
                <a:cubicBezTo>
                  <a:pt x="8833651" y="895403"/>
                  <a:pt x="8673096" y="917130"/>
                  <a:pt x="8438102" y="894475"/>
                </a:cubicBezTo>
                <a:cubicBezTo>
                  <a:pt x="8203108" y="871820"/>
                  <a:pt x="7930834" y="877373"/>
                  <a:pt x="7563689" y="894475"/>
                </a:cubicBezTo>
                <a:cubicBezTo>
                  <a:pt x="7196544" y="911577"/>
                  <a:pt x="7104674" y="865891"/>
                  <a:pt x="6869711" y="894475"/>
                </a:cubicBezTo>
                <a:cubicBezTo>
                  <a:pt x="6634748" y="923059"/>
                  <a:pt x="6275025" y="885234"/>
                  <a:pt x="6085516" y="894475"/>
                </a:cubicBezTo>
                <a:cubicBezTo>
                  <a:pt x="5896007" y="903716"/>
                  <a:pt x="5688162" y="900857"/>
                  <a:pt x="5481755" y="894475"/>
                </a:cubicBezTo>
                <a:cubicBezTo>
                  <a:pt x="5275348" y="888093"/>
                  <a:pt x="4976553" y="886695"/>
                  <a:pt x="4697559" y="894475"/>
                </a:cubicBezTo>
                <a:cubicBezTo>
                  <a:pt x="4418565" y="902255"/>
                  <a:pt x="4314248" y="911887"/>
                  <a:pt x="4093798" y="894475"/>
                </a:cubicBezTo>
                <a:cubicBezTo>
                  <a:pt x="3873348" y="877063"/>
                  <a:pt x="3768673" y="902680"/>
                  <a:pt x="3580254" y="894475"/>
                </a:cubicBezTo>
                <a:cubicBezTo>
                  <a:pt x="3391835" y="886270"/>
                  <a:pt x="3105470" y="899249"/>
                  <a:pt x="2976493" y="894475"/>
                </a:cubicBezTo>
                <a:cubicBezTo>
                  <a:pt x="2847516" y="889701"/>
                  <a:pt x="2610040" y="916683"/>
                  <a:pt x="2462949" y="894475"/>
                </a:cubicBezTo>
                <a:cubicBezTo>
                  <a:pt x="2315858" y="872267"/>
                  <a:pt x="1789791" y="919741"/>
                  <a:pt x="1588536" y="894475"/>
                </a:cubicBezTo>
                <a:cubicBezTo>
                  <a:pt x="1387281" y="869209"/>
                  <a:pt x="1270178" y="892716"/>
                  <a:pt x="1165209" y="894475"/>
                </a:cubicBezTo>
                <a:cubicBezTo>
                  <a:pt x="1060240" y="896234"/>
                  <a:pt x="637544" y="913716"/>
                  <a:pt x="443472" y="894475"/>
                </a:cubicBezTo>
                <a:cubicBezTo>
                  <a:pt x="195363" y="925817"/>
                  <a:pt x="-5930" y="701903"/>
                  <a:pt x="0" y="451003"/>
                </a:cubicBezTo>
                <a:cubicBezTo>
                  <a:pt x="-316" y="449049"/>
                  <a:pt x="-371" y="445967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12.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6528" y="1942238"/>
            <a:ext cx="9413362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Nói chín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...............</a:t>
            </a: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làm mười</a:t>
            </a:r>
          </a:p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Nói mười làm chín, kẻ cười người chê.</a:t>
            </a: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9AE712D3-8A54-4B4F-BD51-958E390937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401139"/>
              </p:ext>
            </p:extLst>
          </p:nvPr>
        </p:nvGraphicFramePr>
        <p:xfrm>
          <a:off x="2438400" y="3530440"/>
          <a:ext cx="6828858" cy="11663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8143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138143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138143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138143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138143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138143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</a:tblGrid>
              <a:tr h="1166353"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</a:t>
                      </a:r>
                    </a:p>
                  </a:txBody>
                  <a:tcPr marL="247792" marR="247792" marT="123896" marB="12389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h</a:t>
                      </a:r>
                    </a:p>
                  </a:txBody>
                  <a:tcPr marL="247792" marR="247792" marT="123896" marB="12389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ì</a:t>
                      </a:r>
                    </a:p>
                  </a:txBody>
                  <a:tcPr marL="247792" marR="247792" marT="123896" marB="12389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47792" marR="247792" marT="123896" marB="12389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ê</a:t>
                      </a:r>
                    </a:p>
                  </a:txBody>
                  <a:tcPr marL="247792" marR="247792" marT="123896" marB="12389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47792" marR="247792" marT="123896" marB="12389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95EC333D-5205-4109-AA76-24C0419A3C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615550"/>
              </p:ext>
            </p:extLst>
          </p:nvPr>
        </p:nvGraphicFramePr>
        <p:xfrm>
          <a:off x="2438400" y="3523513"/>
          <a:ext cx="6828858" cy="11663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8143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138143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138143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138143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138143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138143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</a:tblGrid>
              <a:tr h="1166353">
                <a:tc>
                  <a:txBody>
                    <a:bodyPr/>
                    <a:lstStyle/>
                    <a:p>
                      <a:pPr algn="ctr"/>
                      <a:endParaRPr lang="en-US" sz="60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47792" marR="247792" marT="123896" marB="12389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0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47792" marR="247792" marT="123896" marB="12389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0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47792" marR="247792" marT="123896" marB="12389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0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47792" marR="247792" marT="123896" marB="12389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0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47792" marR="247792" marT="123896" marB="12389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0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47792" marR="247792" marT="123896" marB="123896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4404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01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386528" y="891613"/>
            <a:ext cx="9908662" cy="894475"/>
          </a:xfrm>
          <a:custGeom>
            <a:avLst/>
            <a:gdLst>
              <a:gd name="connsiteX0" fmla="*/ 0 w 9908662"/>
              <a:gd name="connsiteY0" fmla="*/ 443472 h 894475"/>
              <a:gd name="connsiteX1" fmla="*/ 443472 w 9908662"/>
              <a:gd name="connsiteY1" fmla="*/ 0 h 894475"/>
              <a:gd name="connsiteX2" fmla="*/ 1227667 w 9908662"/>
              <a:gd name="connsiteY2" fmla="*/ 0 h 894475"/>
              <a:gd name="connsiteX3" fmla="*/ 1921646 w 9908662"/>
              <a:gd name="connsiteY3" fmla="*/ 0 h 894475"/>
              <a:gd name="connsiteX4" fmla="*/ 2525407 w 9908662"/>
              <a:gd name="connsiteY4" fmla="*/ 0 h 894475"/>
              <a:gd name="connsiteX5" fmla="*/ 3309602 w 9908662"/>
              <a:gd name="connsiteY5" fmla="*/ 0 h 894475"/>
              <a:gd name="connsiteX6" fmla="*/ 4093798 w 9908662"/>
              <a:gd name="connsiteY6" fmla="*/ 0 h 894475"/>
              <a:gd name="connsiteX7" fmla="*/ 4877993 w 9908662"/>
              <a:gd name="connsiteY7" fmla="*/ 0 h 894475"/>
              <a:gd name="connsiteX8" fmla="*/ 5662189 w 9908662"/>
              <a:gd name="connsiteY8" fmla="*/ 0 h 894475"/>
              <a:gd name="connsiteX9" fmla="*/ 6175733 w 9908662"/>
              <a:gd name="connsiteY9" fmla="*/ 0 h 894475"/>
              <a:gd name="connsiteX10" fmla="*/ 6689277 w 9908662"/>
              <a:gd name="connsiteY10" fmla="*/ 0 h 894475"/>
              <a:gd name="connsiteX11" fmla="*/ 7202821 w 9908662"/>
              <a:gd name="connsiteY11" fmla="*/ 0 h 894475"/>
              <a:gd name="connsiteX12" fmla="*/ 7716365 w 9908662"/>
              <a:gd name="connsiteY12" fmla="*/ 0 h 894475"/>
              <a:gd name="connsiteX13" fmla="*/ 8320126 w 9908662"/>
              <a:gd name="connsiteY13" fmla="*/ 0 h 894475"/>
              <a:gd name="connsiteX14" fmla="*/ 8743453 w 9908662"/>
              <a:gd name="connsiteY14" fmla="*/ 0 h 894475"/>
              <a:gd name="connsiteX15" fmla="*/ 9465190 w 9908662"/>
              <a:gd name="connsiteY15" fmla="*/ 0 h 894475"/>
              <a:gd name="connsiteX16" fmla="*/ 9908662 w 9908662"/>
              <a:gd name="connsiteY16" fmla="*/ 443472 h 894475"/>
              <a:gd name="connsiteX17" fmla="*/ 9908662 w 9908662"/>
              <a:gd name="connsiteY17" fmla="*/ 451003 h 894475"/>
              <a:gd name="connsiteX18" fmla="*/ 9465190 w 9908662"/>
              <a:gd name="connsiteY18" fmla="*/ 894475 h 894475"/>
              <a:gd name="connsiteX19" fmla="*/ 9041863 w 9908662"/>
              <a:gd name="connsiteY19" fmla="*/ 894475 h 894475"/>
              <a:gd name="connsiteX20" fmla="*/ 8347885 w 9908662"/>
              <a:gd name="connsiteY20" fmla="*/ 894475 h 894475"/>
              <a:gd name="connsiteX21" fmla="*/ 7924558 w 9908662"/>
              <a:gd name="connsiteY21" fmla="*/ 894475 h 894475"/>
              <a:gd name="connsiteX22" fmla="*/ 7320797 w 9908662"/>
              <a:gd name="connsiteY22" fmla="*/ 894475 h 894475"/>
              <a:gd name="connsiteX23" fmla="*/ 6446384 w 9908662"/>
              <a:gd name="connsiteY23" fmla="*/ 894475 h 894475"/>
              <a:gd name="connsiteX24" fmla="*/ 6023058 w 9908662"/>
              <a:gd name="connsiteY24" fmla="*/ 894475 h 894475"/>
              <a:gd name="connsiteX25" fmla="*/ 5329079 w 9908662"/>
              <a:gd name="connsiteY25" fmla="*/ 894475 h 894475"/>
              <a:gd name="connsiteX26" fmla="*/ 4544884 w 9908662"/>
              <a:gd name="connsiteY26" fmla="*/ 894475 h 894475"/>
              <a:gd name="connsiteX27" fmla="*/ 4031340 w 9908662"/>
              <a:gd name="connsiteY27" fmla="*/ 894475 h 894475"/>
              <a:gd name="connsiteX28" fmla="*/ 3608013 w 9908662"/>
              <a:gd name="connsiteY28" fmla="*/ 894475 h 894475"/>
              <a:gd name="connsiteX29" fmla="*/ 2823818 w 9908662"/>
              <a:gd name="connsiteY29" fmla="*/ 894475 h 894475"/>
              <a:gd name="connsiteX30" fmla="*/ 1949405 w 9908662"/>
              <a:gd name="connsiteY30" fmla="*/ 894475 h 894475"/>
              <a:gd name="connsiteX31" fmla="*/ 1435861 w 9908662"/>
              <a:gd name="connsiteY31" fmla="*/ 894475 h 894475"/>
              <a:gd name="connsiteX32" fmla="*/ 443472 w 9908662"/>
              <a:gd name="connsiteY32" fmla="*/ 894475 h 894475"/>
              <a:gd name="connsiteX33" fmla="*/ 0 w 9908662"/>
              <a:gd name="connsiteY33" fmla="*/ 451003 h 894475"/>
              <a:gd name="connsiteX34" fmla="*/ 0 w 9908662"/>
              <a:gd name="connsiteY34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08662" h="894475" fill="none" extrusionOk="0">
                <a:moveTo>
                  <a:pt x="0" y="443472"/>
                </a:moveTo>
                <a:cubicBezTo>
                  <a:pt x="11520" y="189616"/>
                  <a:pt x="201923" y="-10648"/>
                  <a:pt x="443472" y="0"/>
                </a:cubicBezTo>
                <a:cubicBezTo>
                  <a:pt x="610513" y="18825"/>
                  <a:pt x="1049774" y="-26909"/>
                  <a:pt x="1227667" y="0"/>
                </a:cubicBezTo>
                <a:cubicBezTo>
                  <a:pt x="1405560" y="26909"/>
                  <a:pt x="1686032" y="-4711"/>
                  <a:pt x="1921646" y="0"/>
                </a:cubicBezTo>
                <a:cubicBezTo>
                  <a:pt x="2157260" y="4711"/>
                  <a:pt x="2403589" y="-21483"/>
                  <a:pt x="2525407" y="0"/>
                </a:cubicBezTo>
                <a:cubicBezTo>
                  <a:pt x="2647225" y="21483"/>
                  <a:pt x="2965666" y="20359"/>
                  <a:pt x="3309602" y="0"/>
                </a:cubicBezTo>
                <a:cubicBezTo>
                  <a:pt x="3653539" y="-20359"/>
                  <a:pt x="3819742" y="-10102"/>
                  <a:pt x="4093798" y="0"/>
                </a:cubicBezTo>
                <a:cubicBezTo>
                  <a:pt x="4367854" y="10102"/>
                  <a:pt x="4677749" y="36681"/>
                  <a:pt x="4877993" y="0"/>
                </a:cubicBezTo>
                <a:cubicBezTo>
                  <a:pt x="5078238" y="-36681"/>
                  <a:pt x="5310917" y="10708"/>
                  <a:pt x="5662189" y="0"/>
                </a:cubicBezTo>
                <a:cubicBezTo>
                  <a:pt x="6013461" y="-10708"/>
                  <a:pt x="5966783" y="542"/>
                  <a:pt x="6175733" y="0"/>
                </a:cubicBezTo>
                <a:cubicBezTo>
                  <a:pt x="6384683" y="-542"/>
                  <a:pt x="6529522" y="-1612"/>
                  <a:pt x="6689277" y="0"/>
                </a:cubicBezTo>
                <a:cubicBezTo>
                  <a:pt x="6849032" y="1612"/>
                  <a:pt x="7065376" y="-23466"/>
                  <a:pt x="7202821" y="0"/>
                </a:cubicBezTo>
                <a:cubicBezTo>
                  <a:pt x="7340266" y="23466"/>
                  <a:pt x="7519754" y="-14611"/>
                  <a:pt x="7716365" y="0"/>
                </a:cubicBezTo>
                <a:cubicBezTo>
                  <a:pt x="7912976" y="14611"/>
                  <a:pt x="8172252" y="27065"/>
                  <a:pt x="8320126" y="0"/>
                </a:cubicBezTo>
                <a:cubicBezTo>
                  <a:pt x="8468000" y="-27065"/>
                  <a:pt x="8543399" y="18570"/>
                  <a:pt x="8743453" y="0"/>
                </a:cubicBezTo>
                <a:cubicBezTo>
                  <a:pt x="8943507" y="-18570"/>
                  <a:pt x="9312269" y="6733"/>
                  <a:pt x="9465190" y="0"/>
                </a:cubicBezTo>
                <a:cubicBezTo>
                  <a:pt x="9675676" y="-43529"/>
                  <a:pt x="9946499" y="193314"/>
                  <a:pt x="9908662" y="443472"/>
                </a:cubicBezTo>
                <a:cubicBezTo>
                  <a:pt x="9908484" y="446222"/>
                  <a:pt x="9908401" y="448050"/>
                  <a:pt x="9908662" y="451003"/>
                </a:cubicBezTo>
                <a:cubicBezTo>
                  <a:pt x="9920599" y="749602"/>
                  <a:pt x="9755452" y="922002"/>
                  <a:pt x="9465190" y="894475"/>
                </a:cubicBezTo>
                <a:cubicBezTo>
                  <a:pt x="9277184" y="879589"/>
                  <a:pt x="9167335" y="884362"/>
                  <a:pt x="9041863" y="894475"/>
                </a:cubicBezTo>
                <a:cubicBezTo>
                  <a:pt x="8916391" y="904588"/>
                  <a:pt x="8633268" y="865169"/>
                  <a:pt x="8347885" y="894475"/>
                </a:cubicBezTo>
                <a:cubicBezTo>
                  <a:pt x="8062502" y="923781"/>
                  <a:pt x="8031861" y="905439"/>
                  <a:pt x="7924558" y="894475"/>
                </a:cubicBezTo>
                <a:cubicBezTo>
                  <a:pt x="7817255" y="883511"/>
                  <a:pt x="7460756" y="916516"/>
                  <a:pt x="7320797" y="894475"/>
                </a:cubicBezTo>
                <a:cubicBezTo>
                  <a:pt x="7180838" y="872434"/>
                  <a:pt x="6730836" y="908409"/>
                  <a:pt x="6446384" y="894475"/>
                </a:cubicBezTo>
                <a:cubicBezTo>
                  <a:pt x="6161932" y="880541"/>
                  <a:pt x="6133035" y="884290"/>
                  <a:pt x="6023058" y="894475"/>
                </a:cubicBezTo>
                <a:cubicBezTo>
                  <a:pt x="5913081" y="904660"/>
                  <a:pt x="5653301" y="885319"/>
                  <a:pt x="5329079" y="894475"/>
                </a:cubicBezTo>
                <a:cubicBezTo>
                  <a:pt x="5004857" y="903631"/>
                  <a:pt x="4841502" y="866813"/>
                  <a:pt x="4544884" y="894475"/>
                </a:cubicBezTo>
                <a:cubicBezTo>
                  <a:pt x="4248267" y="922137"/>
                  <a:pt x="4187369" y="878835"/>
                  <a:pt x="4031340" y="894475"/>
                </a:cubicBezTo>
                <a:cubicBezTo>
                  <a:pt x="3875311" y="910115"/>
                  <a:pt x="3791324" y="911676"/>
                  <a:pt x="3608013" y="894475"/>
                </a:cubicBezTo>
                <a:cubicBezTo>
                  <a:pt x="3424702" y="877274"/>
                  <a:pt x="3135728" y="889480"/>
                  <a:pt x="2823818" y="894475"/>
                </a:cubicBezTo>
                <a:cubicBezTo>
                  <a:pt x="2511908" y="899470"/>
                  <a:pt x="2224198" y="882041"/>
                  <a:pt x="1949405" y="894475"/>
                </a:cubicBezTo>
                <a:cubicBezTo>
                  <a:pt x="1674612" y="906909"/>
                  <a:pt x="1679171" y="868811"/>
                  <a:pt x="1435861" y="894475"/>
                </a:cubicBezTo>
                <a:cubicBezTo>
                  <a:pt x="1192551" y="920139"/>
                  <a:pt x="654675" y="908341"/>
                  <a:pt x="443472" y="894475"/>
                </a:cubicBezTo>
                <a:cubicBezTo>
                  <a:pt x="198131" y="871612"/>
                  <a:pt x="-20741" y="648722"/>
                  <a:pt x="0" y="451003"/>
                </a:cubicBezTo>
                <a:cubicBezTo>
                  <a:pt x="278" y="447653"/>
                  <a:pt x="-319" y="445270"/>
                  <a:pt x="0" y="443472"/>
                </a:cubicBezTo>
                <a:close/>
              </a:path>
              <a:path w="9908662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11347" y="3671"/>
                  <a:pt x="754381" y="7985"/>
                  <a:pt x="957016" y="0"/>
                </a:cubicBezTo>
                <a:cubicBezTo>
                  <a:pt x="1159651" y="-7985"/>
                  <a:pt x="1285279" y="26887"/>
                  <a:pt x="1560777" y="0"/>
                </a:cubicBezTo>
                <a:cubicBezTo>
                  <a:pt x="1836275" y="-26887"/>
                  <a:pt x="1851227" y="-6746"/>
                  <a:pt x="1984104" y="0"/>
                </a:cubicBezTo>
                <a:cubicBezTo>
                  <a:pt x="2116981" y="6746"/>
                  <a:pt x="2595749" y="-19750"/>
                  <a:pt x="2768299" y="0"/>
                </a:cubicBezTo>
                <a:cubicBezTo>
                  <a:pt x="2940850" y="19750"/>
                  <a:pt x="3121009" y="20691"/>
                  <a:pt x="3462278" y="0"/>
                </a:cubicBezTo>
                <a:cubicBezTo>
                  <a:pt x="3803547" y="-20691"/>
                  <a:pt x="3859729" y="-6698"/>
                  <a:pt x="4246473" y="0"/>
                </a:cubicBezTo>
                <a:cubicBezTo>
                  <a:pt x="4633218" y="6698"/>
                  <a:pt x="4740358" y="9510"/>
                  <a:pt x="5120886" y="0"/>
                </a:cubicBezTo>
                <a:cubicBezTo>
                  <a:pt x="5501414" y="-9510"/>
                  <a:pt x="5516454" y="-28012"/>
                  <a:pt x="5814864" y="0"/>
                </a:cubicBezTo>
                <a:cubicBezTo>
                  <a:pt x="6113274" y="28012"/>
                  <a:pt x="6374451" y="1968"/>
                  <a:pt x="6599060" y="0"/>
                </a:cubicBezTo>
                <a:cubicBezTo>
                  <a:pt x="6823669" y="-1968"/>
                  <a:pt x="7220680" y="-34020"/>
                  <a:pt x="7383255" y="0"/>
                </a:cubicBezTo>
                <a:cubicBezTo>
                  <a:pt x="7545831" y="34020"/>
                  <a:pt x="7614967" y="-10113"/>
                  <a:pt x="7806582" y="0"/>
                </a:cubicBezTo>
                <a:cubicBezTo>
                  <a:pt x="7998197" y="10113"/>
                  <a:pt x="8102056" y="7854"/>
                  <a:pt x="8320126" y="0"/>
                </a:cubicBezTo>
                <a:cubicBezTo>
                  <a:pt x="8538196" y="-7854"/>
                  <a:pt x="8606003" y="-15385"/>
                  <a:pt x="8833670" y="0"/>
                </a:cubicBezTo>
                <a:cubicBezTo>
                  <a:pt x="9061337" y="15385"/>
                  <a:pt x="9182359" y="8427"/>
                  <a:pt x="9465190" y="0"/>
                </a:cubicBezTo>
                <a:cubicBezTo>
                  <a:pt x="9712142" y="-14596"/>
                  <a:pt x="9955495" y="228158"/>
                  <a:pt x="9908662" y="443472"/>
                </a:cubicBezTo>
                <a:cubicBezTo>
                  <a:pt x="9908752" y="446195"/>
                  <a:pt x="9908887" y="447515"/>
                  <a:pt x="9908662" y="451003"/>
                </a:cubicBezTo>
                <a:cubicBezTo>
                  <a:pt x="9851775" y="686667"/>
                  <a:pt x="9721158" y="907206"/>
                  <a:pt x="9465190" y="894475"/>
                </a:cubicBezTo>
                <a:cubicBezTo>
                  <a:pt x="9306787" y="869948"/>
                  <a:pt x="9069641" y="893547"/>
                  <a:pt x="8951646" y="894475"/>
                </a:cubicBezTo>
                <a:cubicBezTo>
                  <a:pt x="8833651" y="895403"/>
                  <a:pt x="8673096" y="917130"/>
                  <a:pt x="8438102" y="894475"/>
                </a:cubicBezTo>
                <a:cubicBezTo>
                  <a:pt x="8203108" y="871820"/>
                  <a:pt x="7930834" y="877373"/>
                  <a:pt x="7563689" y="894475"/>
                </a:cubicBezTo>
                <a:cubicBezTo>
                  <a:pt x="7196544" y="911577"/>
                  <a:pt x="7104674" y="865891"/>
                  <a:pt x="6869711" y="894475"/>
                </a:cubicBezTo>
                <a:cubicBezTo>
                  <a:pt x="6634748" y="923059"/>
                  <a:pt x="6275025" y="885234"/>
                  <a:pt x="6085516" y="894475"/>
                </a:cubicBezTo>
                <a:cubicBezTo>
                  <a:pt x="5896007" y="903716"/>
                  <a:pt x="5688162" y="900857"/>
                  <a:pt x="5481755" y="894475"/>
                </a:cubicBezTo>
                <a:cubicBezTo>
                  <a:pt x="5275348" y="888093"/>
                  <a:pt x="4976553" y="886695"/>
                  <a:pt x="4697559" y="894475"/>
                </a:cubicBezTo>
                <a:cubicBezTo>
                  <a:pt x="4418565" y="902255"/>
                  <a:pt x="4314248" y="911887"/>
                  <a:pt x="4093798" y="894475"/>
                </a:cubicBezTo>
                <a:cubicBezTo>
                  <a:pt x="3873348" y="877063"/>
                  <a:pt x="3768673" y="902680"/>
                  <a:pt x="3580254" y="894475"/>
                </a:cubicBezTo>
                <a:cubicBezTo>
                  <a:pt x="3391835" y="886270"/>
                  <a:pt x="3105470" y="899249"/>
                  <a:pt x="2976493" y="894475"/>
                </a:cubicBezTo>
                <a:cubicBezTo>
                  <a:pt x="2847516" y="889701"/>
                  <a:pt x="2610040" y="916683"/>
                  <a:pt x="2462949" y="894475"/>
                </a:cubicBezTo>
                <a:cubicBezTo>
                  <a:pt x="2315858" y="872267"/>
                  <a:pt x="1789791" y="919741"/>
                  <a:pt x="1588536" y="894475"/>
                </a:cubicBezTo>
                <a:cubicBezTo>
                  <a:pt x="1387281" y="869209"/>
                  <a:pt x="1270178" y="892716"/>
                  <a:pt x="1165209" y="894475"/>
                </a:cubicBezTo>
                <a:cubicBezTo>
                  <a:pt x="1060240" y="896234"/>
                  <a:pt x="637544" y="913716"/>
                  <a:pt x="443472" y="894475"/>
                </a:cubicBezTo>
                <a:cubicBezTo>
                  <a:pt x="195363" y="925817"/>
                  <a:pt x="-5930" y="701903"/>
                  <a:pt x="0" y="451003"/>
                </a:cubicBezTo>
                <a:cubicBezTo>
                  <a:pt x="-316" y="449049"/>
                  <a:pt x="-371" y="445967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13.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6528" y="1942238"/>
            <a:ext cx="9413362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Ăn quả nhớ kẻ trồng cây</a:t>
            </a:r>
          </a:p>
          <a:p>
            <a:pPr marL="342900" lvl="0" indent="-342900" algn="ctr">
              <a:defRPr/>
            </a:pP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...................</a:t>
            </a: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nhớ kẻ đâm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xay, giần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sàng.</a:t>
            </a: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40" name="Table 4">
            <a:extLst>
              <a:ext uri="{FF2B5EF4-FFF2-40B4-BE49-F238E27FC236}">
                <a16:creationId xmlns:a16="http://schemas.microsoft.com/office/drawing/2014/main" xmlns="" id="{FC412A10-0E7B-459E-AC4F-9B28026D31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931227"/>
              </p:ext>
            </p:extLst>
          </p:nvPr>
        </p:nvGraphicFramePr>
        <p:xfrm>
          <a:off x="3501133" y="3554230"/>
          <a:ext cx="5132555" cy="10705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6511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26511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26511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26511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026511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</a:tblGrid>
              <a:tr h="1070503"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ă</a:t>
                      </a:r>
                    </a:p>
                  </a:txBody>
                  <a:tcPr marL="225711" marR="225711" marT="112855" marB="11285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25711" marR="225711" marT="112855" marB="11285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g</a:t>
                      </a:r>
                    </a:p>
                  </a:txBody>
                  <a:tcPr marL="225711" marR="225711" marT="112855" marB="11285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ạ</a:t>
                      </a:r>
                    </a:p>
                  </a:txBody>
                  <a:tcPr marL="225711" marR="225711" marT="112855" marB="11285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o</a:t>
                      </a:r>
                    </a:p>
                  </a:txBody>
                  <a:tcPr marL="225711" marR="225711" marT="112855" marB="11285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71C62656-9BE8-4071-8880-C6E3A3251D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454220"/>
              </p:ext>
            </p:extLst>
          </p:nvPr>
        </p:nvGraphicFramePr>
        <p:xfrm>
          <a:off x="3501132" y="3554230"/>
          <a:ext cx="5132555" cy="10705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6511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26511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26511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26511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026511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</a:tblGrid>
              <a:tr h="1070503"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25711" marR="225711" marT="112855" marB="11285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25711" marR="225711" marT="112855" marB="11285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25711" marR="225711" marT="112855" marB="11285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25711" marR="225711" marT="112855" marB="11285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25711" marR="225711" marT="112855" marB="112855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50279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98917" y="-2669354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386528" y="891613"/>
            <a:ext cx="9908662" cy="894475"/>
          </a:xfrm>
          <a:custGeom>
            <a:avLst/>
            <a:gdLst>
              <a:gd name="connsiteX0" fmla="*/ 0 w 9908662"/>
              <a:gd name="connsiteY0" fmla="*/ 443472 h 894475"/>
              <a:gd name="connsiteX1" fmla="*/ 443472 w 9908662"/>
              <a:gd name="connsiteY1" fmla="*/ 0 h 894475"/>
              <a:gd name="connsiteX2" fmla="*/ 1227667 w 9908662"/>
              <a:gd name="connsiteY2" fmla="*/ 0 h 894475"/>
              <a:gd name="connsiteX3" fmla="*/ 1921646 w 9908662"/>
              <a:gd name="connsiteY3" fmla="*/ 0 h 894475"/>
              <a:gd name="connsiteX4" fmla="*/ 2525407 w 9908662"/>
              <a:gd name="connsiteY4" fmla="*/ 0 h 894475"/>
              <a:gd name="connsiteX5" fmla="*/ 3309602 w 9908662"/>
              <a:gd name="connsiteY5" fmla="*/ 0 h 894475"/>
              <a:gd name="connsiteX6" fmla="*/ 4093798 w 9908662"/>
              <a:gd name="connsiteY6" fmla="*/ 0 h 894475"/>
              <a:gd name="connsiteX7" fmla="*/ 4877993 w 9908662"/>
              <a:gd name="connsiteY7" fmla="*/ 0 h 894475"/>
              <a:gd name="connsiteX8" fmla="*/ 5662189 w 9908662"/>
              <a:gd name="connsiteY8" fmla="*/ 0 h 894475"/>
              <a:gd name="connsiteX9" fmla="*/ 6175733 w 9908662"/>
              <a:gd name="connsiteY9" fmla="*/ 0 h 894475"/>
              <a:gd name="connsiteX10" fmla="*/ 6689277 w 9908662"/>
              <a:gd name="connsiteY10" fmla="*/ 0 h 894475"/>
              <a:gd name="connsiteX11" fmla="*/ 7202821 w 9908662"/>
              <a:gd name="connsiteY11" fmla="*/ 0 h 894475"/>
              <a:gd name="connsiteX12" fmla="*/ 7716365 w 9908662"/>
              <a:gd name="connsiteY12" fmla="*/ 0 h 894475"/>
              <a:gd name="connsiteX13" fmla="*/ 8320126 w 9908662"/>
              <a:gd name="connsiteY13" fmla="*/ 0 h 894475"/>
              <a:gd name="connsiteX14" fmla="*/ 8743453 w 9908662"/>
              <a:gd name="connsiteY14" fmla="*/ 0 h 894475"/>
              <a:gd name="connsiteX15" fmla="*/ 9465190 w 9908662"/>
              <a:gd name="connsiteY15" fmla="*/ 0 h 894475"/>
              <a:gd name="connsiteX16" fmla="*/ 9908662 w 9908662"/>
              <a:gd name="connsiteY16" fmla="*/ 443472 h 894475"/>
              <a:gd name="connsiteX17" fmla="*/ 9908662 w 9908662"/>
              <a:gd name="connsiteY17" fmla="*/ 451003 h 894475"/>
              <a:gd name="connsiteX18" fmla="*/ 9465190 w 9908662"/>
              <a:gd name="connsiteY18" fmla="*/ 894475 h 894475"/>
              <a:gd name="connsiteX19" fmla="*/ 9041863 w 9908662"/>
              <a:gd name="connsiteY19" fmla="*/ 894475 h 894475"/>
              <a:gd name="connsiteX20" fmla="*/ 8347885 w 9908662"/>
              <a:gd name="connsiteY20" fmla="*/ 894475 h 894475"/>
              <a:gd name="connsiteX21" fmla="*/ 7924558 w 9908662"/>
              <a:gd name="connsiteY21" fmla="*/ 894475 h 894475"/>
              <a:gd name="connsiteX22" fmla="*/ 7320797 w 9908662"/>
              <a:gd name="connsiteY22" fmla="*/ 894475 h 894475"/>
              <a:gd name="connsiteX23" fmla="*/ 6446384 w 9908662"/>
              <a:gd name="connsiteY23" fmla="*/ 894475 h 894475"/>
              <a:gd name="connsiteX24" fmla="*/ 6023058 w 9908662"/>
              <a:gd name="connsiteY24" fmla="*/ 894475 h 894475"/>
              <a:gd name="connsiteX25" fmla="*/ 5329079 w 9908662"/>
              <a:gd name="connsiteY25" fmla="*/ 894475 h 894475"/>
              <a:gd name="connsiteX26" fmla="*/ 4544884 w 9908662"/>
              <a:gd name="connsiteY26" fmla="*/ 894475 h 894475"/>
              <a:gd name="connsiteX27" fmla="*/ 4031340 w 9908662"/>
              <a:gd name="connsiteY27" fmla="*/ 894475 h 894475"/>
              <a:gd name="connsiteX28" fmla="*/ 3608013 w 9908662"/>
              <a:gd name="connsiteY28" fmla="*/ 894475 h 894475"/>
              <a:gd name="connsiteX29" fmla="*/ 2823818 w 9908662"/>
              <a:gd name="connsiteY29" fmla="*/ 894475 h 894475"/>
              <a:gd name="connsiteX30" fmla="*/ 1949405 w 9908662"/>
              <a:gd name="connsiteY30" fmla="*/ 894475 h 894475"/>
              <a:gd name="connsiteX31" fmla="*/ 1435861 w 9908662"/>
              <a:gd name="connsiteY31" fmla="*/ 894475 h 894475"/>
              <a:gd name="connsiteX32" fmla="*/ 443472 w 9908662"/>
              <a:gd name="connsiteY32" fmla="*/ 894475 h 894475"/>
              <a:gd name="connsiteX33" fmla="*/ 0 w 9908662"/>
              <a:gd name="connsiteY33" fmla="*/ 451003 h 894475"/>
              <a:gd name="connsiteX34" fmla="*/ 0 w 9908662"/>
              <a:gd name="connsiteY34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08662" h="894475" fill="none" extrusionOk="0">
                <a:moveTo>
                  <a:pt x="0" y="443472"/>
                </a:moveTo>
                <a:cubicBezTo>
                  <a:pt x="11520" y="189616"/>
                  <a:pt x="201923" y="-10648"/>
                  <a:pt x="443472" y="0"/>
                </a:cubicBezTo>
                <a:cubicBezTo>
                  <a:pt x="610513" y="18825"/>
                  <a:pt x="1049774" y="-26909"/>
                  <a:pt x="1227667" y="0"/>
                </a:cubicBezTo>
                <a:cubicBezTo>
                  <a:pt x="1405560" y="26909"/>
                  <a:pt x="1686032" y="-4711"/>
                  <a:pt x="1921646" y="0"/>
                </a:cubicBezTo>
                <a:cubicBezTo>
                  <a:pt x="2157260" y="4711"/>
                  <a:pt x="2403589" y="-21483"/>
                  <a:pt x="2525407" y="0"/>
                </a:cubicBezTo>
                <a:cubicBezTo>
                  <a:pt x="2647225" y="21483"/>
                  <a:pt x="2965666" y="20359"/>
                  <a:pt x="3309602" y="0"/>
                </a:cubicBezTo>
                <a:cubicBezTo>
                  <a:pt x="3653539" y="-20359"/>
                  <a:pt x="3819742" y="-10102"/>
                  <a:pt x="4093798" y="0"/>
                </a:cubicBezTo>
                <a:cubicBezTo>
                  <a:pt x="4367854" y="10102"/>
                  <a:pt x="4677749" y="36681"/>
                  <a:pt x="4877993" y="0"/>
                </a:cubicBezTo>
                <a:cubicBezTo>
                  <a:pt x="5078238" y="-36681"/>
                  <a:pt x="5310917" y="10708"/>
                  <a:pt x="5662189" y="0"/>
                </a:cubicBezTo>
                <a:cubicBezTo>
                  <a:pt x="6013461" y="-10708"/>
                  <a:pt x="5966783" y="542"/>
                  <a:pt x="6175733" y="0"/>
                </a:cubicBezTo>
                <a:cubicBezTo>
                  <a:pt x="6384683" y="-542"/>
                  <a:pt x="6529522" y="-1612"/>
                  <a:pt x="6689277" y="0"/>
                </a:cubicBezTo>
                <a:cubicBezTo>
                  <a:pt x="6849032" y="1612"/>
                  <a:pt x="7065376" y="-23466"/>
                  <a:pt x="7202821" y="0"/>
                </a:cubicBezTo>
                <a:cubicBezTo>
                  <a:pt x="7340266" y="23466"/>
                  <a:pt x="7519754" y="-14611"/>
                  <a:pt x="7716365" y="0"/>
                </a:cubicBezTo>
                <a:cubicBezTo>
                  <a:pt x="7912976" y="14611"/>
                  <a:pt x="8172252" y="27065"/>
                  <a:pt x="8320126" y="0"/>
                </a:cubicBezTo>
                <a:cubicBezTo>
                  <a:pt x="8468000" y="-27065"/>
                  <a:pt x="8543399" y="18570"/>
                  <a:pt x="8743453" y="0"/>
                </a:cubicBezTo>
                <a:cubicBezTo>
                  <a:pt x="8943507" y="-18570"/>
                  <a:pt x="9312269" y="6733"/>
                  <a:pt x="9465190" y="0"/>
                </a:cubicBezTo>
                <a:cubicBezTo>
                  <a:pt x="9675676" y="-43529"/>
                  <a:pt x="9946499" y="193314"/>
                  <a:pt x="9908662" y="443472"/>
                </a:cubicBezTo>
                <a:cubicBezTo>
                  <a:pt x="9908484" y="446222"/>
                  <a:pt x="9908401" y="448050"/>
                  <a:pt x="9908662" y="451003"/>
                </a:cubicBezTo>
                <a:cubicBezTo>
                  <a:pt x="9920599" y="749602"/>
                  <a:pt x="9755452" y="922002"/>
                  <a:pt x="9465190" y="894475"/>
                </a:cubicBezTo>
                <a:cubicBezTo>
                  <a:pt x="9277184" y="879589"/>
                  <a:pt x="9167335" y="884362"/>
                  <a:pt x="9041863" y="894475"/>
                </a:cubicBezTo>
                <a:cubicBezTo>
                  <a:pt x="8916391" y="904588"/>
                  <a:pt x="8633268" y="865169"/>
                  <a:pt x="8347885" y="894475"/>
                </a:cubicBezTo>
                <a:cubicBezTo>
                  <a:pt x="8062502" y="923781"/>
                  <a:pt x="8031861" y="905439"/>
                  <a:pt x="7924558" y="894475"/>
                </a:cubicBezTo>
                <a:cubicBezTo>
                  <a:pt x="7817255" y="883511"/>
                  <a:pt x="7460756" y="916516"/>
                  <a:pt x="7320797" y="894475"/>
                </a:cubicBezTo>
                <a:cubicBezTo>
                  <a:pt x="7180838" y="872434"/>
                  <a:pt x="6730836" y="908409"/>
                  <a:pt x="6446384" y="894475"/>
                </a:cubicBezTo>
                <a:cubicBezTo>
                  <a:pt x="6161932" y="880541"/>
                  <a:pt x="6133035" y="884290"/>
                  <a:pt x="6023058" y="894475"/>
                </a:cubicBezTo>
                <a:cubicBezTo>
                  <a:pt x="5913081" y="904660"/>
                  <a:pt x="5653301" y="885319"/>
                  <a:pt x="5329079" y="894475"/>
                </a:cubicBezTo>
                <a:cubicBezTo>
                  <a:pt x="5004857" y="903631"/>
                  <a:pt x="4841502" y="866813"/>
                  <a:pt x="4544884" y="894475"/>
                </a:cubicBezTo>
                <a:cubicBezTo>
                  <a:pt x="4248267" y="922137"/>
                  <a:pt x="4187369" y="878835"/>
                  <a:pt x="4031340" y="894475"/>
                </a:cubicBezTo>
                <a:cubicBezTo>
                  <a:pt x="3875311" y="910115"/>
                  <a:pt x="3791324" y="911676"/>
                  <a:pt x="3608013" y="894475"/>
                </a:cubicBezTo>
                <a:cubicBezTo>
                  <a:pt x="3424702" y="877274"/>
                  <a:pt x="3135728" y="889480"/>
                  <a:pt x="2823818" y="894475"/>
                </a:cubicBezTo>
                <a:cubicBezTo>
                  <a:pt x="2511908" y="899470"/>
                  <a:pt x="2224198" y="882041"/>
                  <a:pt x="1949405" y="894475"/>
                </a:cubicBezTo>
                <a:cubicBezTo>
                  <a:pt x="1674612" y="906909"/>
                  <a:pt x="1679171" y="868811"/>
                  <a:pt x="1435861" y="894475"/>
                </a:cubicBezTo>
                <a:cubicBezTo>
                  <a:pt x="1192551" y="920139"/>
                  <a:pt x="654675" y="908341"/>
                  <a:pt x="443472" y="894475"/>
                </a:cubicBezTo>
                <a:cubicBezTo>
                  <a:pt x="198131" y="871612"/>
                  <a:pt x="-20741" y="648722"/>
                  <a:pt x="0" y="451003"/>
                </a:cubicBezTo>
                <a:cubicBezTo>
                  <a:pt x="278" y="447653"/>
                  <a:pt x="-319" y="445270"/>
                  <a:pt x="0" y="443472"/>
                </a:cubicBezTo>
                <a:close/>
              </a:path>
              <a:path w="9908662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11347" y="3671"/>
                  <a:pt x="754381" y="7985"/>
                  <a:pt x="957016" y="0"/>
                </a:cubicBezTo>
                <a:cubicBezTo>
                  <a:pt x="1159651" y="-7985"/>
                  <a:pt x="1285279" y="26887"/>
                  <a:pt x="1560777" y="0"/>
                </a:cubicBezTo>
                <a:cubicBezTo>
                  <a:pt x="1836275" y="-26887"/>
                  <a:pt x="1851227" y="-6746"/>
                  <a:pt x="1984104" y="0"/>
                </a:cubicBezTo>
                <a:cubicBezTo>
                  <a:pt x="2116981" y="6746"/>
                  <a:pt x="2595749" y="-19750"/>
                  <a:pt x="2768299" y="0"/>
                </a:cubicBezTo>
                <a:cubicBezTo>
                  <a:pt x="2940850" y="19750"/>
                  <a:pt x="3121009" y="20691"/>
                  <a:pt x="3462278" y="0"/>
                </a:cubicBezTo>
                <a:cubicBezTo>
                  <a:pt x="3803547" y="-20691"/>
                  <a:pt x="3859729" y="-6698"/>
                  <a:pt x="4246473" y="0"/>
                </a:cubicBezTo>
                <a:cubicBezTo>
                  <a:pt x="4633218" y="6698"/>
                  <a:pt x="4740358" y="9510"/>
                  <a:pt x="5120886" y="0"/>
                </a:cubicBezTo>
                <a:cubicBezTo>
                  <a:pt x="5501414" y="-9510"/>
                  <a:pt x="5516454" y="-28012"/>
                  <a:pt x="5814864" y="0"/>
                </a:cubicBezTo>
                <a:cubicBezTo>
                  <a:pt x="6113274" y="28012"/>
                  <a:pt x="6374451" y="1968"/>
                  <a:pt x="6599060" y="0"/>
                </a:cubicBezTo>
                <a:cubicBezTo>
                  <a:pt x="6823669" y="-1968"/>
                  <a:pt x="7220680" y="-34020"/>
                  <a:pt x="7383255" y="0"/>
                </a:cubicBezTo>
                <a:cubicBezTo>
                  <a:pt x="7545831" y="34020"/>
                  <a:pt x="7614967" y="-10113"/>
                  <a:pt x="7806582" y="0"/>
                </a:cubicBezTo>
                <a:cubicBezTo>
                  <a:pt x="7998197" y="10113"/>
                  <a:pt x="8102056" y="7854"/>
                  <a:pt x="8320126" y="0"/>
                </a:cubicBezTo>
                <a:cubicBezTo>
                  <a:pt x="8538196" y="-7854"/>
                  <a:pt x="8606003" y="-15385"/>
                  <a:pt x="8833670" y="0"/>
                </a:cubicBezTo>
                <a:cubicBezTo>
                  <a:pt x="9061337" y="15385"/>
                  <a:pt x="9182359" y="8427"/>
                  <a:pt x="9465190" y="0"/>
                </a:cubicBezTo>
                <a:cubicBezTo>
                  <a:pt x="9712142" y="-14596"/>
                  <a:pt x="9955495" y="228158"/>
                  <a:pt x="9908662" y="443472"/>
                </a:cubicBezTo>
                <a:cubicBezTo>
                  <a:pt x="9908752" y="446195"/>
                  <a:pt x="9908887" y="447515"/>
                  <a:pt x="9908662" y="451003"/>
                </a:cubicBezTo>
                <a:cubicBezTo>
                  <a:pt x="9851775" y="686667"/>
                  <a:pt x="9721158" y="907206"/>
                  <a:pt x="9465190" y="894475"/>
                </a:cubicBezTo>
                <a:cubicBezTo>
                  <a:pt x="9306787" y="869948"/>
                  <a:pt x="9069641" y="893547"/>
                  <a:pt x="8951646" y="894475"/>
                </a:cubicBezTo>
                <a:cubicBezTo>
                  <a:pt x="8833651" y="895403"/>
                  <a:pt x="8673096" y="917130"/>
                  <a:pt x="8438102" y="894475"/>
                </a:cubicBezTo>
                <a:cubicBezTo>
                  <a:pt x="8203108" y="871820"/>
                  <a:pt x="7930834" y="877373"/>
                  <a:pt x="7563689" y="894475"/>
                </a:cubicBezTo>
                <a:cubicBezTo>
                  <a:pt x="7196544" y="911577"/>
                  <a:pt x="7104674" y="865891"/>
                  <a:pt x="6869711" y="894475"/>
                </a:cubicBezTo>
                <a:cubicBezTo>
                  <a:pt x="6634748" y="923059"/>
                  <a:pt x="6275025" y="885234"/>
                  <a:pt x="6085516" y="894475"/>
                </a:cubicBezTo>
                <a:cubicBezTo>
                  <a:pt x="5896007" y="903716"/>
                  <a:pt x="5688162" y="900857"/>
                  <a:pt x="5481755" y="894475"/>
                </a:cubicBezTo>
                <a:cubicBezTo>
                  <a:pt x="5275348" y="888093"/>
                  <a:pt x="4976553" y="886695"/>
                  <a:pt x="4697559" y="894475"/>
                </a:cubicBezTo>
                <a:cubicBezTo>
                  <a:pt x="4418565" y="902255"/>
                  <a:pt x="4314248" y="911887"/>
                  <a:pt x="4093798" y="894475"/>
                </a:cubicBezTo>
                <a:cubicBezTo>
                  <a:pt x="3873348" y="877063"/>
                  <a:pt x="3768673" y="902680"/>
                  <a:pt x="3580254" y="894475"/>
                </a:cubicBezTo>
                <a:cubicBezTo>
                  <a:pt x="3391835" y="886270"/>
                  <a:pt x="3105470" y="899249"/>
                  <a:pt x="2976493" y="894475"/>
                </a:cubicBezTo>
                <a:cubicBezTo>
                  <a:pt x="2847516" y="889701"/>
                  <a:pt x="2610040" y="916683"/>
                  <a:pt x="2462949" y="894475"/>
                </a:cubicBezTo>
                <a:cubicBezTo>
                  <a:pt x="2315858" y="872267"/>
                  <a:pt x="1789791" y="919741"/>
                  <a:pt x="1588536" y="894475"/>
                </a:cubicBezTo>
                <a:cubicBezTo>
                  <a:pt x="1387281" y="869209"/>
                  <a:pt x="1270178" y="892716"/>
                  <a:pt x="1165209" y="894475"/>
                </a:cubicBezTo>
                <a:cubicBezTo>
                  <a:pt x="1060240" y="896234"/>
                  <a:pt x="637544" y="913716"/>
                  <a:pt x="443472" y="894475"/>
                </a:cubicBezTo>
                <a:cubicBezTo>
                  <a:pt x="195363" y="925817"/>
                  <a:pt x="-5930" y="701903"/>
                  <a:pt x="0" y="451003"/>
                </a:cubicBezTo>
                <a:cubicBezTo>
                  <a:pt x="-316" y="449049"/>
                  <a:pt x="-371" y="445967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14.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6528" y="1942238"/>
            <a:ext cx="9413362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...............</a:t>
            </a: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từ thuở còn non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Dạy con từ thuở hãy còn thơ ngây.</a:t>
            </a: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F660C699-2E1E-4C7A-8772-10777C6279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590719"/>
              </p:ext>
            </p:extLst>
          </p:nvPr>
        </p:nvGraphicFramePr>
        <p:xfrm>
          <a:off x="3122156" y="3426646"/>
          <a:ext cx="6462474" cy="10568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7079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77079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77079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77079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077079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077079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</a:tblGrid>
              <a:tr h="1051863"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u</a:t>
                      </a:r>
                    </a:p>
                  </a:txBody>
                  <a:tcPr marL="233899" marR="233899" marT="116949" marB="11694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ố</a:t>
                      </a:r>
                    </a:p>
                  </a:txBody>
                  <a:tcPr marL="233899" marR="233899" marT="116949" marB="11694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33899" marR="233899" marT="116949" marB="11694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</a:t>
                      </a:r>
                    </a:p>
                  </a:txBody>
                  <a:tcPr marL="233899" marR="233899" marT="116949" marB="11694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â</a:t>
                      </a:r>
                    </a:p>
                  </a:txBody>
                  <a:tcPr marL="233899" marR="233899" marT="116949" marB="11694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y</a:t>
                      </a:r>
                    </a:p>
                  </a:txBody>
                  <a:tcPr marL="233899" marR="233899" marT="116949" marB="11694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E3D481A4-6AE7-4505-A75C-823051B7E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675643"/>
              </p:ext>
            </p:extLst>
          </p:nvPr>
        </p:nvGraphicFramePr>
        <p:xfrm>
          <a:off x="3124200" y="3429000"/>
          <a:ext cx="6462474" cy="10568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7079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77079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77079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77079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1077079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1077079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</a:tblGrid>
              <a:tr h="1051863">
                <a:tc>
                  <a:txBody>
                    <a:bodyPr/>
                    <a:lstStyle/>
                    <a:p>
                      <a:pPr algn="ctr"/>
                      <a:endParaRPr lang="en-US" sz="5400"/>
                    </a:p>
                  </a:txBody>
                  <a:tcPr marL="233899" marR="233899" marT="116949" marB="11694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/>
                    </a:p>
                  </a:txBody>
                  <a:tcPr marL="233899" marR="233899" marT="116949" marB="11694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/>
                    </a:p>
                  </a:txBody>
                  <a:tcPr marL="233899" marR="233899" marT="116949" marB="11694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/>
                    </a:p>
                  </a:txBody>
                  <a:tcPr marL="233899" marR="233899" marT="116949" marB="11694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/>
                    </a:p>
                  </a:txBody>
                  <a:tcPr marL="233899" marR="233899" marT="116949" marB="11694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/>
                    </a:p>
                  </a:txBody>
                  <a:tcPr marL="233899" marR="233899" marT="116949" marB="11694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44845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01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386528" y="891613"/>
            <a:ext cx="9908662" cy="894475"/>
          </a:xfrm>
          <a:custGeom>
            <a:avLst/>
            <a:gdLst>
              <a:gd name="connsiteX0" fmla="*/ 0 w 9908662"/>
              <a:gd name="connsiteY0" fmla="*/ 443472 h 894475"/>
              <a:gd name="connsiteX1" fmla="*/ 443472 w 9908662"/>
              <a:gd name="connsiteY1" fmla="*/ 0 h 894475"/>
              <a:gd name="connsiteX2" fmla="*/ 1227667 w 9908662"/>
              <a:gd name="connsiteY2" fmla="*/ 0 h 894475"/>
              <a:gd name="connsiteX3" fmla="*/ 1921646 w 9908662"/>
              <a:gd name="connsiteY3" fmla="*/ 0 h 894475"/>
              <a:gd name="connsiteX4" fmla="*/ 2525407 w 9908662"/>
              <a:gd name="connsiteY4" fmla="*/ 0 h 894475"/>
              <a:gd name="connsiteX5" fmla="*/ 3309602 w 9908662"/>
              <a:gd name="connsiteY5" fmla="*/ 0 h 894475"/>
              <a:gd name="connsiteX6" fmla="*/ 4093798 w 9908662"/>
              <a:gd name="connsiteY6" fmla="*/ 0 h 894475"/>
              <a:gd name="connsiteX7" fmla="*/ 4877993 w 9908662"/>
              <a:gd name="connsiteY7" fmla="*/ 0 h 894475"/>
              <a:gd name="connsiteX8" fmla="*/ 5662189 w 9908662"/>
              <a:gd name="connsiteY8" fmla="*/ 0 h 894475"/>
              <a:gd name="connsiteX9" fmla="*/ 6175733 w 9908662"/>
              <a:gd name="connsiteY9" fmla="*/ 0 h 894475"/>
              <a:gd name="connsiteX10" fmla="*/ 6689277 w 9908662"/>
              <a:gd name="connsiteY10" fmla="*/ 0 h 894475"/>
              <a:gd name="connsiteX11" fmla="*/ 7202821 w 9908662"/>
              <a:gd name="connsiteY11" fmla="*/ 0 h 894475"/>
              <a:gd name="connsiteX12" fmla="*/ 7716365 w 9908662"/>
              <a:gd name="connsiteY12" fmla="*/ 0 h 894475"/>
              <a:gd name="connsiteX13" fmla="*/ 8320126 w 9908662"/>
              <a:gd name="connsiteY13" fmla="*/ 0 h 894475"/>
              <a:gd name="connsiteX14" fmla="*/ 8743453 w 9908662"/>
              <a:gd name="connsiteY14" fmla="*/ 0 h 894475"/>
              <a:gd name="connsiteX15" fmla="*/ 9465190 w 9908662"/>
              <a:gd name="connsiteY15" fmla="*/ 0 h 894475"/>
              <a:gd name="connsiteX16" fmla="*/ 9908662 w 9908662"/>
              <a:gd name="connsiteY16" fmla="*/ 443472 h 894475"/>
              <a:gd name="connsiteX17" fmla="*/ 9908662 w 9908662"/>
              <a:gd name="connsiteY17" fmla="*/ 451003 h 894475"/>
              <a:gd name="connsiteX18" fmla="*/ 9465190 w 9908662"/>
              <a:gd name="connsiteY18" fmla="*/ 894475 h 894475"/>
              <a:gd name="connsiteX19" fmla="*/ 9041863 w 9908662"/>
              <a:gd name="connsiteY19" fmla="*/ 894475 h 894475"/>
              <a:gd name="connsiteX20" fmla="*/ 8347885 w 9908662"/>
              <a:gd name="connsiteY20" fmla="*/ 894475 h 894475"/>
              <a:gd name="connsiteX21" fmla="*/ 7924558 w 9908662"/>
              <a:gd name="connsiteY21" fmla="*/ 894475 h 894475"/>
              <a:gd name="connsiteX22" fmla="*/ 7320797 w 9908662"/>
              <a:gd name="connsiteY22" fmla="*/ 894475 h 894475"/>
              <a:gd name="connsiteX23" fmla="*/ 6446384 w 9908662"/>
              <a:gd name="connsiteY23" fmla="*/ 894475 h 894475"/>
              <a:gd name="connsiteX24" fmla="*/ 6023058 w 9908662"/>
              <a:gd name="connsiteY24" fmla="*/ 894475 h 894475"/>
              <a:gd name="connsiteX25" fmla="*/ 5329079 w 9908662"/>
              <a:gd name="connsiteY25" fmla="*/ 894475 h 894475"/>
              <a:gd name="connsiteX26" fmla="*/ 4544884 w 9908662"/>
              <a:gd name="connsiteY26" fmla="*/ 894475 h 894475"/>
              <a:gd name="connsiteX27" fmla="*/ 4031340 w 9908662"/>
              <a:gd name="connsiteY27" fmla="*/ 894475 h 894475"/>
              <a:gd name="connsiteX28" fmla="*/ 3608013 w 9908662"/>
              <a:gd name="connsiteY28" fmla="*/ 894475 h 894475"/>
              <a:gd name="connsiteX29" fmla="*/ 2823818 w 9908662"/>
              <a:gd name="connsiteY29" fmla="*/ 894475 h 894475"/>
              <a:gd name="connsiteX30" fmla="*/ 1949405 w 9908662"/>
              <a:gd name="connsiteY30" fmla="*/ 894475 h 894475"/>
              <a:gd name="connsiteX31" fmla="*/ 1435861 w 9908662"/>
              <a:gd name="connsiteY31" fmla="*/ 894475 h 894475"/>
              <a:gd name="connsiteX32" fmla="*/ 443472 w 9908662"/>
              <a:gd name="connsiteY32" fmla="*/ 894475 h 894475"/>
              <a:gd name="connsiteX33" fmla="*/ 0 w 9908662"/>
              <a:gd name="connsiteY33" fmla="*/ 451003 h 894475"/>
              <a:gd name="connsiteX34" fmla="*/ 0 w 9908662"/>
              <a:gd name="connsiteY34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08662" h="894475" fill="none" extrusionOk="0">
                <a:moveTo>
                  <a:pt x="0" y="443472"/>
                </a:moveTo>
                <a:cubicBezTo>
                  <a:pt x="11520" y="189616"/>
                  <a:pt x="201923" y="-10648"/>
                  <a:pt x="443472" y="0"/>
                </a:cubicBezTo>
                <a:cubicBezTo>
                  <a:pt x="610513" y="18825"/>
                  <a:pt x="1049774" y="-26909"/>
                  <a:pt x="1227667" y="0"/>
                </a:cubicBezTo>
                <a:cubicBezTo>
                  <a:pt x="1405560" y="26909"/>
                  <a:pt x="1686032" y="-4711"/>
                  <a:pt x="1921646" y="0"/>
                </a:cubicBezTo>
                <a:cubicBezTo>
                  <a:pt x="2157260" y="4711"/>
                  <a:pt x="2403589" y="-21483"/>
                  <a:pt x="2525407" y="0"/>
                </a:cubicBezTo>
                <a:cubicBezTo>
                  <a:pt x="2647225" y="21483"/>
                  <a:pt x="2965666" y="20359"/>
                  <a:pt x="3309602" y="0"/>
                </a:cubicBezTo>
                <a:cubicBezTo>
                  <a:pt x="3653539" y="-20359"/>
                  <a:pt x="3819742" y="-10102"/>
                  <a:pt x="4093798" y="0"/>
                </a:cubicBezTo>
                <a:cubicBezTo>
                  <a:pt x="4367854" y="10102"/>
                  <a:pt x="4677749" y="36681"/>
                  <a:pt x="4877993" y="0"/>
                </a:cubicBezTo>
                <a:cubicBezTo>
                  <a:pt x="5078238" y="-36681"/>
                  <a:pt x="5310917" y="10708"/>
                  <a:pt x="5662189" y="0"/>
                </a:cubicBezTo>
                <a:cubicBezTo>
                  <a:pt x="6013461" y="-10708"/>
                  <a:pt x="5966783" y="542"/>
                  <a:pt x="6175733" y="0"/>
                </a:cubicBezTo>
                <a:cubicBezTo>
                  <a:pt x="6384683" y="-542"/>
                  <a:pt x="6529522" y="-1612"/>
                  <a:pt x="6689277" y="0"/>
                </a:cubicBezTo>
                <a:cubicBezTo>
                  <a:pt x="6849032" y="1612"/>
                  <a:pt x="7065376" y="-23466"/>
                  <a:pt x="7202821" y="0"/>
                </a:cubicBezTo>
                <a:cubicBezTo>
                  <a:pt x="7340266" y="23466"/>
                  <a:pt x="7519754" y="-14611"/>
                  <a:pt x="7716365" y="0"/>
                </a:cubicBezTo>
                <a:cubicBezTo>
                  <a:pt x="7912976" y="14611"/>
                  <a:pt x="8172252" y="27065"/>
                  <a:pt x="8320126" y="0"/>
                </a:cubicBezTo>
                <a:cubicBezTo>
                  <a:pt x="8468000" y="-27065"/>
                  <a:pt x="8543399" y="18570"/>
                  <a:pt x="8743453" y="0"/>
                </a:cubicBezTo>
                <a:cubicBezTo>
                  <a:pt x="8943507" y="-18570"/>
                  <a:pt x="9312269" y="6733"/>
                  <a:pt x="9465190" y="0"/>
                </a:cubicBezTo>
                <a:cubicBezTo>
                  <a:pt x="9675676" y="-43529"/>
                  <a:pt x="9946499" y="193314"/>
                  <a:pt x="9908662" y="443472"/>
                </a:cubicBezTo>
                <a:cubicBezTo>
                  <a:pt x="9908484" y="446222"/>
                  <a:pt x="9908401" y="448050"/>
                  <a:pt x="9908662" y="451003"/>
                </a:cubicBezTo>
                <a:cubicBezTo>
                  <a:pt x="9920599" y="749602"/>
                  <a:pt x="9755452" y="922002"/>
                  <a:pt x="9465190" y="894475"/>
                </a:cubicBezTo>
                <a:cubicBezTo>
                  <a:pt x="9277184" y="879589"/>
                  <a:pt x="9167335" y="884362"/>
                  <a:pt x="9041863" y="894475"/>
                </a:cubicBezTo>
                <a:cubicBezTo>
                  <a:pt x="8916391" y="904588"/>
                  <a:pt x="8633268" y="865169"/>
                  <a:pt x="8347885" y="894475"/>
                </a:cubicBezTo>
                <a:cubicBezTo>
                  <a:pt x="8062502" y="923781"/>
                  <a:pt x="8031861" y="905439"/>
                  <a:pt x="7924558" y="894475"/>
                </a:cubicBezTo>
                <a:cubicBezTo>
                  <a:pt x="7817255" y="883511"/>
                  <a:pt x="7460756" y="916516"/>
                  <a:pt x="7320797" y="894475"/>
                </a:cubicBezTo>
                <a:cubicBezTo>
                  <a:pt x="7180838" y="872434"/>
                  <a:pt x="6730836" y="908409"/>
                  <a:pt x="6446384" y="894475"/>
                </a:cubicBezTo>
                <a:cubicBezTo>
                  <a:pt x="6161932" y="880541"/>
                  <a:pt x="6133035" y="884290"/>
                  <a:pt x="6023058" y="894475"/>
                </a:cubicBezTo>
                <a:cubicBezTo>
                  <a:pt x="5913081" y="904660"/>
                  <a:pt x="5653301" y="885319"/>
                  <a:pt x="5329079" y="894475"/>
                </a:cubicBezTo>
                <a:cubicBezTo>
                  <a:pt x="5004857" y="903631"/>
                  <a:pt x="4841502" y="866813"/>
                  <a:pt x="4544884" y="894475"/>
                </a:cubicBezTo>
                <a:cubicBezTo>
                  <a:pt x="4248267" y="922137"/>
                  <a:pt x="4187369" y="878835"/>
                  <a:pt x="4031340" y="894475"/>
                </a:cubicBezTo>
                <a:cubicBezTo>
                  <a:pt x="3875311" y="910115"/>
                  <a:pt x="3791324" y="911676"/>
                  <a:pt x="3608013" y="894475"/>
                </a:cubicBezTo>
                <a:cubicBezTo>
                  <a:pt x="3424702" y="877274"/>
                  <a:pt x="3135728" y="889480"/>
                  <a:pt x="2823818" y="894475"/>
                </a:cubicBezTo>
                <a:cubicBezTo>
                  <a:pt x="2511908" y="899470"/>
                  <a:pt x="2224198" y="882041"/>
                  <a:pt x="1949405" y="894475"/>
                </a:cubicBezTo>
                <a:cubicBezTo>
                  <a:pt x="1674612" y="906909"/>
                  <a:pt x="1679171" y="868811"/>
                  <a:pt x="1435861" y="894475"/>
                </a:cubicBezTo>
                <a:cubicBezTo>
                  <a:pt x="1192551" y="920139"/>
                  <a:pt x="654675" y="908341"/>
                  <a:pt x="443472" y="894475"/>
                </a:cubicBezTo>
                <a:cubicBezTo>
                  <a:pt x="198131" y="871612"/>
                  <a:pt x="-20741" y="648722"/>
                  <a:pt x="0" y="451003"/>
                </a:cubicBezTo>
                <a:cubicBezTo>
                  <a:pt x="278" y="447653"/>
                  <a:pt x="-319" y="445270"/>
                  <a:pt x="0" y="443472"/>
                </a:cubicBezTo>
                <a:close/>
              </a:path>
              <a:path w="9908662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11347" y="3671"/>
                  <a:pt x="754381" y="7985"/>
                  <a:pt x="957016" y="0"/>
                </a:cubicBezTo>
                <a:cubicBezTo>
                  <a:pt x="1159651" y="-7985"/>
                  <a:pt x="1285279" y="26887"/>
                  <a:pt x="1560777" y="0"/>
                </a:cubicBezTo>
                <a:cubicBezTo>
                  <a:pt x="1836275" y="-26887"/>
                  <a:pt x="1851227" y="-6746"/>
                  <a:pt x="1984104" y="0"/>
                </a:cubicBezTo>
                <a:cubicBezTo>
                  <a:pt x="2116981" y="6746"/>
                  <a:pt x="2595749" y="-19750"/>
                  <a:pt x="2768299" y="0"/>
                </a:cubicBezTo>
                <a:cubicBezTo>
                  <a:pt x="2940850" y="19750"/>
                  <a:pt x="3121009" y="20691"/>
                  <a:pt x="3462278" y="0"/>
                </a:cubicBezTo>
                <a:cubicBezTo>
                  <a:pt x="3803547" y="-20691"/>
                  <a:pt x="3859729" y="-6698"/>
                  <a:pt x="4246473" y="0"/>
                </a:cubicBezTo>
                <a:cubicBezTo>
                  <a:pt x="4633218" y="6698"/>
                  <a:pt x="4740358" y="9510"/>
                  <a:pt x="5120886" y="0"/>
                </a:cubicBezTo>
                <a:cubicBezTo>
                  <a:pt x="5501414" y="-9510"/>
                  <a:pt x="5516454" y="-28012"/>
                  <a:pt x="5814864" y="0"/>
                </a:cubicBezTo>
                <a:cubicBezTo>
                  <a:pt x="6113274" y="28012"/>
                  <a:pt x="6374451" y="1968"/>
                  <a:pt x="6599060" y="0"/>
                </a:cubicBezTo>
                <a:cubicBezTo>
                  <a:pt x="6823669" y="-1968"/>
                  <a:pt x="7220680" y="-34020"/>
                  <a:pt x="7383255" y="0"/>
                </a:cubicBezTo>
                <a:cubicBezTo>
                  <a:pt x="7545831" y="34020"/>
                  <a:pt x="7614967" y="-10113"/>
                  <a:pt x="7806582" y="0"/>
                </a:cubicBezTo>
                <a:cubicBezTo>
                  <a:pt x="7998197" y="10113"/>
                  <a:pt x="8102056" y="7854"/>
                  <a:pt x="8320126" y="0"/>
                </a:cubicBezTo>
                <a:cubicBezTo>
                  <a:pt x="8538196" y="-7854"/>
                  <a:pt x="8606003" y="-15385"/>
                  <a:pt x="8833670" y="0"/>
                </a:cubicBezTo>
                <a:cubicBezTo>
                  <a:pt x="9061337" y="15385"/>
                  <a:pt x="9182359" y="8427"/>
                  <a:pt x="9465190" y="0"/>
                </a:cubicBezTo>
                <a:cubicBezTo>
                  <a:pt x="9712142" y="-14596"/>
                  <a:pt x="9955495" y="228158"/>
                  <a:pt x="9908662" y="443472"/>
                </a:cubicBezTo>
                <a:cubicBezTo>
                  <a:pt x="9908752" y="446195"/>
                  <a:pt x="9908887" y="447515"/>
                  <a:pt x="9908662" y="451003"/>
                </a:cubicBezTo>
                <a:cubicBezTo>
                  <a:pt x="9851775" y="686667"/>
                  <a:pt x="9721158" y="907206"/>
                  <a:pt x="9465190" y="894475"/>
                </a:cubicBezTo>
                <a:cubicBezTo>
                  <a:pt x="9306787" y="869948"/>
                  <a:pt x="9069641" y="893547"/>
                  <a:pt x="8951646" y="894475"/>
                </a:cubicBezTo>
                <a:cubicBezTo>
                  <a:pt x="8833651" y="895403"/>
                  <a:pt x="8673096" y="917130"/>
                  <a:pt x="8438102" y="894475"/>
                </a:cubicBezTo>
                <a:cubicBezTo>
                  <a:pt x="8203108" y="871820"/>
                  <a:pt x="7930834" y="877373"/>
                  <a:pt x="7563689" y="894475"/>
                </a:cubicBezTo>
                <a:cubicBezTo>
                  <a:pt x="7196544" y="911577"/>
                  <a:pt x="7104674" y="865891"/>
                  <a:pt x="6869711" y="894475"/>
                </a:cubicBezTo>
                <a:cubicBezTo>
                  <a:pt x="6634748" y="923059"/>
                  <a:pt x="6275025" y="885234"/>
                  <a:pt x="6085516" y="894475"/>
                </a:cubicBezTo>
                <a:cubicBezTo>
                  <a:pt x="5896007" y="903716"/>
                  <a:pt x="5688162" y="900857"/>
                  <a:pt x="5481755" y="894475"/>
                </a:cubicBezTo>
                <a:cubicBezTo>
                  <a:pt x="5275348" y="888093"/>
                  <a:pt x="4976553" y="886695"/>
                  <a:pt x="4697559" y="894475"/>
                </a:cubicBezTo>
                <a:cubicBezTo>
                  <a:pt x="4418565" y="902255"/>
                  <a:pt x="4314248" y="911887"/>
                  <a:pt x="4093798" y="894475"/>
                </a:cubicBezTo>
                <a:cubicBezTo>
                  <a:pt x="3873348" y="877063"/>
                  <a:pt x="3768673" y="902680"/>
                  <a:pt x="3580254" y="894475"/>
                </a:cubicBezTo>
                <a:cubicBezTo>
                  <a:pt x="3391835" y="886270"/>
                  <a:pt x="3105470" y="899249"/>
                  <a:pt x="2976493" y="894475"/>
                </a:cubicBezTo>
                <a:cubicBezTo>
                  <a:pt x="2847516" y="889701"/>
                  <a:pt x="2610040" y="916683"/>
                  <a:pt x="2462949" y="894475"/>
                </a:cubicBezTo>
                <a:cubicBezTo>
                  <a:pt x="2315858" y="872267"/>
                  <a:pt x="1789791" y="919741"/>
                  <a:pt x="1588536" y="894475"/>
                </a:cubicBezTo>
                <a:cubicBezTo>
                  <a:pt x="1387281" y="869209"/>
                  <a:pt x="1270178" y="892716"/>
                  <a:pt x="1165209" y="894475"/>
                </a:cubicBezTo>
                <a:cubicBezTo>
                  <a:pt x="1060240" y="896234"/>
                  <a:pt x="637544" y="913716"/>
                  <a:pt x="443472" y="894475"/>
                </a:cubicBezTo>
                <a:cubicBezTo>
                  <a:pt x="195363" y="925817"/>
                  <a:pt x="-5930" y="701903"/>
                  <a:pt x="0" y="451003"/>
                </a:cubicBezTo>
                <a:cubicBezTo>
                  <a:pt x="-316" y="449049"/>
                  <a:pt x="-371" y="445967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15.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6528" y="1942238"/>
            <a:ext cx="9413362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Nước lã mà vã nên hồ</a:t>
            </a:r>
          </a:p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Tay không mà nổi 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.................</a:t>
            </a: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mới ngoan.</a:t>
            </a: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46430E2E-6A6F-418A-82AB-AF2B1DD479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888118"/>
              </p:ext>
            </p:extLst>
          </p:nvPr>
        </p:nvGraphicFramePr>
        <p:xfrm>
          <a:off x="4196260" y="3450491"/>
          <a:ext cx="4331012" cy="10610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2753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82753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82753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82753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</a:tblGrid>
              <a:tr h="1047265"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</a:t>
                      </a:r>
                    </a:p>
                  </a:txBody>
                  <a:tcPr marL="238078" marR="238078" marT="119039" marB="11903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ơ</a:t>
                      </a:r>
                    </a:p>
                  </a:txBody>
                  <a:tcPr marL="238078" marR="238078" marT="119039" marB="11903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đ</a:t>
                      </a:r>
                    </a:p>
                  </a:txBody>
                  <a:tcPr marL="238078" marR="238078" marT="119039" marB="11903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ồ</a:t>
                      </a:r>
                    </a:p>
                  </a:txBody>
                  <a:tcPr marL="238078" marR="238078" marT="119039" marB="11903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674FFF3E-F286-4CD8-83E8-0A1E003D42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098672"/>
              </p:ext>
            </p:extLst>
          </p:nvPr>
        </p:nvGraphicFramePr>
        <p:xfrm>
          <a:off x="4196260" y="3450491"/>
          <a:ext cx="4331012" cy="10610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2753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1082753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1082753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1082753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</a:tblGrid>
              <a:tr h="1047265"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38078" marR="238078" marT="119039" marB="11903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38078" marR="238078" marT="119039" marB="11903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38078" marR="238078" marT="119039" marB="11903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238078" marR="238078" marT="119039" marB="11903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50242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0">
            <a:extLst>
              <a:ext uri="{FF2B5EF4-FFF2-40B4-BE49-F238E27FC236}">
                <a16:creationId xmlns:a16="http://schemas.microsoft.com/office/drawing/2014/main" xmlns="" id="{1D51363C-1EED-4015-93AD-E6F5213790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0138" y="-2667000"/>
            <a:ext cx="6993324" cy="12192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62E5BC22-1BBD-4DA4-ACFA-CF3A3CD11BE0}"/>
              </a:ext>
            </a:extLst>
          </p:cNvPr>
          <p:cNvSpPr/>
          <p:nvPr/>
        </p:nvSpPr>
        <p:spPr>
          <a:xfrm>
            <a:off x="1386528" y="891613"/>
            <a:ext cx="9908662" cy="894475"/>
          </a:xfrm>
          <a:custGeom>
            <a:avLst/>
            <a:gdLst>
              <a:gd name="connsiteX0" fmla="*/ 0 w 9908662"/>
              <a:gd name="connsiteY0" fmla="*/ 443472 h 894475"/>
              <a:gd name="connsiteX1" fmla="*/ 443472 w 9908662"/>
              <a:gd name="connsiteY1" fmla="*/ 0 h 894475"/>
              <a:gd name="connsiteX2" fmla="*/ 1227667 w 9908662"/>
              <a:gd name="connsiteY2" fmla="*/ 0 h 894475"/>
              <a:gd name="connsiteX3" fmla="*/ 1921646 w 9908662"/>
              <a:gd name="connsiteY3" fmla="*/ 0 h 894475"/>
              <a:gd name="connsiteX4" fmla="*/ 2525407 w 9908662"/>
              <a:gd name="connsiteY4" fmla="*/ 0 h 894475"/>
              <a:gd name="connsiteX5" fmla="*/ 3309602 w 9908662"/>
              <a:gd name="connsiteY5" fmla="*/ 0 h 894475"/>
              <a:gd name="connsiteX6" fmla="*/ 4093798 w 9908662"/>
              <a:gd name="connsiteY6" fmla="*/ 0 h 894475"/>
              <a:gd name="connsiteX7" fmla="*/ 4877993 w 9908662"/>
              <a:gd name="connsiteY7" fmla="*/ 0 h 894475"/>
              <a:gd name="connsiteX8" fmla="*/ 5662189 w 9908662"/>
              <a:gd name="connsiteY8" fmla="*/ 0 h 894475"/>
              <a:gd name="connsiteX9" fmla="*/ 6175733 w 9908662"/>
              <a:gd name="connsiteY9" fmla="*/ 0 h 894475"/>
              <a:gd name="connsiteX10" fmla="*/ 6689277 w 9908662"/>
              <a:gd name="connsiteY10" fmla="*/ 0 h 894475"/>
              <a:gd name="connsiteX11" fmla="*/ 7202821 w 9908662"/>
              <a:gd name="connsiteY11" fmla="*/ 0 h 894475"/>
              <a:gd name="connsiteX12" fmla="*/ 7716365 w 9908662"/>
              <a:gd name="connsiteY12" fmla="*/ 0 h 894475"/>
              <a:gd name="connsiteX13" fmla="*/ 8320126 w 9908662"/>
              <a:gd name="connsiteY13" fmla="*/ 0 h 894475"/>
              <a:gd name="connsiteX14" fmla="*/ 8743453 w 9908662"/>
              <a:gd name="connsiteY14" fmla="*/ 0 h 894475"/>
              <a:gd name="connsiteX15" fmla="*/ 9465190 w 9908662"/>
              <a:gd name="connsiteY15" fmla="*/ 0 h 894475"/>
              <a:gd name="connsiteX16" fmla="*/ 9908662 w 9908662"/>
              <a:gd name="connsiteY16" fmla="*/ 443472 h 894475"/>
              <a:gd name="connsiteX17" fmla="*/ 9908662 w 9908662"/>
              <a:gd name="connsiteY17" fmla="*/ 451003 h 894475"/>
              <a:gd name="connsiteX18" fmla="*/ 9465190 w 9908662"/>
              <a:gd name="connsiteY18" fmla="*/ 894475 h 894475"/>
              <a:gd name="connsiteX19" fmla="*/ 9041863 w 9908662"/>
              <a:gd name="connsiteY19" fmla="*/ 894475 h 894475"/>
              <a:gd name="connsiteX20" fmla="*/ 8347885 w 9908662"/>
              <a:gd name="connsiteY20" fmla="*/ 894475 h 894475"/>
              <a:gd name="connsiteX21" fmla="*/ 7924558 w 9908662"/>
              <a:gd name="connsiteY21" fmla="*/ 894475 h 894475"/>
              <a:gd name="connsiteX22" fmla="*/ 7320797 w 9908662"/>
              <a:gd name="connsiteY22" fmla="*/ 894475 h 894475"/>
              <a:gd name="connsiteX23" fmla="*/ 6446384 w 9908662"/>
              <a:gd name="connsiteY23" fmla="*/ 894475 h 894475"/>
              <a:gd name="connsiteX24" fmla="*/ 6023058 w 9908662"/>
              <a:gd name="connsiteY24" fmla="*/ 894475 h 894475"/>
              <a:gd name="connsiteX25" fmla="*/ 5329079 w 9908662"/>
              <a:gd name="connsiteY25" fmla="*/ 894475 h 894475"/>
              <a:gd name="connsiteX26" fmla="*/ 4544884 w 9908662"/>
              <a:gd name="connsiteY26" fmla="*/ 894475 h 894475"/>
              <a:gd name="connsiteX27" fmla="*/ 4031340 w 9908662"/>
              <a:gd name="connsiteY27" fmla="*/ 894475 h 894475"/>
              <a:gd name="connsiteX28" fmla="*/ 3608013 w 9908662"/>
              <a:gd name="connsiteY28" fmla="*/ 894475 h 894475"/>
              <a:gd name="connsiteX29" fmla="*/ 2823818 w 9908662"/>
              <a:gd name="connsiteY29" fmla="*/ 894475 h 894475"/>
              <a:gd name="connsiteX30" fmla="*/ 1949405 w 9908662"/>
              <a:gd name="connsiteY30" fmla="*/ 894475 h 894475"/>
              <a:gd name="connsiteX31" fmla="*/ 1435861 w 9908662"/>
              <a:gd name="connsiteY31" fmla="*/ 894475 h 894475"/>
              <a:gd name="connsiteX32" fmla="*/ 443472 w 9908662"/>
              <a:gd name="connsiteY32" fmla="*/ 894475 h 894475"/>
              <a:gd name="connsiteX33" fmla="*/ 0 w 9908662"/>
              <a:gd name="connsiteY33" fmla="*/ 451003 h 894475"/>
              <a:gd name="connsiteX34" fmla="*/ 0 w 9908662"/>
              <a:gd name="connsiteY34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08662" h="894475" fill="none" extrusionOk="0">
                <a:moveTo>
                  <a:pt x="0" y="443472"/>
                </a:moveTo>
                <a:cubicBezTo>
                  <a:pt x="11520" y="189616"/>
                  <a:pt x="201923" y="-10648"/>
                  <a:pt x="443472" y="0"/>
                </a:cubicBezTo>
                <a:cubicBezTo>
                  <a:pt x="610513" y="18825"/>
                  <a:pt x="1049774" y="-26909"/>
                  <a:pt x="1227667" y="0"/>
                </a:cubicBezTo>
                <a:cubicBezTo>
                  <a:pt x="1405560" y="26909"/>
                  <a:pt x="1686032" y="-4711"/>
                  <a:pt x="1921646" y="0"/>
                </a:cubicBezTo>
                <a:cubicBezTo>
                  <a:pt x="2157260" y="4711"/>
                  <a:pt x="2403589" y="-21483"/>
                  <a:pt x="2525407" y="0"/>
                </a:cubicBezTo>
                <a:cubicBezTo>
                  <a:pt x="2647225" y="21483"/>
                  <a:pt x="2965666" y="20359"/>
                  <a:pt x="3309602" y="0"/>
                </a:cubicBezTo>
                <a:cubicBezTo>
                  <a:pt x="3653539" y="-20359"/>
                  <a:pt x="3819742" y="-10102"/>
                  <a:pt x="4093798" y="0"/>
                </a:cubicBezTo>
                <a:cubicBezTo>
                  <a:pt x="4367854" y="10102"/>
                  <a:pt x="4677749" y="36681"/>
                  <a:pt x="4877993" y="0"/>
                </a:cubicBezTo>
                <a:cubicBezTo>
                  <a:pt x="5078238" y="-36681"/>
                  <a:pt x="5310917" y="10708"/>
                  <a:pt x="5662189" y="0"/>
                </a:cubicBezTo>
                <a:cubicBezTo>
                  <a:pt x="6013461" y="-10708"/>
                  <a:pt x="5966783" y="542"/>
                  <a:pt x="6175733" y="0"/>
                </a:cubicBezTo>
                <a:cubicBezTo>
                  <a:pt x="6384683" y="-542"/>
                  <a:pt x="6529522" y="-1612"/>
                  <a:pt x="6689277" y="0"/>
                </a:cubicBezTo>
                <a:cubicBezTo>
                  <a:pt x="6849032" y="1612"/>
                  <a:pt x="7065376" y="-23466"/>
                  <a:pt x="7202821" y="0"/>
                </a:cubicBezTo>
                <a:cubicBezTo>
                  <a:pt x="7340266" y="23466"/>
                  <a:pt x="7519754" y="-14611"/>
                  <a:pt x="7716365" y="0"/>
                </a:cubicBezTo>
                <a:cubicBezTo>
                  <a:pt x="7912976" y="14611"/>
                  <a:pt x="8172252" y="27065"/>
                  <a:pt x="8320126" y="0"/>
                </a:cubicBezTo>
                <a:cubicBezTo>
                  <a:pt x="8468000" y="-27065"/>
                  <a:pt x="8543399" y="18570"/>
                  <a:pt x="8743453" y="0"/>
                </a:cubicBezTo>
                <a:cubicBezTo>
                  <a:pt x="8943507" y="-18570"/>
                  <a:pt x="9312269" y="6733"/>
                  <a:pt x="9465190" y="0"/>
                </a:cubicBezTo>
                <a:cubicBezTo>
                  <a:pt x="9675676" y="-43529"/>
                  <a:pt x="9946499" y="193314"/>
                  <a:pt x="9908662" y="443472"/>
                </a:cubicBezTo>
                <a:cubicBezTo>
                  <a:pt x="9908484" y="446222"/>
                  <a:pt x="9908401" y="448050"/>
                  <a:pt x="9908662" y="451003"/>
                </a:cubicBezTo>
                <a:cubicBezTo>
                  <a:pt x="9920599" y="749602"/>
                  <a:pt x="9755452" y="922002"/>
                  <a:pt x="9465190" y="894475"/>
                </a:cubicBezTo>
                <a:cubicBezTo>
                  <a:pt x="9277184" y="879589"/>
                  <a:pt x="9167335" y="884362"/>
                  <a:pt x="9041863" y="894475"/>
                </a:cubicBezTo>
                <a:cubicBezTo>
                  <a:pt x="8916391" y="904588"/>
                  <a:pt x="8633268" y="865169"/>
                  <a:pt x="8347885" y="894475"/>
                </a:cubicBezTo>
                <a:cubicBezTo>
                  <a:pt x="8062502" y="923781"/>
                  <a:pt x="8031861" y="905439"/>
                  <a:pt x="7924558" y="894475"/>
                </a:cubicBezTo>
                <a:cubicBezTo>
                  <a:pt x="7817255" y="883511"/>
                  <a:pt x="7460756" y="916516"/>
                  <a:pt x="7320797" y="894475"/>
                </a:cubicBezTo>
                <a:cubicBezTo>
                  <a:pt x="7180838" y="872434"/>
                  <a:pt x="6730836" y="908409"/>
                  <a:pt x="6446384" y="894475"/>
                </a:cubicBezTo>
                <a:cubicBezTo>
                  <a:pt x="6161932" y="880541"/>
                  <a:pt x="6133035" y="884290"/>
                  <a:pt x="6023058" y="894475"/>
                </a:cubicBezTo>
                <a:cubicBezTo>
                  <a:pt x="5913081" y="904660"/>
                  <a:pt x="5653301" y="885319"/>
                  <a:pt x="5329079" y="894475"/>
                </a:cubicBezTo>
                <a:cubicBezTo>
                  <a:pt x="5004857" y="903631"/>
                  <a:pt x="4841502" y="866813"/>
                  <a:pt x="4544884" y="894475"/>
                </a:cubicBezTo>
                <a:cubicBezTo>
                  <a:pt x="4248267" y="922137"/>
                  <a:pt x="4187369" y="878835"/>
                  <a:pt x="4031340" y="894475"/>
                </a:cubicBezTo>
                <a:cubicBezTo>
                  <a:pt x="3875311" y="910115"/>
                  <a:pt x="3791324" y="911676"/>
                  <a:pt x="3608013" y="894475"/>
                </a:cubicBezTo>
                <a:cubicBezTo>
                  <a:pt x="3424702" y="877274"/>
                  <a:pt x="3135728" y="889480"/>
                  <a:pt x="2823818" y="894475"/>
                </a:cubicBezTo>
                <a:cubicBezTo>
                  <a:pt x="2511908" y="899470"/>
                  <a:pt x="2224198" y="882041"/>
                  <a:pt x="1949405" y="894475"/>
                </a:cubicBezTo>
                <a:cubicBezTo>
                  <a:pt x="1674612" y="906909"/>
                  <a:pt x="1679171" y="868811"/>
                  <a:pt x="1435861" y="894475"/>
                </a:cubicBezTo>
                <a:cubicBezTo>
                  <a:pt x="1192551" y="920139"/>
                  <a:pt x="654675" y="908341"/>
                  <a:pt x="443472" y="894475"/>
                </a:cubicBezTo>
                <a:cubicBezTo>
                  <a:pt x="198131" y="871612"/>
                  <a:pt x="-20741" y="648722"/>
                  <a:pt x="0" y="451003"/>
                </a:cubicBezTo>
                <a:cubicBezTo>
                  <a:pt x="278" y="447653"/>
                  <a:pt x="-319" y="445270"/>
                  <a:pt x="0" y="443472"/>
                </a:cubicBezTo>
                <a:close/>
              </a:path>
              <a:path w="9908662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11347" y="3671"/>
                  <a:pt x="754381" y="7985"/>
                  <a:pt x="957016" y="0"/>
                </a:cubicBezTo>
                <a:cubicBezTo>
                  <a:pt x="1159651" y="-7985"/>
                  <a:pt x="1285279" y="26887"/>
                  <a:pt x="1560777" y="0"/>
                </a:cubicBezTo>
                <a:cubicBezTo>
                  <a:pt x="1836275" y="-26887"/>
                  <a:pt x="1851227" y="-6746"/>
                  <a:pt x="1984104" y="0"/>
                </a:cubicBezTo>
                <a:cubicBezTo>
                  <a:pt x="2116981" y="6746"/>
                  <a:pt x="2595749" y="-19750"/>
                  <a:pt x="2768299" y="0"/>
                </a:cubicBezTo>
                <a:cubicBezTo>
                  <a:pt x="2940850" y="19750"/>
                  <a:pt x="3121009" y="20691"/>
                  <a:pt x="3462278" y="0"/>
                </a:cubicBezTo>
                <a:cubicBezTo>
                  <a:pt x="3803547" y="-20691"/>
                  <a:pt x="3859729" y="-6698"/>
                  <a:pt x="4246473" y="0"/>
                </a:cubicBezTo>
                <a:cubicBezTo>
                  <a:pt x="4633218" y="6698"/>
                  <a:pt x="4740358" y="9510"/>
                  <a:pt x="5120886" y="0"/>
                </a:cubicBezTo>
                <a:cubicBezTo>
                  <a:pt x="5501414" y="-9510"/>
                  <a:pt x="5516454" y="-28012"/>
                  <a:pt x="5814864" y="0"/>
                </a:cubicBezTo>
                <a:cubicBezTo>
                  <a:pt x="6113274" y="28012"/>
                  <a:pt x="6374451" y="1968"/>
                  <a:pt x="6599060" y="0"/>
                </a:cubicBezTo>
                <a:cubicBezTo>
                  <a:pt x="6823669" y="-1968"/>
                  <a:pt x="7220680" y="-34020"/>
                  <a:pt x="7383255" y="0"/>
                </a:cubicBezTo>
                <a:cubicBezTo>
                  <a:pt x="7545831" y="34020"/>
                  <a:pt x="7614967" y="-10113"/>
                  <a:pt x="7806582" y="0"/>
                </a:cubicBezTo>
                <a:cubicBezTo>
                  <a:pt x="7998197" y="10113"/>
                  <a:pt x="8102056" y="7854"/>
                  <a:pt x="8320126" y="0"/>
                </a:cubicBezTo>
                <a:cubicBezTo>
                  <a:pt x="8538196" y="-7854"/>
                  <a:pt x="8606003" y="-15385"/>
                  <a:pt x="8833670" y="0"/>
                </a:cubicBezTo>
                <a:cubicBezTo>
                  <a:pt x="9061337" y="15385"/>
                  <a:pt x="9182359" y="8427"/>
                  <a:pt x="9465190" y="0"/>
                </a:cubicBezTo>
                <a:cubicBezTo>
                  <a:pt x="9712142" y="-14596"/>
                  <a:pt x="9955495" y="228158"/>
                  <a:pt x="9908662" y="443472"/>
                </a:cubicBezTo>
                <a:cubicBezTo>
                  <a:pt x="9908752" y="446195"/>
                  <a:pt x="9908887" y="447515"/>
                  <a:pt x="9908662" y="451003"/>
                </a:cubicBezTo>
                <a:cubicBezTo>
                  <a:pt x="9851775" y="686667"/>
                  <a:pt x="9721158" y="907206"/>
                  <a:pt x="9465190" y="894475"/>
                </a:cubicBezTo>
                <a:cubicBezTo>
                  <a:pt x="9306787" y="869948"/>
                  <a:pt x="9069641" y="893547"/>
                  <a:pt x="8951646" y="894475"/>
                </a:cubicBezTo>
                <a:cubicBezTo>
                  <a:pt x="8833651" y="895403"/>
                  <a:pt x="8673096" y="917130"/>
                  <a:pt x="8438102" y="894475"/>
                </a:cubicBezTo>
                <a:cubicBezTo>
                  <a:pt x="8203108" y="871820"/>
                  <a:pt x="7930834" y="877373"/>
                  <a:pt x="7563689" y="894475"/>
                </a:cubicBezTo>
                <a:cubicBezTo>
                  <a:pt x="7196544" y="911577"/>
                  <a:pt x="7104674" y="865891"/>
                  <a:pt x="6869711" y="894475"/>
                </a:cubicBezTo>
                <a:cubicBezTo>
                  <a:pt x="6634748" y="923059"/>
                  <a:pt x="6275025" y="885234"/>
                  <a:pt x="6085516" y="894475"/>
                </a:cubicBezTo>
                <a:cubicBezTo>
                  <a:pt x="5896007" y="903716"/>
                  <a:pt x="5688162" y="900857"/>
                  <a:pt x="5481755" y="894475"/>
                </a:cubicBezTo>
                <a:cubicBezTo>
                  <a:pt x="5275348" y="888093"/>
                  <a:pt x="4976553" y="886695"/>
                  <a:pt x="4697559" y="894475"/>
                </a:cubicBezTo>
                <a:cubicBezTo>
                  <a:pt x="4418565" y="902255"/>
                  <a:pt x="4314248" y="911887"/>
                  <a:pt x="4093798" y="894475"/>
                </a:cubicBezTo>
                <a:cubicBezTo>
                  <a:pt x="3873348" y="877063"/>
                  <a:pt x="3768673" y="902680"/>
                  <a:pt x="3580254" y="894475"/>
                </a:cubicBezTo>
                <a:cubicBezTo>
                  <a:pt x="3391835" y="886270"/>
                  <a:pt x="3105470" y="899249"/>
                  <a:pt x="2976493" y="894475"/>
                </a:cubicBezTo>
                <a:cubicBezTo>
                  <a:pt x="2847516" y="889701"/>
                  <a:pt x="2610040" y="916683"/>
                  <a:pt x="2462949" y="894475"/>
                </a:cubicBezTo>
                <a:cubicBezTo>
                  <a:pt x="2315858" y="872267"/>
                  <a:pt x="1789791" y="919741"/>
                  <a:pt x="1588536" y="894475"/>
                </a:cubicBezTo>
                <a:cubicBezTo>
                  <a:pt x="1387281" y="869209"/>
                  <a:pt x="1270178" y="892716"/>
                  <a:pt x="1165209" y="894475"/>
                </a:cubicBezTo>
                <a:cubicBezTo>
                  <a:pt x="1060240" y="896234"/>
                  <a:pt x="637544" y="913716"/>
                  <a:pt x="443472" y="894475"/>
                </a:cubicBezTo>
                <a:cubicBezTo>
                  <a:pt x="195363" y="925817"/>
                  <a:pt x="-5930" y="701903"/>
                  <a:pt x="0" y="451003"/>
                </a:cubicBezTo>
                <a:cubicBezTo>
                  <a:pt x="-316" y="449049"/>
                  <a:pt x="-371" y="445967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16. Hãy điền những tiếng còn thiếu cho câu sau: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6E8F09E-FA59-4CB5-953F-8484F0C2F829}"/>
              </a:ext>
            </a:extLst>
          </p:cNvPr>
          <p:cNvGrpSpPr/>
          <p:nvPr/>
        </p:nvGrpSpPr>
        <p:grpSpPr>
          <a:xfrm flipV="1">
            <a:off x="-525890" y="-61614"/>
            <a:ext cx="13960168" cy="649592"/>
            <a:chOff x="-146685" y="6221417"/>
            <a:chExt cx="13960168" cy="649592"/>
          </a:xfrm>
        </p:grpSpPr>
        <p:grpSp>
          <p:nvGrpSpPr>
            <p:cNvPr id="7" name="组合 23">
              <a:extLst>
                <a:ext uri="{FF2B5EF4-FFF2-40B4-BE49-F238E27FC236}">
                  <a16:creationId xmlns:a16="http://schemas.microsoft.com/office/drawing/2014/main" xmlns="" id="{895B6B5C-28E2-436B-8EBD-2187628D9D3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A4DEE256-9D05-4AD4-B1CE-18ABBC95517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FB6A3655-B121-47D5-92AB-A1876F2B8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91C88A7F-0BB4-4495-A8AB-F9CB3D60BB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D1E1450C-C6A1-4C88-930C-EE761A3C47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C890973A-1DB2-4E72-9DAB-3477F9670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00944C2C-4204-4D97-B30A-5CEB5678E1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8" name="组合 23">
              <a:extLst>
                <a:ext uri="{FF2B5EF4-FFF2-40B4-BE49-F238E27FC236}">
                  <a16:creationId xmlns:a16="http://schemas.microsoft.com/office/drawing/2014/main" xmlns="" id="{EB0514E5-04BF-4F89-88EB-1DB00D7B74DD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9" name="组合 17">
                <a:extLst>
                  <a:ext uri="{FF2B5EF4-FFF2-40B4-BE49-F238E27FC236}">
                    <a16:creationId xmlns:a16="http://schemas.microsoft.com/office/drawing/2014/main" xmlns="" id="{10FBD5C1-E45B-4E41-8499-788AD6C479C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2" name="图片 18">
                  <a:extLst>
                    <a:ext uri="{FF2B5EF4-FFF2-40B4-BE49-F238E27FC236}">
                      <a16:creationId xmlns:a16="http://schemas.microsoft.com/office/drawing/2014/main" xmlns="" id="{4E803FCF-EA52-4923-B2C3-54941009DA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3" name="图片 19">
                  <a:extLst>
                    <a:ext uri="{FF2B5EF4-FFF2-40B4-BE49-F238E27FC236}">
                      <a16:creationId xmlns:a16="http://schemas.microsoft.com/office/drawing/2014/main" xmlns="" id="{BC9097A7-1F04-4152-AD1E-8EDE743EA8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4" name="图片 20">
                  <a:extLst>
                    <a:ext uri="{FF2B5EF4-FFF2-40B4-BE49-F238E27FC236}">
                      <a16:creationId xmlns:a16="http://schemas.microsoft.com/office/drawing/2014/main" xmlns="" id="{47A3F759-44A2-4B3F-B36B-6E20B90E9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21">
                <a:extLst>
                  <a:ext uri="{FF2B5EF4-FFF2-40B4-BE49-F238E27FC236}">
                    <a16:creationId xmlns:a16="http://schemas.microsoft.com/office/drawing/2014/main" xmlns="" id="{13F14B87-0C73-45EA-AA8B-B7A00B5312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1" name="图片 22">
                <a:extLst>
                  <a:ext uri="{FF2B5EF4-FFF2-40B4-BE49-F238E27FC236}">
                    <a16:creationId xmlns:a16="http://schemas.microsoft.com/office/drawing/2014/main" xmlns="" id="{E21BE7BF-757C-4EA4-B9F8-C28F916DA2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4D98919-7698-478F-8248-179E783DB7D7}"/>
              </a:ext>
            </a:extLst>
          </p:cNvPr>
          <p:cNvGrpSpPr/>
          <p:nvPr/>
        </p:nvGrpSpPr>
        <p:grpSpPr>
          <a:xfrm>
            <a:off x="-525890" y="6392875"/>
            <a:ext cx="13960168" cy="649592"/>
            <a:chOff x="-146685" y="6221417"/>
            <a:chExt cx="13960168" cy="649592"/>
          </a:xfrm>
        </p:grpSpPr>
        <p:grpSp>
          <p:nvGrpSpPr>
            <p:cNvPr id="22" name="组合 23">
              <a:extLst>
                <a:ext uri="{FF2B5EF4-FFF2-40B4-BE49-F238E27FC236}">
                  <a16:creationId xmlns:a16="http://schemas.microsoft.com/office/drawing/2014/main" xmlns="" id="{43DBCA5C-50F4-4848-A988-9A90878371D5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0" name="组合 17">
                <a:extLst>
                  <a:ext uri="{FF2B5EF4-FFF2-40B4-BE49-F238E27FC236}">
                    <a16:creationId xmlns:a16="http://schemas.microsoft.com/office/drawing/2014/main" xmlns="" id="{1310B20E-FEE1-48F8-8CF5-82CC052A0A75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33" name="图片 18">
                  <a:extLst>
                    <a:ext uri="{FF2B5EF4-FFF2-40B4-BE49-F238E27FC236}">
                      <a16:creationId xmlns:a16="http://schemas.microsoft.com/office/drawing/2014/main" xmlns="" id="{671E7077-B24A-465D-9374-CF504F0F77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34" name="图片 19">
                  <a:extLst>
                    <a:ext uri="{FF2B5EF4-FFF2-40B4-BE49-F238E27FC236}">
                      <a16:creationId xmlns:a16="http://schemas.microsoft.com/office/drawing/2014/main" xmlns="" id="{AD15AFFF-9AB0-4963-A393-2B4F47D9E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5" name="图片 20">
                  <a:extLst>
                    <a:ext uri="{FF2B5EF4-FFF2-40B4-BE49-F238E27FC236}">
                      <a16:creationId xmlns:a16="http://schemas.microsoft.com/office/drawing/2014/main" xmlns="" id="{521F3329-CBFF-468C-AD44-58B826AA2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1" name="图片 21">
                <a:extLst>
                  <a:ext uri="{FF2B5EF4-FFF2-40B4-BE49-F238E27FC236}">
                    <a16:creationId xmlns:a16="http://schemas.microsoft.com/office/drawing/2014/main" xmlns="" id="{C5EF704D-DA6E-42D0-A92C-1DA350882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32" name="图片 22">
                <a:extLst>
                  <a:ext uri="{FF2B5EF4-FFF2-40B4-BE49-F238E27FC236}">
                    <a16:creationId xmlns:a16="http://schemas.microsoft.com/office/drawing/2014/main" xmlns="" id="{ABF0A56A-9379-4D6F-B771-85B02AE29E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3" name="组合 23">
              <a:extLst>
                <a:ext uri="{FF2B5EF4-FFF2-40B4-BE49-F238E27FC236}">
                  <a16:creationId xmlns:a16="http://schemas.microsoft.com/office/drawing/2014/main" xmlns="" id="{6B9F65CA-20CD-4F1B-8639-24DD863F9647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4" name="组合 17">
                <a:extLst>
                  <a:ext uri="{FF2B5EF4-FFF2-40B4-BE49-F238E27FC236}">
                    <a16:creationId xmlns:a16="http://schemas.microsoft.com/office/drawing/2014/main" xmlns="" id="{87E74694-B34C-4E1F-AB91-90AB362140B3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7" name="图片 18">
                  <a:extLst>
                    <a:ext uri="{FF2B5EF4-FFF2-40B4-BE49-F238E27FC236}">
                      <a16:creationId xmlns:a16="http://schemas.microsoft.com/office/drawing/2014/main" xmlns="" id="{5169DC7B-3756-4690-826D-3FB043E67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8" name="图片 19">
                  <a:extLst>
                    <a:ext uri="{FF2B5EF4-FFF2-40B4-BE49-F238E27FC236}">
                      <a16:creationId xmlns:a16="http://schemas.microsoft.com/office/drawing/2014/main" xmlns="" id="{141DB369-E3E6-40A4-B1BF-42A3DE2402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9" name="图片 20">
                  <a:extLst>
                    <a:ext uri="{FF2B5EF4-FFF2-40B4-BE49-F238E27FC236}">
                      <a16:creationId xmlns:a16="http://schemas.microsoft.com/office/drawing/2014/main" xmlns="" id="{14FAEB2E-3891-434F-B412-E58EB90F80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1">
                <a:extLst>
                  <a:ext uri="{FF2B5EF4-FFF2-40B4-BE49-F238E27FC236}">
                    <a16:creationId xmlns:a16="http://schemas.microsoft.com/office/drawing/2014/main" xmlns="" id="{58B3D6E4-8BAE-4002-B77A-051E4326FB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6" name="图片 22">
                <a:extLst>
                  <a:ext uri="{FF2B5EF4-FFF2-40B4-BE49-F238E27FC236}">
                    <a16:creationId xmlns:a16="http://schemas.microsoft.com/office/drawing/2014/main" xmlns="" id="{9FF46868-2E5B-45E5-960B-ABBAD2184B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 247">
            <a:extLst>
              <a:ext uri="{FF2B5EF4-FFF2-40B4-BE49-F238E27FC236}">
                <a16:creationId xmlns:a16="http://schemas.microsoft.com/office/drawing/2014/main" xmlns="" id="{1BF751AA-7C98-4145-BA2B-57D40D99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6528" y="1942238"/>
            <a:ext cx="9413362" cy="139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 có cha như</a:t>
            </a:r>
            <a:r>
              <a:rPr lang="en-US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................</a:t>
            </a:r>
            <a:endParaRPr lang="vi-VN" sz="40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ctr">
              <a:defRPr/>
            </a:pPr>
            <a:r>
              <a:rPr lang="vi-VN" sz="4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 không cha như nòng nọc đứt đuôi.</a:t>
            </a: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xmlns="" id="{BEE4A218-ACE5-401A-8F0E-892334223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23815" y="5022653"/>
            <a:ext cx="1374557" cy="1360407"/>
          </a:xfrm>
          <a:prstGeom prst="rect">
            <a:avLst/>
          </a:prstGeom>
        </p:spPr>
      </p:pic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xmlns="" id="{C6CB2CF5-82BB-4B01-9F1E-BB9C87C0A8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590675"/>
              </p:ext>
            </p:extLst>
          </p:nvPr>
        </p:nvGraphicFramePr>
        <p:xfrm>
          <a:off x="2476753" y="3475334"/>
          <a:ext cx="7753280" cy="10783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91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</a:tblGrid>
              <a:tr h="1078304"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h</a:t>
                      </a: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à</a:t>
                      </a: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c</a:t>
                      </a: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ó</a:t>
                      </a: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n</a:t>
                      </a: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ó</a:t>
                      </a: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c</a:t>
                      </a: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  <p:graphicFrame>
        <p:nvGraphicFramePr>
          <p:cNvPr id="39" name="Table 4">
            <a:extLst>
              <a:ext uri="{FF2B5EF4-FFF2-40B4-BE49-F238E27FC236}">
                <a16:creationId xmlns:a16="http://schemas.microsoft.com/office/drawing/2014/main" xmlns="" id="{6F359191-DCEE-48E5-A56C-D0662DD13C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047252"/>
              </p:ext>
            </p:extLst>
          </p:nvPr>
        </p:nvGraphicFramePr>
        <p:xfrm>
          <a:off x="2476753" y="3429000"/>
          <a:ext cx="7753280" cy="11402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9160">
                  <a:extLst>
                    <a:ext uri="{9D8B030D-6E8A-4147-A177-3AD203B41FA5}">
                      <a16:colId xmlns:a16="http://schemas.microsoft.com/office/drawing/2014/main" xmlns="" val="1345251085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581304305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2202605815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4150893224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2397576832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2844591614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1044241420"/>
                    </a:ext>
                  </a:extLst>
                </a:gridCol>
                <a:gridCol w="969160">
                  <a:extLst>
                    <a:ext uri="{9D8B030D-6E8A-4147-A177-3AD203B41FA5}">
                      <a16:colId xmlns:a16="http://schemas.microsoft.com/office/drawing/2014/main" xmlns="" val="3516951642"/>
                    </a:ext>
                  </a:extLst>
                </a:gridCol>
              </a:tblGrid>
              <a:tr h="1140289"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40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206777" marR="206777" marT="103389" marB="103389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2239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59087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7E2B5572-D6D2-4157-91AB-ADA1BB7424F9}"/>
              </a:ext>
            </a:extLst>
          </p:cNvPr>
          <p:cNvSpPr/>
          <p:nvPr/>
        </p:nvSpPr>
        <p:spPr>
          <a:xfrm>
            <a:off x="1219200" y="1638300"/>
            <a:ext cx="9753599" cy="3298934"/>
          </a:xfrm>
          <a:prstGeom prst="roundRect">
            <a:avLst/>
          </a:prstGeom>
          <a:solidFill>
            <a:schemeClr val="bg1"/>
          </a:solidFill>
          <a:ln w="34925" cap="rnd">
            <a:solidFill>
              <a:srgbClr val="139F4E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0C1E766-0EBC-48E1-8F5E-7D380735632C}"/>
              </a:ext>
            </a:extLst>
          </p:cNvPr>
          <p:cNvSpPr txBox="1"/>
          <p:nvPr/>
        </p:nvSpPr>
        <p:spPr>
          <a:xfrm>
            <a:off x="1447800" y="2135165"/>
            <a:ext cx="8229600" cy="2499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noProof="0">
                <a:solidFill>
                  <a:srgbClr val="139F4E"/>
                </a:solidFill>
                <a:ea typeface="小考拉体" panose="02000503000000000000" pitchFamily="2" charset="-122"/>
                <a:cs typeface="萝莉体 第二版" panose="02000500000000000000" pitchFamily="2" charset="-122"/>
              </a:rPr>
              <a:t>Bạn hãy viết một đoạn văn ngắn có sử dụng một trong những câu ca dao, </a:t>
            </a:r>
            <a:br>
              <a:rPr lang="en-US" altLang="zh-CN" sz="3600" b="1" noProof="0">
                <a:solidFill>
                  <a:srgbClr val="139F4E"/>
                </a:solidFill>
                <a:ea typeface="小考拉体" panose="02000503000000000000" pitchFamily="2" charset="-122"/>
                <a:cs typeface="萝莉体 第二版" panose="02000500000000000000" pitchFamily="2" charset="-122"/>
              </a:rPr>
            </a:br>
            <a:r>
              <a:rPr lang="en-US" altLang="zh-CN" sz="3600" b="1" noProof="0">
                <a:solidFill>
                  <a:srgbClr val="139F4E"/>
                </a:solidFill>
                <a:ea typeface="小考拉体" panose="02000503000000000000" pitchFamily="2" charset="-122"/>
                <a:cs typeface="萝莉体 第二版" panose="02000500000000000000" pitchFamily="2" charset="-122"/>
              </a:rPr>
              <a:t>tục ngữ vừa học.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139F4E"/>
              </a:solidFill>
              <a:effectLst/>
              <a:uLnTx/>
              <a:uFillTx/>
              <a:ea typeface="小考拉体" panose="02000503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24BB12E-AB48-4FE3-B106-47FD604ED8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0" t="6300" r="57836" b="66478"/>
          <a:stretch/>
        </p:blipFill>
        <p:spPr>
          <a:xfrm flipH="1">
            <a:off x="9165044" y="1602657"/>
            <a:ext cx="3044677" cy="5255343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5084DA22-3E08-4B35-837D-97F06180CA2D}"/>
              </a:ext>
            </a:extLst>
          </p:cNvPr>
          <p:cNvSpPr/>
          <p:nvPr/>
        </p:nvSpPr>
        <p:spPr>
          <a:xfrm>
            <a:off x="838200" y="152400"/>
            <a:ext cx="2889250" cy="1143000"/>
          </a:xfrm>
          <a:prstGeom prst="roundRect">
            <a:avLst>
              <a:gd name="adj" fmla="val 49579"/>
            </a:avLst>
          </a:prstGeom>
          <a:solidFill>
            <a:srgbClr val="139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solidFill>
                  <a:schemeClr val="bg1"/>
                </a:solidFill>
                <a:latin typeface="#9Slide07 SVNAppleberry" panose="02040603050506020204" pitchFamily="18" charset="0"/>
                <a:ea typeface="小白" panose="02010601030101010101" pitchFamily="2" charset="-122"/>
              </a:rPr>
              <a:t>MỞ RỘNG</a:t>
            </a:r>
            <a:endParaRPr lang="zh-CN" altLang="en-US" sz="4800" dirty="0">
              <a:solidFill>
                <a:schemeClr val="bg1"/>
              </a:solidFill>
              <a:latin typeface="#9Slide07 SVNAppleberry" panose="02040603050506020204" pitchFamily="18" charset="0"/>
              <a:ea typeface="小白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03522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34ABC3F3-0E7E-42CA-BEB6-DAC8ACAD0C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599338"/>
            <a:ext cx="6993324" cy="12192000"/>
          </a:xfrm>
          <a:prstGeom prst="rect">
            <a:avLst/>
          </a:pr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3D824877-91A0-4707-BE1A-7B424DF45CCC}"/>
              </a:ext>
            </a:extLst>
          </p:cNvPr>
          <p:cNvSpPr/>
          <p:nvPr/>
        </p:nvSpPr>
        <p:spPr>
          <a:xfrm>
            <a:off x="1904999" y="1142999"/>
            <a:ext cx="9823963" cy="4876801"/>
          </a:xfrm>
          <a:prstGeom prst="roundRect">
            <a:avLst/>
          </a:prstGeom>
          <a:noFill/>
          <a:ln w="34925" cap="rnd">
            <a:solidFill>
              <a:srgbClr val="139F4E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AE58A7D-15F2-4667-B189-7E76B4C42D4B}"/>
              </a:ext>
            </a:extLst>
          </p:cNvPr>
          <p:cNvSpPr txBox="1"/>
          <p:nvPr/>
        </p:nvSpPr>
        <p:spPr>
          <a:xfrm>
            <a:off x="4892855" y="1900083"/>
            <a:ext cx="64693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139F4E"/>
                </a:solidFill>
                <a:effectLst/>
                <a:uLnTx/>
                <a:uFillTx/>
                <a:latin typeface="Calibri"/>
                <a:ea typeface="小考拉体" panose="02000503000000000000" pitchFamily="2" charset="-122"/>
                <a:cs typeface="微软雅黑" panose="020B0503020204020204" pitchFamily="34" charset="-122"/>
              </a:rPr>
              <a:t> Nêu được các câu ca dao, tục ngữ </a:t>
            </a:r>
            <a:b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139F4E"/>
                </a:solidFill>
                <a:effectLst/>
                <a:uLnTx/>
                <a:uFillTx/>
                <a:latin typeface="Calibri"/>
                <a:ea typeface="小考拉体" panose="02000503000000000000" pitchFamily="2" charset="-122"/>
                <a:cs typeface="微软雅黑" panose="020B0503020204020204" pitchFamily="34" charset="-122"/>
              </a:rPr>
            </a:b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139F4E"/>
                </a:solidFill>
                <a:effectLst/>
                <a:uLnTx/>
                <a:uFillTx/>
                <a:latin typeface="Calibri"/>
                <a:ea typeface="小考拉体" panose="02000503000000000000" pitchFamily="2" charset="-122"/>
                <a:cs typeface="微软雅黑" panose="020B0503020204020204" pitchFamily="34" charset="-122"/>
              </a:rPr>
              <a:t>nói về những truyền thống của dân tộc.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39F4E"/>
              </a:solidFill>
              <a:effectLst/>
              <a:uLnTx/>
              <a:uFillTx/>
              <a:latin typeface="Calibri"/>
              <a:ea typeface="小考拉体" panose="02000503000000000000" pitchFamily="2" charset="-122"/>
              <a:cs typeface="微软雅黑" panose="020B0503020204020204" pitchFamily="34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00FCEF13-4E0A-4777-A35B-8D372AAEEA0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 rot="19859773">
            <a:off x="11298080" y="15349"/>
            <a:ext cx="996796" cy="2286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DB7F84D-7556-4857-B1A7-B62A920527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18797512">
            <a:off x="11092575" y="5619805"/>
            <a:ext cx="938520" cy="1664236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04F3004D-79C5-41A5-9239-78D9898FA547}"/>
              </a:ext>
            </a:extLst>
          </p:cNvPr>
          <p:cNvGrpSpPr/>
          <p:nvPr/>
        </p:nvGrpSpPr>
        <p:grpSpPr>
          <a:xfrm>
            <a:off x="101303" y="1414032"/>
            <a:ext cx="3913856" cy="3917036"/>
            <a:chOff x="702400" y="929717"/>
            <a:chExt cx="4695740" cy="4699554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xmlns="" id="{B314F5A6-C3D6-4DC3-9B4E-82FA0E00252B}"/>
                </a:ext>
              </a:extLst>
            </p:cNvPr>
            <p:cNvSpPr/>
            <p:nvPr/>
          </p:nvSpPr>
          <p:spPr>
            <a:xfrm>
              <a:off x="1576404" y="1723962"/>
              <a:ext cx="3100144" cy="3120260"/>
            </a:xfrm>
            <a:prstGeom prst="ellipse">
              <a:avLst/>
            </a:prstGeom>
            <a:solidFill>
              <a:srgbClr val="339E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4" name="图片 5">
              <a:extLst>
                <a:ext uri="{FF2B5EF4-FFF2-40B4-BE49-F238E27FC236}">
                  <a16:creationId xmlns:a16="http://schemas.microsoft.com/office/drawing/2014/main" xmlns="" id="{0963AF5C-BE69-42A8-BE92-18F55D9A48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8" t="-2054" r="468" b="-1052"/>
            <a:stretch/>
          </p:blipFill>
          <p:spPr>
            <a:xfrm>
              <a:off x="702400" y="929717"/>
              <a:ext cx="4695740" cy="469955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5" name="文本框 15">
            <a:extLst>
              <a:ext uri="{FF2B5EF4-FFF2-40B4-BE49-F238E27FC236}">
                <a16:creationId xmlns:a16="http://schemas.microsoft.com/office/drawing/2014/main" xmlns="" id="{C9BAA462-D679-4C3A-9759-AA00A33BB200}"/>
              </a:ext>
            </a:extLst>
          </p:cNvPr>
          <p:cNvSpPr txBox="1"/>
          <p:nvPr/>
        </p:nvSpPr>
        <p:spPr>
          <a:xfrm>
            <a:off x="1007252" y="2334314"/>
            <a:ext cx="21931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Appleberry" panose="02040603050506020204" pitchFamily="18" charset="0"/>
                <a:ea typeface="小白" panose="02010601030101010101" pitchFamily="2" charset="-122"/>
                <a:cs typeface="+mn-cs"/>
              </a:rPr>
              <a:t>MỤC TIÊU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7 SVNAppleberry" panose="02040603050506020204" pitchFamily="18" charset="0"/>
              <a:ea typeface="小白" panose="02010601030101010101" pitchFamily="2" charset="-122"/>
              <a:cs typeface="+mn-cs"/>
            </a:endParaRPr>
          </a:p>
        </p:txBody>
      </p:sp>
      <p:pic>
        <p:nvPicPr>
          <p:cNvPr id="39" name="图片 29">
            <a:extLst>
              <a:ext uri="{FF2B5EF4-FFF2-40B4-BE49-F238E27FC236}">
                <a16:creationId xmlns:a16="http://schemas.microsoft.com/office/drawing/2014/main" xmlns="" id="{C6207EF8-48BB-46B0-AEED-C026C730E1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14782177" flipV="1">
            <a:off x="-113395" y="-184126"/>
            <a:ext cx="938520" cy="1664236"/>
          </a:xfrm>
          <a:prstGeom prst="rect">
            <a:avLst/>
          </a:prstGeom>
        </p:spPr>
      </p:pic>
      <p:sp>
        <p:nvSpPr>
          <p:cNvPr id="41" name="文本框 4">
            <a:extLst>
              <a:ext uri="{FF2B5EF4-FFF2-40B4-BE49-F238E27FC236}">
                <a16:creationId xmlns:a16="http://schemas.microsoft.com/office/drawing/2014/main" xmlns="" id="{A4F80638-0FBC-4CD8-867B-660CAE227119}"/>
              </a:ext>
            </a:extLst>
          </p:cNvPr>
          <p:cNvSpPr txBox="1"/>
          <p:nvPr/>
        </p:nvSpPr>
        <p:spPr>
          <a:xfrm>
            <a:off x="4842847" y="3867607"/>
            <a:ext cx="68861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139F4E"/>
                </a:solidFill>
                <a:effectLst/>
                <a:uLnTx/>
                <a:uFillTx/>
                <a:latin typeface="Calibri"/>
                <a:ea typeface="小考拉体" panose="02000503000000000000" pitchFamily="2" charset="-122"/>
                <a:cs typeface="微软雅黑" panose="020B0503020204020204" pitchFamily="34" charset="-122"/>
              </a:rPr>
              <a:t> Mở rộng, hệ thống hóa vốn từ gắn với </a:t>
            </a:r>
            <a:b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139F4E"/>
                </a:solidFill>
                <a:effectLst/>
                <a:uLnTx/>
                <a:uFillTx/>
                <a:latin typeface="Calibri"/>
                <a:ea typeface="小考拉体" panose="02000503000000000000" pitchFamily="2" charset="-122"/>
                <a:cs typeface="微软雅黑" panose="020B0503020204020204" pitchFamily="34" charset="-122"/>
              </a:rPr>
            </a:b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139F4E"/>
                </a:solidFill>
                <a:effectLst/>
                <a:uLnTx/>
                <a:uFillTx/>
                <a:latin typeface="Calibri"/>
                <a:ea typeface="小考拉体" panose="02000503000000000000" pitchFamily="2" charset="-122"/>
                <a:cs typeface="微软雅黑" panose="020B0503020204020204" pitchFamily="34" charset="-122"/>
              </a:rPr>
              <a:t>chủ điểm Nhớ nguồn.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39F4E"/>
              </a:solidFill>
              <a:effectLst/>
              <a:uLnTx/>
              <a:uFillTx/>
              <a:latin typeface="Calibri"/>
              <a:ea typeface="小考拉体" panose="02000503000000000000" pitchFamily="2" charset="-122"/>
              <a:cs typeface="微软雅黑" panose="020B0503020204020204" pitchFamily="34" charset="-12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A2FBED9-A890-40BB-ABFA-8950DCE552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25" t="52222" r="28125"/>
          <a:stretch/>
        </p:blipFill>
        <p:spPr>
          <a:xfrm>
            <a:off x="4348263" y="1706425"/>
            <a:ext cx="855254" cy="108164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874BF862-3D3C-4216-8E8B-786C5AF5382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25" t="52222" r="28125"/>
          <a:stretch/>
        </p:blipFill>
        <p:spPr>
          <a:xfrm>
            <a:off x="4187507" y="3581399"/>
            <a:ext cx="855254" cy="1081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1068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2D08062-2284-4670-A304-08B049A2B01F}"/>
              </a:ext>
            </a:extLst>
          </p:cNvPr>
          <p:cNvSpPr txBox="1"/>
          <p:nvPr/>
        </p:nvSpPr>
        <p:spPr>
          <a:xfrm>
            <a:off x="4225920" y="1497413"/>
            <a:ext cx="4734489" cy="1052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2000">
                <a:solidFill>
                  <a:srgbClr val="117926"/>
                </a:solidFill>
                <a:latin typeface="小考拉体" panose="02000503000000000000" pitchFamily="2" charset="-122"/>
                <a:ea typeface="小考拉体" panose="02000503000000000000" pitchFamily="2" charset="-122"/>
              </a:defRPr>
            </a:lvl1pPr>
          </a:lstStyle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>
                <a:latin typeface="#9Slide07 SVNAppleberry" panose="02040603050506020204" pitchFamily="18" charset="0"/>
              </a:rPr>
              <a:t>Truyền thống là gì?</a:t>
            </a:r>
            <a:endParaRPr kumimoji="0" lang="zh-CN" altLang="zh-CN" sz="4800" b="0" i="0" u="none" strike="noStrike" kern="1200" cap="none" spc="0" normalizeH="0" baseline="0" noProof="0" dirty="0">
              <a:ln>
                <a:noFill/>
              </a:ln>
              <a:solidFill>
                <a:srgbClr val="117926"/>
              </a:solidFill>
              <a:effectLst/>
              <a:uLnTx/>
              <a:uFillTx/>
              <a:latin typeface="#9Slide07 SVNAppleberry" panose="020406030505060202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28CD5DC-56AB-4206-BFCB-7FDB231607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421" y="128286"/>
            <a:ext cx="1765300" cy="1608766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74EE4AB6-8004-4C45-9F78-EC996040D9BB}"/>
              </a:ext>
            </a:extLst>
          </p:cNvPr>
          <p:cNvSpPr/>
          <p:nvPr/>
        </p:nvSpPr>
        <p:spPr>
          <a:xfrm>
            <a:off x="3886200" y="1761791"/>
            <a:ext cx="5257800" cy="905209"/>
          </a:xfrm>
          <a:prstGeom prst="roundRect">
            <a:avLst/>
          </a:prstGeom>
          <a:noFill/>
          <a:ln w="34925" cap="rnd">
            <a:solidFill>
              <a:srgbClr val="139F4E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3C52B8D-F74D-4057-9DC1-C13B666B4C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18797512">
            <a:off x="11389861" y="4044455"/>
            <a:ext cx="938520" cy="166423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B963752-2A27-4CE1-B96B-FABFA881AFA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 rot="19859773">
            <a:off x="11298079" y="1608175"/>
            <a:ext cx="996796" cy="2286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5B3BB4D6-10D4-4CF0-ADCB-4E8AE98C5F5B}"/>
              </a:ext>
            </a:extLst>
          </p:cNvPr>
          <p:cNvSpPr/>
          <p:nvPr/>
        </p:nvSpPr>
        <p:spPr>
          <a:xfrm>
            <a:off x="838200" y="152400"/>
            <a:ext cx="2889250" cy="1143000"/>
          </a:xfrm>
          <a:prstGeom prst="roundRect">
            <a:avLst>
              <a:gd name="adj" fmla="val 49579"/>
            </a:avLst>
          </a:prstGeom>
          <a:solidFill>
            <a:srgbClr val="139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solidFill>
                  <a:schemeClr val="bg1"/>
                </a:solidFill>
                <a:latin typeface="#9Slide07 SVNAppleberry" panose="02040603050506020204" pitchFamily="18" charset="0"/>
                <a:ea typeface="小白" panose="02010601030101010101" pitchFamily="2" charset="-122"/>
              </a:rPr>
              <a:t>KHỞI ĐỘNG</a:t>
            </a:r>
            <a:endParaRPr lang="zh-CN" altLang="en-US" sz="4800" dirty="0">
              <a:solidFill>
                <a:schemeClr val="bg1"/>
              </a:solidFill>
              <a:latin typeface="#9Slide07 SVNAppleberry" panose="02040603050506020204" pitchFamily="18" charset="0"/>
              <a:ea typeface="小白" panose="02010601030101010101" pitchFamily="2" charset="-122"/>
            </a:endParaRPr>
          </a:p>
        </p:txBody>
      </p:sp>
      <p:sp>
        <p:nvSpPr>
          <p:cNvPr id="10" name="矩形: 圆角 4">
            <a:extLst>
              <a:ext uri="{FF2B5EF4-FFF2-40B4-BE49-F238E27FC236}">
                <a16:creationId xmlns:a16="http://schemas.microsoft.com/office/drawing/2014/main" xmlns="" id="{008E75FF-2AB3-471C-8F23-D3BDF8916EC7}"/>
              </a:ext>
            </a:extLst>
          </p:cNvPr>
          <p:cNvSpPr/>
          <p:nvPr/>
        </p:nvSpPr>
        <p:spPr>
          <a:xfrm>
            <a:off x="348405" y="3043188"/>
            <a:ext cx="6575706" cy="858190"/>
          </a:xfrm>
          <a:prstGeom prst="roundRect">
            <a:avLst/>
          </a:prstGeom>
          <a:solidFill>
            <a:srgbClr val="D7F24D"/>
          </a:solidFill>
          <a:ln w="34925" cap="rnd">
            <a:solidFill>
              <a:srgbClr val="139F4E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1">
            <a:extLst>
              <a:ext uri="{FF2B5EF4-FFF2-40B4-BE49-F238E27FC236}">
                <a16:creationId xmlns:a16="http://schemas.microsoft.com/office/drawing/2014/main" xmlns="" id="{88CC7661-CAE7-4138-AEA6-8967001DEC93}"/>
              </a:ext>
            </a:extLst>
          </p:cNvPr>
          <p:cNvSpPr txBox="1"/>
          <p:nvPr/>
        </p:nvSpPr>
        <p:spPr>
          <a:xfrm>
            <a:off x="621335" y="3151375"/>
            <a:ext cx="10120579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2000">
                <a:solidFill>
                  <a:srgbClr val="117926"/>
                </a:solidFill>
                <a:latin typeface="小考拉体" panose="02000503000000000000" pitchFamily="2" charset="-122"/>
                <a:ea typeface="小考拉体" panose="02000503000000000000" pitchFamily="2" charset="-122"/>
              </a:defRPr>
            </a:lvl1pPr>
          </a:lstStyle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117926"/>
                </a:solidFill>
                <a:effectLst/>
                <a:uLnTx/>
                <a:uFillTx/>
                <a:latin typeface="+mn-lt"/>
              </a:rPr>
              <a:t>Phong</a:t>
            </a:r>
            <a:r>
              <a:rPr kumimoji="0" lang="en-US" altLang="zh-CN" sz="2800" b="0" i="0" u="none" strike="noStrike" kern="1200" cap="none" spc="0" normalizeH="0" noProof="0">
                <a:ln>
                  <a:noFill/>
                </a:ln>
                <a:solidFill>
                  <a:srgbClr val="117926"/>
                </a:solidFill>
                <a:effectLst/>
                <a:uLnTx/>
                <a:uFillTx/>
                <a:latin typeface="+mn-lt"/>
              </a:rPr>
              <a:t> tục và tập quán của tổ tiên, ông bà.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117926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2" name="矩形: 圆角 4">
            <a:extLst>
              <a:ext uri="{FF2B5EF4-FFF2-40B4-BE49-F238E27FC236}">
                <a16:creationId xmlns:a16="http://schemas.microsoft.com/office/drawing/2014/main" xmlns="" id="{CBC409A4-2A67-477C-9958-247F076C1A6C}"/>
              </a:ext>
            </a:extLst>
          </p:cNvPr>
          <p:cNvSpPr/>
          <p:nvPr/>
        </p:nvSpPr>
        <p:spPr>
          <a:xfrm>
            <a:off x="348406" y="4171010"/>
            <a:ext cx="9328994" cy="858190"/>
          </a:xfrm>
          <a:prstGeom prst="roundRect">
            <a:avLst/>
          </a:prstGeom>
          <a:solidFill>
            <a:srgbClr val="D7F24D"/>
          </a:solidFill>
          <a:ln w="34925" cap="rnd">
            <a:solidFill>
              <a:srgbClr val="139F4E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">
            <a:extLst>
              <a:ext uri="{FF2B5EF4-FFF2-40B4-BE49-F238E27FC236}">
                <a16:creationId xmlns:a16="http://schemas.microsoft.com/office/drawing/2014/main" xmlns="" id="{555E86F7-F033-47A6-A996-21C79FEDC090}"/>
              </a:ext>
            </a:extLst>
          </p:cNvPr>
          <p:cNvSpPr txBox="1"/>
          <p:nvPr/>
        </p:nvSpPr>
        <p:spPr>
          <a:xfrm>
            <a:off x="539509" y="4240770"/>
            <a:ext cx="10284233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2000">
                <a:solidFill>
                  <a:srgbClr val="117926"/>
                </a:solidFill>
                <a:latin typeface="小考拉体" panose="02000503000000000000" pitchFamily="2" charset="-122"/>
                <a:ea typeface="小考拉体" panose="02000503000000000000" pitchFamily="2" charset="-122"/>
              </a:defRPr>
            </a:lvl1pPr>
          </a:lstStyle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>
                <a:latin typeface="+mn-lt"/>
              </a:rPr>
              <a:t>Cách sinh hoạt của nhiều người ở khắp vùng miền khác nhau.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117926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4" name="矩形: 圆角 4">
            <a:extLst>
              <a:ext uri="{FF2B5EF4-FFF2-40B4-BE49-F238E27FC236}">
                <a16:creationId xmlns:a16="http://schemas.microsoft.com/office/drawing/2014/main" xmlns="" id="{2B0E55B1-42B9-43C5-A43C-8A96C5752223}"/>
              </a:ext>
            </a:extLst>
          </p:cNvPr>
          <p:cNvSpPr/>
          <p:nvPr/>
        </p:nvSpPr>
        <p:spPr>
          <a:xfrm>
            <a:off x="348405" y="5314010"/>
            <a:ext cx="10457975" cy="858190"/>
          </a:xfrm>
          <a:prstGeom prst="roundRect">
            <a:avLst/>
          </a:prstGeom>
          <a:solidFill>
            <a:srgbClr val="D7F24D"/>
          </a:solidFill>
          <a:ln w="34925" cap="rnd">
            <a:solidFill>
              <a:srgbClr val="139F4E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">
            <a:extLst>
              <a:ext uri="{FF2B5EF4-FFF2-40B4-BE49-F238E27FC236}">
                <a16:creationId xmlns:a16="http://schemas.microsoft.com/office/drawing/2014/main" xmlns="" id="{6E5E12E9-6398-42CA-B26F-18B36A1DCAE8}"/>
              </a:ext>
            </a:extLst>
          </p:cNvPr>
          <p:cNvSpPr txBox="1"/>
          <p:nvPr/>
        </p:nvSpPr>
        <p:spPr>
          <a:xfrm>
            <a:off x="522147" y="5360587"/>
            <a:ext cx="10284233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2000">
                <a:solidFill>
                  <a:srgbClr val="117926"/>
                </a:solidFill>
                <a:latin typeface="小考拉体" panose="02000503000000000000" pitchFamily="2" charset="-122"/>
                <a:ea typeface="小考拉体" panose="02000503000000000000" pitchFamily="2" charset="-122"/>
              </a:defRPr>
            </a:lvl1pPr>
          </a:lstStyle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117926"/>
                </a:solidFill>
                <a:effectLst/>
                <a:uLnTx/>
                <a:uFillTx/>
                <a:latin typeface="+mn-lt"/>
              </a:rPr>
              <a:t>Lối</a:t>
            </a:r>
            <a:r>
              <a:rPr kumimoji="0" lang="en-US" altLang="zh-CN" sz="2800" b="0" i="0" u="none" strike="noStrike" kern="1200" cap="none" spc="0" normalizeH="0" noProof="0">
                <a:ln>
                  <a:noFill/>
                </a:ln>
                <a:solidFill>
                  <a:srgbClr val="117926"/>
                </a:solidFill>
                <a:effectLst/>
                <a:uLnTx/>
                <a:uFillTx/>
                <a:latin typeface="+mn-lt"/>
              </a:rPr>
              <a:t> sống, nếp nghĩ đã hình thành từ lâu đời, truyền qua nhiều thế hệ.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117926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833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48148E-6 L 0.04258 -0.29283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" y="-1465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0.03542 -0.28612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-1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0" grpId="1" animBg="1"/>
      <p:bldP spid="9" grpId="0"/>
      <p:bldP spid="9" grpId="1"/>
      <p:bldP spid="12" grpId="0" animBg="1"/>
      <p:bldP spid="12" grpId="1" animBg="1"/>
      <p:bldP spid="13" grpId="0"/>
      <p:bldP spid="13" grpId="1"/>
      <p:bldP spid="14" grpId="0" animBg="1"/>
      <p:bldP spid="14" grpId="1" animBg="1"/>
      <p:bldP spid="15" grpId="0"/>
      <p:bldP spid="15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47C349D7-6DBC-40FD-AA14-47F3A0F05E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555193B8-6C0C-4CAB-9716-B227854DFA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18797512">
            <a:off x="11389861" y="4044455"/>
            <a:ext cx="938520" cy="1664236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CCC6689B-2C4B-4E25-8D33-B7D90DC93BE3}"/>
              </a:ext>
            </a:extLst>
          </p:cNvPr>
          <p:cNvGrpSpPr/>
          <p:nvPr/>
        </p:nvGrpSpPr>
        <p:grpSpPr>
          <a:xfrm>
            <a:off x="-1" y="5384684"/>
            <a:ext cx="12192001" cy="1473315"/>
            <a:chOff x="-1" y="5285788"/>
            <a:chExt cx="13010397" cy="157221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AEF15CA1-3F01-4F1C-A812-038BB76172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69" b="-3"/>
            <a:stretch/>
          </p:blipFill>
          <p:spPr>
            <a:xfrm>
              <a:off x="5609788" y="5285788"/>
              <a:ext cx="7400608" cy="1572212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45A85BF2-BC5E-45FB-9E8A-49ADA101FD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59915" b="-3"/>
            <a:stretch/>
          </p:blipFill>
          <p:spPr>
            <a:xfrm>
              <a:off x="2525273" y="5367704"/>
              <a:ext cx="2798373" cy="149029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A736CEC8-D21E-4E2F-AB1E-7B1FBEF8C9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52" t="86185" r="59915" b="-3"/>
            <a:stretch/>
          </p:blipFill>
          <p:spPr>
            <a:xfrm>
              <a:off x="-1" y="5367704"/>
              <a:ext cx="2256906" cy="1490296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53DB905-B2A9-4A46-B74D-A2BD30BA447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>
            <a:off x="1599884" y="4547793"/>
            <a:ext cx="996796" cy="228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5A32EF6-8D90-45C0-8CE0-7802195E46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>
            <a:off x="4787654" y="5327605"/>
            <a:ext cx="938520" cy="166423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FFBECB4-D294-4901-8F49-D39DCE5C48EE}"/>
              </a:ext>
            </a:extLst>
          </p:cNvPr>
          <p:cNvSpPr txBox="1"/>
          <p:nvPr/>
        </p:nvSpPr>
        <p:spPr>
          <a:xfrm>
            <a:off x="1109922" y="2153149"/>
            <a:ext cx="7186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013E0E"/>
                </a:solidFill>
                <a:effectLst/>
                <a:uLnTx/>
                <a:uFillTx/>
                <a:ea typeface="小白" panose="02010601030101010101" pitchFamily="2" charset="-122"/>
                <a:cs typeface="+mn-cs"/>
              </a:rPr>
              <a:t>-</a:t>
            </a:r>
            <a:r>
              <a:rPr kumimoji="0" lang="en-US" altLang="zh-CN" sz="3600" b="0" i="0" u="none" strike="noStrike" kern="1200" cap="none" spc="0" normalizeH="0" noProof="0">
                <a:ln>
                  <a:noFill/>
                </a:ln>
                <a:solidFill>
                  <a:srgbClr val="013E0E"/>
                </a:solidFill>
                <a:effectLst/>
                <a:uLnTx/>
                <a:uFillTx/>
                <a:ea typeface="小白" panose="02010601030101010101" pitchFamily="2" charset="-122"/>
                <a:cs typeface="+mn-cs"/>
              </a:rPr>
              <a:t> Học thuộc các câu ca dao, tục ngữ.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13E0E"/>
              </a:solidFill>
              <a:effectLst/>
              <a:uLnTx/>
              <a:uFillTx/>
              <a:ea typeface="小白" panose="02010601030101010101" pitchFamily="2" charset="-122"/>
              <a:cs typeface="+mn-cs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7E27A88-2241-43AC-9D29-566B7A1DB923}"/>
              </a:ext>
            </a:extLst>
          </p:cNvPr>
          <p:cNvGrpSpPr/>
          <p:nvPr/>
        </p:nvGrpSpPr>
        <p:grpSpPr>
          <a:xfrm>
            <a:off x="-27590" y="-17733"/>
            <a:ext cx="12305231" cy="1124471"/>
            <a:chOff x="-27590" y="-17733"/>
            <a:chExt cx="12305231" cy="1124471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6701077-7EB6-43E2-9010-056AD0F767C2}"/>
                </a:ext>
              </a:extLst>
            </p:cNvPr>
            <p:cNvGrpSpPr/>
            <p:nvPr/>
          </p:nvGrpSpPr>
          <p:grpSpPr>
            <a:xfrm flipH="1" flipV="1">
              <a:off x="3045150" y="-8942"/>
              <a:ext cx="9232491" cy="1115680"/>
              <a:chOff x="-1" y="5285788"/>
              <a:chExt cx="13010397" cy="1572212"/>
            </a:xfrm>
          </p:grpSpPr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xmlns="" id="{49F675B8-7682-4411-8F30-C4F57D095A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69" b="-3"/>
              <a:stretch/>
            </p:blipFill>
            <p:spPr>
              <a:xfrm>
                <a:off x="5609788" y="5285788"/>
                <a:ext cx="7400608" cy="1572212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="" id="{3F13CB90-AFF3-415B-A0EA-D0AD00711D0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>
                <a:off x="2525273" y="5367704"/>
                <a:ext cx="2798373" cy="1490296"/>
              </a:xfrm>
              <a:prstGeom prst="rect">
                <a:avLst/>
              </a:prstGeom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xmlns="" id="{79C030A4-1967-4EAF-9A19-218CB6757F4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52" t="86185" r="59915" b="-3"/>
              <a:stretch/>
            </p:blipFill>
            <p:spPr>
              <a:xfrm>
                <a:off x="-1" y="5367704"/>
                <a:ext cx="2256906" cy="1490296"/>
              </a:xfrm>
              <a:prstGeom prst="rect">
                <a:avLst/>
              </a:prstGeom>
            </p:spPr>
          </p:pic>
        </p:grp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C4D6367B-45D3-44E1-8B42-B46D853A55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59915" b="-3"/>
            <a:stretch/>
          </p:blipFill>
          <p:spPr>
            <a:xfrm flipH="1" flipV="1">
              <a:off x="1180361" y="-17733"/>
              <a:ext cx="1985793" cy="1057550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A16F9C00-FAE8-43D9-BB18-D6D29BCA6D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59915" b="-3"/>
            <a:stretch/>
          </p:blipFill>
          <p:spPr>
            <a:xfrm flipH="1" flipV="1">
              <a:off x="-27590" y="-2845"/>
              <a:ext cx="1985793" cy="1057550"/>
            </a:xfrm>
            <a:prstGeom prst="rect">
              <a:avLst/>
            </a:prstGeom>
          </p:spPr>
        </p:pic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F2911CBE-B8F5-4F3F-AB65-7F917358B91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 rot="19859773">
            <a:off x="11298079" y="1608175"/>
            <a:ext cx="996796" cy="22860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252CFE87-AC3F-4711-A61F-FD87FEA9F09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 rot="1740227" flipH="1">
            <a:off x="-43931" y="2043892"/>
            <a:ext cx="616813" cy="141456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998ACD91-BD40-4A6F-A21E-F43EA9AC32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2802488" flipH="1">
            <a:off x="-20514" y="4110708"/>
            <a:ext cx="938520" cy="1664236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E643DC0-E49B-4EAC-BF8C-42EE6AF6D2FB}"/>
              </a:ext>
            </a:extLst>
          </p:cNvPr>
          <p:cNvSpPr txBox="1"/>
          <p:nvPr/>
        </p:nvSpPr>
        <p:spPr>
          <a:xfrm>
            <a:off x="5256914" y="1104364"/>
            <a:ext cx="23455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139F4E"/>
                </a:solidFill>
                <a:effectLst/>
                <a:uLnTx/>
                <a:uFillTx/>
                <a:latin typeface="#9Slide03 SFU Toledo Bold" panose="00000700000000000000" pitchFamily="2" charset="0"/>
                <a:ea typeface="小考拉体" panose="02000503000000000000" pitchFamily="2" charset="-122"/>
                <a:cs typeface="微软雅黑" panose="020B0503020204020204" pitchFamily="34" charset="-122"/>
              </a:rPr>
              <a:t>DẶN</a:t>
            </a:r>
            <a:r>
              <a:rPr kumimoji="1" lang="en-US" altLang="zh-CN" sz="4800" b="1" i="0" u="none" strike="noStrike" kern="1200" cap="none" spc="0" normalizeH="0" noProof="0">
                <a:ln>
                  <a:noFill/>
                </a:ln>
                <a:solidFill>
                  <a:srgbClr val="139F4E"/>
                </a:solidFill>
                <a:effectLst/>
                <a:uLnTx/>
                <a:uFillTx/>
                <a:latin typeface="#9Slide03 SFU Toledo Bold" panose="00000700000000000000" pitchFamily="2" charset="0"/>
                <a:ea typeface="小考拉体" panose="02000503000000000000" pitchFamily="2" charset="-122"/>
                <a:cs typeface="微软雅黑" panose="020B0503020204020204" pitchFamily="34" charset="-122"/>
              </a:rPr>
              <a:t> DÒ</a:t>
            </a:r>
            <a:endParaRPr kumimoji="1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139F4E"/>
              </a:solidFill>
              <a:effectLst/>
              <a:uLnTx/>
              <a:uFillTx/>
              <a:latin typeface="#9Slide03 SFU Toledo Bold" panose="00000700000000000000" pitchFamily="2" charset="0"/>
              <a:ea typeface="小考拉体" panose="02000503000000000000" pitchFamily="2" charset="-122"/>
              <a:cs typeface="微软雅黑" panose="020B0503020204020204" pitchFamily="34" charset="-122"/>
            </a:endParaRPr>
          </a:p>
        </p:txBody>
      </p:sp>
      <p:sp>
        <p:nvSpPr>
          <p:cNvPr id="31" name="文本框 14">
            <a:extLst>
              <a:ext uri="{FF2B5EF4-FFF2-40B4-BE49-F238E27FC236}">
                <a16:creationId xmlns:a16="http://schemas.microsoft.com/office/drawing/2014/main" xmlns="" id="{86513FC3-B39B-4F3E-9E3E-063F563CDC32}"/>
              </a:ext>
            </a:extLst>
          </p:cNvPr>
          <p:cNvSpPr txBox="1"/>
          <p:nvPr/>
        </p:nvSpPr>
        <p:spPr>
          <a:xfrm>
            <a:off x="661911" y="3423954"/>
            <a:ext cx="8653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013E0E"/>
                </a:solidFill>
                <a:effectLst/>
                <a:uLnTx/>
                <a:uFillTx/>
                <a:ea typeface="小白" panose="02010601030101010101" pitchFamily="2" charset="-122"/>
                <a:cs typeface="+mn-cs"/>
              </a:rPr>
              <a:t>-</a:t>
            </a:r>
            <a:r>
              <a:rPr kumimoji="0" lang="en-US" altLang="zh-CN" sz="3600" b="0" i="0" u="none" strike="noStrike" kern="1200" cap="none" spc="0" normalizeH="0" noProof="0">
                <a:ln>
                  <a:noFill/>
                </a:ln>
                <a:solidFill>
                  <a:srgbClr val="013E0E"/>
                </a:solidFill>
                <a:effectLst/>
                <a:uLnTx/>
                <a:uFillTx/>
                <a:ea typeface="小白" panose="02010601030101010101" pitchFamily="2" charset="-122"/>
                <a:cs typeface="+mn-cs"/>
              </a:rPr>
              <a:t> Chuẩn bị bài Luyện từ và câu trang 97.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13E0E"/>
              </a:solidFill>
              <a:effectLst/>
              <a:uLnTx/>
              <a:uFillTx/>
              <a:ea typeface="小白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00398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989B116-F883-400E-8DD3-8D442797A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454" y="-11151"/>
            <a:ext cx="12192000" cy="68579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ED4443D-3009-45C8-B0FC-73855D76FB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2802488" flipH="1">
            <a:off x="-75936" y="4477143"/>
            <a:ext cx="938520" cy="16642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44ABDB3-DEDC-4F9A-8BE9-734EAC723A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 rot="1740227" flipH="1">
            <a:off x="-143167" y="1388549"/>
            <a:ext cx="996796" cy="2286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1AF3B082-2EA9-45F6-B7E5-705DC27BBA0E}"/>
              </a:ext>
            </a:extLst>
          </p:cNvPr>
          <p:cNvGrpSpPr/>
          <p:nvPr/>
        </p:nvGrpSpPr>
        <p:grpSpPr>
          <a:xfrm>
            <a:off x="-146685" y="6221417"/>
            <a:ext cx="13960168" cy="649592"/>
            <a:chOff x="-146685" y="6221417"/>
            <a:chExt cx="13960168" cy="649592"/>
          </a:xfrm>
        </p:grpSpPr>
        <p:grpSp>
          <p:nvGrpSpPr>
            <p:cNvPr id="6" name="组合 23">
              <a:extLst>
                <a:ext uri="{FF2B5EF4-FFF2-40B4-BE49-F238E27FC236}">
                  <a16:creationId xmlns:a16="http://schemas.microsoft.com/office/drawing/2014/main" xmlns="" id="{F302B868-E0F9-4ED6-98D9-94CE6FCACE2B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7" name="组合 17">
                <a:extLst>
                  <a:ext uri="{FF2B5EF4-FFF2-40B4-BE49-F238E27FC236}">
                    <a16:creationId xmlns:a16="http://schemas.microsoft.com/office/drawing/2014/main" xmlns="" id="{39C5AA4E-9B2B-4ABE-A330-5FFFEAEC39B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0" name="图片 18">
                  <a:extLst>
                    <a:ext uri="{FF2B5EF4-FFF2-40B4-BE49-F238E27FC236}">
                      <a16:creationId xmlns:a16="http://schemas.microsoft.com/office/drawing/2014/main" xmlns="" id="{A5650004-C695-4710-956C-93054F8BB32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1" name="图片 19">
                  <a:extLst>
                    <a:ext uri="{FF2B5EF4-FFF2-40B4-BE49-F238E27FC236}">
                      <a16:creationId xmlns:a16="http://schemas.microsoft.com/office/drawing/2014/main" xmlns="" id="{88B80504-7B39-4CC1-A4CC-5DC081143C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12" name="图片 20">
                  <a:extLst>
                    <a:ext uri="{FF2B5EF4-FFF2-40B4-BE49-F238E27FC236}">
                      <a16:creationId xmlns:a16="http://schemas.microsoft.com/office/drawing/2014/main" xmlns="" id="{38417157-3A8C-44A3-BE6C-C9149DA3BE1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8" name="图片 21">
                <a:extLst>
                  <a:ext uri="{FF2B5EF4-FFF2-40B4-BE49-F238E27FC236}">
                    <a16:creationId xmlns:a16="http://schemas.microsoft.com/office/drawing/2014/main" xmlns="" id="{8C70FE9B-2E3C-4054-97B7-FB99E0BC276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9" name="图片 22">
                <a:extLst>
                  <a:ext uri="{FF2B5EF4-FFF2-40B4-BE49-F238E27FC236}">
                    <a16:creationId xmlns:a16="http://schemas.microsoft.com/office/drawing/2014/main" xmlns="" id="{B49859B6-BD7A-48CC-B364-89F9E2FC75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14" name="组合 23">
              <a:extLst>
                <a:ext uri="{FF2B5EF4-FFF2-40B4-BE49-F238E27FC236}">
                  <a16:creationId xmlns:a16="http://schemas.microsoft.com/office/drawing/2014/main" xmlns="" id="{6A24D8C8-1AE5-4791-9B21-4DABBA789C20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15" name="组合 17">
                <a:extLst>
                  <a:ext uri="{FF2B5EF4-FFF2-40B4-BE49-F238E27FC236}">
                    <a16:creationId xmlns:a16="http://schemas.microsoft.com/office/drawing/2014/main" xmlns="" id="{FAA7DD0B-F8AF-4FF7-AE88-CADE3CAE2C16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18" name="图片 18">
                  <a:extLst>
                    <a:ext uri="{FF2B5EF4-FFF2-40B4-BE49-F238E27FC236}">
                      <a16:creationId xmlns:a16="http://schemas.microsoft.com/office/drawing/2014/main" xmlns="" id="{A2330213-A583-4619-B882-0E362170C3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19" name="图片 19">
                  <a:extLst>
                    <a:ext uri="{FF2B5EF4-FFF2-40B4-BE49-F238E27FC236}">
                      <a16:creationId xmlns:a16="http://schemas.microsoft.com/office/drawing/2014/main" xmlns="" id="{F1009030-AE73-4A02-9FB1-CEAE5D2FA2A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20" name="图片 20">
                  <a:extLst>
                    <a:ext uri="{FF2B5EF4-FFF2-40B4-BE49-F238E27FC236}">
                      <a16:creationId xmlns:a16="http://schemas.microsoft.com/office/drawing/2014/main" xmlns="" id="{4D7DD9BD-8260-4D35-BD3C-DD06DBE5EE1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16" name="图片 21">
                <a:extLst>
                  <a:ext uri="{FF2B5EF4-FFF2-40B4-BE49-F238E27FC236}">
                    <a16:creationId xmlns:a16="http://schemas.microsoft.com/office/drawing/2014/main" xmlns="" id="{5AA57236-CED5-45C9-984F-34961A6B084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17" name="图片 22">
                <a:extLst>
                  <a:ext uri="{FF2B5EF4-FFF2-40B4-BE49-F238E27FC236}">
                    <a16:creationId xmlns:a16="http://schemas.microsoft.com/office/drawing/2014/main" xmlns="" id="{243E91D8-C3B7-4212-B203-F7C89696CFE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pic>
        <p:nvPicPr>
          <p:cNvPr id="22" name="图片 3">
            <a:extLst>
              <a:ext uri="{FF2B5EF4-FFF2-40B4-BE49-F238E27FC236}">
                <a16:creationId xmlns:a16="http://schemas.microsoft.com/office/drawing/2014/main" xmlns="" id="{CB95FB74-3DE7-4D3F-B125-57BB281621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13916968">
            <a:off x="11351751" y="-561686"/>
            <a:ext cx="938520" cy="1676619"/>
          </a:xfrm>
          <a:prstGeom prst="rect">
            <a:avLst/>
          </a:prstGeom>
        </p:spPr>
      </p:pic>
      <p:pic>
        <p:nvPicPr>
          <p:cNvPr id="23" name="图片 4">
            <a:extLst>
              <a:ext uri="{FF2B5EF4-FFF2-40B4-BE49-F238E27FC236}">
                <a16:creationId xmlns:a16="http://schemas.microsoft.com/office/drawing/2014/main" xmlns="" id="{4861285C-81EE-44FC-A99F-EA50A89908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 rot="19859773">
            <a:off x="11322614" y="2335080"/>
            <a:ext cx="996796" cy="228600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EDCE9A30-A69B-44CB-81A2-1C37E05775A8}"/>
              </a:ext>
            </a:extLst>
          </p:cNvPr>
          <p:cNvGrpSpPr/>
          <p:nvPr/>
        </p:nvGrpSpPr>
        <p:grpSpPr>
          <a:xfrm>
            <a:off x="849411" y="2301175"/>
            <a:ext cx="3794066" cy="3407238"/>
            <a:chOff x="996014" y="517681"/>
            <a:chExt cx="4746082" cy="426219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234A6A6B-28F4-4BB1-96F4-C5F77F4BAC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52" t="6242" r="26042" b="24906"/>
            <a:stretch/>
          </p:blipFill>
          <p:spPr>
            <a:xfrm>
              <a:off x="1398696" y="517681"/>
              <a:ext cx="4343400" cy="4262191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CE732230-F0E6-49F0-80CF-6F36949330CD}"/>
                </a:ext>
              </a:extLst>
            </p:cNvPr>
            <p:cNvSpPr/>
            <p:nvPr/>
          </p:nvSpPr>
          <p:spPr>
            <a:xfrm>
              <a:off x="996014" y="956048"/>
              <a:ext cx="462545" cy="415552"/>
            </a:xfrm>
            <a:prstGeom prst="rect">
              <a:avLst/>
            </a:prstGeom>
            <a:solidFill>
              <a:srgbClr val="ECFA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C7CDFFDD-2B34-443B-BB24-5DB579E8339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1" t="62" r="13356"/>
          <a:stretch/>
        </p:blipFill>
        <p:spPr>
          <a:xfrm>
            <a:off x="4020454" y="430981"/>
            <a:ext cx="7570949" cy="4878280"/>
          </a:xfrm>
          <a:prstGeom prst="rect">
            <a:avLst/>
          </a:prstGeom>
        </p:spPr>
      </p:pic>
      <p:sp>
        <p:nvSpPr>
          <p:cNvPr id="37" name="文本框 4">
            <a:extLst>
              <a:ext uri="{FF2B5EF4-FFF2-40B4-BE49-F238E27FC236}">
                <a16:creationId xmlns:a16="http://schemas.microsoft.com/office/drawing/2014/main" xmlns="" id="{4F416A04-CBE4-4100-BB80-D1E7D7AC4DA4}"/>
              </a:ext>
            </a:extLst>
          </p:cNvPr>
          <p:cNvSpPr txBox="1"/>
          <p:nvPr/>
        </p:nvSpPr>
        <p:spPr>
          <a:xfrm>
            <a:off x="5633362" y="1675739"/>
            <a:ext cx="47925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D60A7"/>
                </a:solidFill>
                <a:effectLst/>
                <a:uLnTx/>
                <a:uFillTx/>
                <a:latin typeface="Calibri" panose="020F0502020204030204" pitchFamily="34" charset="0"/>
                <a:ea typeface="小考拉体" panose="02000503000000000000" pitchFamily="2" charset="-122"/>
                <a:cs typeface="Calibri" panose="020F0502020204030204" pitchFamily="34" charset="0"/>
              </a:rPr>
              <a:t> Hãy cùng chúng mình khám phá những</a:t>
            </a:r>
            <a:r>
              <a:rPr kumimoji="1" lang="en-US" altLang="zh-CN" sz="3200" b="1" i="0" u="none" strike="noStrike" kern="1200" cap="none" spc="0" normalizeH="0" noProof="0">
                <a:ln>
                  <a:noFill/>
                </a:ln>
                <a:solidFill>
                  <a:srgbClr val="2D60A7"/>
                </a:solidFill>
                <a:effectLst/>
                <a:uLnTx/>
                <a:uFillTx/>
                <a:latin typeface="Calibri" panose="020F0502020204030204" pitchFamily="34" charset="0"/>
                <a:ea typeface="小考拉体" panose="02000503000000000000" pitchFamily="2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D60A7"/>
                </a:solidFill>
                <a:effectLst/>
                <a:uLnTx/>
                <a:uFillTx/>
                <a:latin typeface="Calibri" panose="020F0502020204030204" pitchFamily="34" charset="0"/>
                <a:ea typeface="小考拉体" panose="02000503000000000000" pitchFamily="2" charset="-122"/>
                <a:cs typeface="Calibri" panose="020F0502020204030204" pitchFamily="34" charset="0"/>
              </a:rPr>
              <a:t>câu ca dao, tục ngữ về những</a:t>
            </a:r>
            <a:r>
              <a:rPr kumimoji="1" lang="en-US" altLang="zh-CN" sz="3200" b="1" i="0" u="none" strike="noStrike" kern="1200" cap="none" spc="0" normalizeH="0" noProof="0">
                <a:ln>
                  <a:noFill/>
                </a:ln>
                <a:solidFill>
                  <a:srgbClr val="2D60A7"/>
                </a:solidFill>
                <a:effectLst/>
                <a:uLnTx/>
                <a:uFillTx/>
                <a:latin typeface="Calibri" panose="020F0502020204030204" pitchFamily="34" charset="0"/>
                <a:ea typeface="小考拉体" panose="02000503000000000000" pitchFamily="2" charset="-122"/>
                <a:cs typeface="Calibri" panose="020F0502020204030204" pitchFamily="34" charset="0"/>
              </a:rPr>
              <a:t> 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D60A7"/>
                </a:solidFill>
                <a:effectLst/>
                <a:uLnTx/>
                <a:uFillTx/>
                <a:latin typeface="Calibri" panose="020F0502020204030204" pitchFamily="34" charset="0"/>
                <a:ea typeface="小考拉体" panose="02000503000000000000" pitchFamily="2" charset="-122"/>
                <a:cs typeface="Calibri" panose="020F0502020204030204" pitchFamily="34" charset="0"/>
              </a:rPr>
              <a:t>truyền thống tốt</a:t>
            </a:r>
            <a:r>
              <a:rPr kumimoji="1" lang="en-US" altLang="zh-CN" sz="3200" b="1" i="0" u="none" strike="noStrike" kern="1200" cap="none" spc="0" normalizeH="0" noProof="0">
                <a:ln>
                  <a:noFill/>
                </a:ln>
                <a:solidFill>
                  <a:srgbClr val="2D60A7"/>
                </a:solidFill>
                <a:effectLst/>
                <a:uLnTx/>
                <a:uFillTx/>
                <a:latin typeface="Calibri" panose="020F0502020204030204" pitchFamily="34" charset="0"/>
                <a:ea typeface="小考拉体" panose="02000503000000000000" pitchFamily="2" charset="-122"/>
                <a:cs typeface="Calibri" panose="020F0502020204030204" pitchFamily="34" charset="0"/>
              </a:rPr>
              <a:t> đẹp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2D60A7"/>
                </a:solidFill>
                <a:effectLst/>
                <a:uLnTx/>
                <a:uFillTx/>
                <a:latin typeface="Calibri" panose="020F0502020204030204" pitchFamily="34" charset="0"/>
                <a:ea typeface="小考拉体" panose="02000503000000000000" pitchFamily="2" charset="-122"/>
                <a:cs typeface="Calibri" panose="020F0502020204030204" pitchFamily="34" charset="0"/>
              </a:rPr>
              <a:t> của dân tộc Việt Nam ta nhé!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D60A7"/>
              </a:solidFill>
              <a:effectLst/>
              <a:uLnTx/>
              <a:uFillTx/>
              <a:latin typeface="Calibri" panose="020F0502020204030204" pitchFamily="34" charset="0"/>
              <a:ea typeface="小考拉体" panose="02000503000000000000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80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21FFD31-30DA-4964-8704-D5E95B5DCD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18776176" flipH="1">
            <a:off x="11508596" y="5336059"/>
            <a:ext cx="938520" cy="1664236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679800FB-DC97-4CC2-8A2E-A89B090F112C}"/>
              </a:ext>
            </a:extLst>
          </p:cNvPr>
          <p:cNvSpPr/>
          <p:nvPr/>
        </p:nvSpPr>
        <p:spPr>
          <a:xfrm>
            <a:off x="838200" y="159902"/>
            <a:ext cx="9501346" cy="1143000"/>
          </a:xfrm>
          <a:custGeom>
            <a:avLst/>
            <a:gdLst>
              <a:gd name="connsiteX0" fmla="*/ 0 w 9501346"/>
              <a:gd name="connsiteY0" fmla="*/ 566688 h 1143000"/>
              <a:gd name="connsiteX1" fmla="*/ 566688 w 9501346"/>
              <a:gd name="connsiteY1" fmla="*/ 0 h 1143000"/>
              <a:gd name="connsiteX2" fmla="*/ 1180339 w 9501346"/>
              <a:gd name="connsiteY2" fmla="*/ 0 h 1143000"/>
              <a:gd name="connsiteX3" fmla="*/ 1710311 w 9501346"/>
              <a:gd name="connsiteY3" fmla="*/ 0 h 1143000"/>
              <a:gd name="connsiteX4" fmla="*/ 2407641 w 9501346"/>
              <a:gd name="connsiteY4" fmla="*/ 0 h 1143000"/>
              <a:gd name="connsiteX5" fmla="*/ 3272332 w 9501346"/>
              <a:gd name="connsiteY5" fmla="*/ 0 h 1143000"/>
              <a:gd name="connsiteX6" fmla="*/ 4053342 w 9501346"/>
              <a:gd name="connsiteY6" fmla="*/ 0 h 1143000"/>
              <a:gd name="connsiteX7" fmla="*/ 4750673 w 9501346"/>
              <a:gd name="connsiteY7" fmla="*/ 0 h 1143000"/>
              <a:gd name="connsiteX8" fmla="*/ 5364324 w 9501346"/>
              <a:gd name="connsiteY8" fmla="*/ 0 h 1143000"/>
              <a:gd name="connsiteX9" fmla="*/ 6145335 w 9501346"/>
              <a:gd name="connsiteY9" fmla="*/ 0 h 1143000"/>
              <a:gd name="connsiteX10" fmla="*/ 6926345 w 9501346"/>
              <a:gd name="connsiteY10" fmla="*/ 0 h 1143000"/>
              <a:gd name="connsiteX11" fmla="*/ 7707356 w 9501346"/>
              <a:gd name="connsiteY11" fmla="*/ 0 h 1143000"/>
              <a:gd name="connsiteX12" fmla="*/ 8934658 w 9501346"/>
              <a:gd name="connsiteY12" fmla="*/ 0 h 1143000"/>
              <a:gd name="connsiteX13" fmla="*/ 9501346 w 9501346"/>
              <a:gd name="connsiteY13" fmla="*/ 566688 h 1143000"/>
              <a:gd name="connsiteX14" fmla="*/ 9501346 w 9501346"/>
              <a:gd name="connsiteY14" fmla="*/ 576312 h 1143000"/>
              <a:gd name="connsiteX15" fmla="*/ 8934658 w 9501346"/>
              <a:gd name="connsiteY15" fmla="*/ 1143000 h 1143000"/>
              <a:gd name="connsiteX16" fmla="*/ 8237327 w 9501346"/>
              <a:gd name="connsiteY16" fmla="*/ 1143000 h 1143000"/>
              <a:gd name="connsiteX17" fmla="*/ 7707356 w 9501346"/>
              <a:gd name="connsiteY17" fmla="*/ 1143000 h 1143000"/>
              <a:gd name="connsiteX18" fmla="*/ 6926345 w 9501346"/>
              <a:gd name="connsiteY18" fmla="*/ 1143000 h 1143000"/>
              <a:gd name="connsiteX19" fmla="*/ 6396374 w 9501346"/>
              <a:gd name="connsiteY19" fmla="*/ 1143000 h 1143000"/>
              <a:gd name="connsiteX20" fmla="*/ 5531684 w 9501346"/>
              <a:gd name="connsiteY20" fmla="*/ 1143000 h 1143000"/>
              <a:gd name="connsiteX21" fmla="*/ 4666993 w 9501346"/>
              <a:gd name="connsiteY21" fmla="*/ 1143000 h 1143000"/>
              <a:gd name="connsiteX22" fmla="*/ 4137022 w 9501346"/>
              <a:gd name="connsiteY22" fmla="*/ 1143000 h 1143000"/>
              <a:gd name="connsiteX23" fmla="*/ 3439691 w 9501346"/>
              <a:gd name="connsiteY23" fmla="*/ 1143000 h 1143000"/>
              <a:gd name="connsiteX24" fmla="*/ 2742360 w 9501346"/>
              <a:gd name="connsiteY24" fmla="*/ 1143000 h 1143000"/>
              <a:gd name="connsiteX25" fmla="*/ 2296068 w 9501346"/>
              <a:gd name="connsiteY25" fmla="*/ 1143000 h 1143000"/>
              <a:gd name="connsiteX26" fmla="*/ 1682417 w 9501346"/>
              <a:gd name="connsiteY26" fmla="*/ 1143000 h 1143000"/>
              <a:gd name="connsiteX27" fmla="*/ 566688 w 9501346"/>
              <a:gd name="connsiteY27" fmla="*/ 1143000 h 1143000"/>
              <a:gd name="connsiteX28" fmla="*/ 0 w 9501346"/>
              <a:gd name="connsiteY28" fmla="*/ 576312 h 1143000"/>
              <a:gd name="connsiteX29" fmla="*/ 0 w 9501346"/>
              <a:gd name="connsiteY29" fmla="*/ 566688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501346" h="1143000" fill="none" extrusionOk="0">
                <a:moveTo>
                  <a:pt x="0" y="566688"/>
                </a:moveTo>
                <a:cubicBezTo>
                  <a:pt x="10114" y="238119"/>
                  <a:pt x="241963" y="75575"/>
                  <a:pt x="566688" y="0"/>
                </a:cubicBezTo>
                <a:cubicBezTo>
                  <a:pt x="700573" y="12123"/>
                  <a:pt x="1009811" y="-4284"/>
                  <a:pt x="1180339" y="0"/>
                </a:cubicBezTo>
                <a:cubicBezTo>
                  <a:pt x="1350867" y="4284"/>
                  <a:pt x="1465740" y="-20873"/>
                  <a:pt x="1710311" y="0"/>
                </a:cubicBezTo>
                <a:cubicBezTo>
                  <a:pt x="1954882" y="20873"/>
                  <a:pt x="2163797" y="14615"/>
                  <a:pt x="2407641" y="0"/>
                </a:cubicBezTo>
                <a:cubicBezTo>
                  <a:pt x="2651485" y="-14615"/>
                  <a:pt x="3066685" y="-15102"/>
                  <a:pt x="3272332" y="0"/>
                </a:cubicBezTo>
                <a:cubicBezTo>
                  <a:pt x="3477979" y="15102"/>
                  <a:pt x="3665288" y="-18638"/>
                  <a:pt x="4053342" y="0"/>
                </a:cubicBezTo>
                <a:cubicBezTo>
                  <a:pt x="4441396" y="18638"/>
                  <a:pt x="4523782" y="-15837"/>
                  <a:pt x="4750673" y="0"/>
                </a:cubicBezTo>
                <a:cubicBezTo>
                  <a:pt x="4977564" y="15837"/>
                  <a:pt x="5115095" y="6329"/>
                  <a:pt x="5364324" y="0"/>
                </a:cubicBezTo>
                <a:cubicBezTo>
                  <a:pt x="5613553" y="-6329"/>
                  <a:pt x="5954059" y="-25734"/>
                  <a:pt x="6145335" y="0"/>
                </a:cubicBezTo>
                <a:cubicBezTo>
                  <a:pt x="6336611" y="25734"/>
                  <a:pt x="6583775" y="21066"/>
                  <a:pt x="6926345" y="0"/>
                </a:cubicBezTo>
                <a:cubicBezTo>
                  <a:pt x="7268915" y="-21066"/>
                  <a:pt x="7478398" y="-12744"/>
                  <a:pt x="7707356" y="0"/>
                </a:cubicBezTo>
                <a:cubicBezTo>
                  <a:pt x="7936314" y="12744"/>
                  <a:pt x="8448644" y="-9938"/>
                  <a:pt x="8934658" y="0"/>
                </a:cubicBezTo>
                <a:cubicBezTo>
                  <a:pt x="9276700" y="-28085"/>
                  <a:pt x="9469928" y="238141"/>
                  <a:pt x="9501346" y="566688"/>
                </a:cubicBezTo>
                <a:cubicBezTo>
                  <a:pt x="9501771" y="568723"/>
                  <a:pt x="9501580" y="573380"/>
                  <a:pt x="9501346" y="576312"/>
                </a:cubicBezTo>
                <a:cubicBezTo>
                  <a:pt x="9502154" y="861433"/>
                  <a:pt x="9274990" y="1138562"/>
                  <a:pt x="8934658" y="1143000"/>
                </a:cubicBezTo>
                <a:cubicBezTo>
                  <a:pt x="8762133" y="1159994"/>
                  <a:pt x="8579551" y="1173974"/>
                  <a:pt x="8237327" y="1143000"/>
                </a:cubicBezTo>
                <a:cubicBezTo>
                  <a:pt x="7895103" y="1112026"/>
                  <a:pt x="7894411" y="1155768"/>
                  <a:pt x="7707356" y="1143000"/>
                </a:cubicBezTo>
                <a:cubicBezTo>
                  <a:pt x="7520301" y="1130232"/>
                  <a:pt x="7109069" y="1161840"/>
                  <a:pt x="6926345" y="1143000"/>
                </a:cubicBezTo>
                <a:cubicBezTo>
                  <a:pt x="6743621" y="1124160"/>
                  <a:pt x="6558327" y="1126071"/>
                  <a:pt x="6396374" y="1143000"/>
                </a:cubicBezTo>
                <a:cubicBezTo>
                  <a:pt x="6234421" y="1159929"/>
                  <a:pt x="5730715" y="1151337"/>
                  <a:pt x="5531684" y="1143000"/>
                </a:cubicBezTo>
                <a:cubicBezTo>
                  <a:pt x="5332653" y="1134664"/>
                  <a:pt x="4852902" y="1133110"/>
                  <a:pt x="4666993" y="1143000"/>
                </a:cubicBezTo>
                <a:cubicBezTo>
                  <a:pt x="4481084" y="1152890"/>
                  <a:pt x="4323504" y="1148035"/>
                  <a:pt x="4137022" y="1143000"/>
                </a:cubicBezTo>
                <a:cubicBezTo>
                  <a:pt x="3950540" y="1137965"/>
                  <a:pt x="3607523" y="1174499"/>
                  <a:pt x="3439691" y="1143000"/>
                </a:cubicBezTo>
                <a:cubicBezTo>
                  <a:pt x="3271859" y="1111501"/>
                  <a:pt x="2923590" y="1159824"/>
                  <a:pt x="2742360" y="1143000"/>
                </a:cubicBezTo>
                <a:cubicBezTo>
                  <a:pt x="2561130" y="1126176"/>
                  <a:pt x="2451492" y="1156669"/>
                  <a:pt x="2296068" y="1143000"/>
                </a:cubicBezTo>
                <a:cubicBezTo>
                  <a:pt x="2140644" y="1129331"/>
                  <a:pt x="1867487" y="1116316"/>
                  <a:pt x="1682417" y="1143000"/>
                </a:cubicBezTo>
                <a:cubicBezTo>
                  <a:pt x="1497347" y="1169684"/>
                  <a:pt x="973390" y="1109497"/>
                  <a:pt x="566688" y="1143000"/>
                </a:cubicBezTo>
                <a:cubicBezTo>
                  <a:pt x="243240" y="1096581"/>
                  <a:pt x="14151" y="823256"/>
                  <a:pt x="0" y="576312"/>
                </a:cubicBezTo>
                <a:cubicBezTo>
                  <a:pt x="-418" y="573150"/>
                  <a:pt x="366" y="569733"/>
                  <a:pt x="0" y="566688"/>
                </a:cubicBezTo>
                <a:close/>
              </a:path>
              <a:path w="9501346" h="1143000" stroke="0" extrusionOk="0">
                <a:moveTo>
                  <a:pt x="0" y="566688"/>
                </a:moveTo>
                <a:cubicBezTo>
                  <a:pt x="-34506" y="288806"/>
                  <a:pt x="207490" y="15082"/>
                  <a:pt x="566688" y="0"/>
                </a:cubicBezTo>
                <a:cubicBezTo>
                  <a:pt x="692211" y="19729"/>
                  <a:pt x="983328" y="11678"/>
                  <a:pt x="1096659" y="0"/>
                </a:cubicBezTo>
                <a:cubicBezTo>
                  <a:pt x="1209990" y="-11678"/>
                  <a:pt x="1404533" y="13089"/>
                  <a:pt x="1710311" y="0"/>
                </a:cubicBezTo>
                <a:cubicBezTo>
                  <a:pt x="2016089" y="-13089"/>
                  <a:pt x="2052043" y="20694"/>
                  <a:pt x="2156602" y="0"/>
                </a:cubicBezTo>
                <a:cubicBezTo>
                  <a:pt x="2261161" y="-20694"/>
                  <a:pt x="2683168" y="17287"/>
                  <a:pt x="2937613" y="0"/>
                </a:cubicBezTo>
                <a:cubicBezTo>
                  <a:pt x="3192058" y="-17287"/>
                  <a:pt x="3408755" y="26971"/>
                  <a:pt x="3634944" y="0"/>
                </a:cubicBezTo>
                <a:cubicBezTo>
                  <a:pt x="3861133" y="-26971"/>
                  <a:pt x="4086046" y="-9410"/>
                  <a:pt x="4415954" y="0"/>
                </a:cubicBezTo>
                <a:cubicBezTo>
                  <a:pt x="4745862" y="9410"/>
                  <a:pt x="4927553" y="-42390"/>
                  <a:pt x="5280644" y="0"/>
                </a:cubicBezTo>
                <a:cubicBezTo>
                  <a:pt x="5633735" y="42390"/>
                  <a:pt x="5732202" y="9043"/>
                  <a:pt x="5977975" y="0"/>
                </a:cubicBezTo>
                <a:cubicBezTo>
                  <a:pt x="6223748" y="-9043"/>
                  <a:pt x="6452834" y="-6688"/>
                  <a:pt x="6758986" y="0"/>
                </a:cubicBezTo>
                <a:cubicBezTo>
                  <a:pt x="7065138" y="6688"/>
                  <a:pt x="7240161" y="-11824"/>
                  <a:pt x="7539996" y="0"/>
                </a:cubicBezTo>
                <a:cubicBezTo>
                  <a:pt x="7839831" y="11824"/>
                  <a:pt x="7895540" y="21977"/>
                  <a:pt x="7986288" y="0"/>
                </a:cubicBezTo>
                <a:cubicBezTo>
                  <a:pt x="8077036" y="-21977"/>
                  <a:pt x="8674442" y="-13139"/>
                  <a:pt x="8934658" y="0"/>
                </a:cubicBezTo>
                <a:cubicBezTo>
                  <a:pt x="9298077" y="24607"/>
                  <a:pt x="9485726" y="304249"/>
                  <a:pt x="9501346" y="566688"/>
                </a:cubicBezTo>
                <a:cubicBezTo>
                  <a:pt x="9501037" y="570544"/>
                  <a:pt x="9501211" y="571674"/>
                  <a:pt x="9501346" y="576312"/>
                </a:cubicBezTo>
                <a:cubicBezTo>
                  <a:pt x="9509446" y="915615"/>
                  <a:pt x="9243763" y="1127672"/>
                  <a:pt x="8934658" y="1143000"/>
                </a:cubicBezTo>
                <a:cubicBezTo>
                  <a:pt x="8700213" y="1168904"/>
                  <a:pt x="8497962" y="1170001"/>
                  <a:pt x="8237327" y="1143000"/>
                </a:cubicBezTo>
                <a:cubicBezTo>
                  <a:pt x="7976692" y="1115999"/>
                  <a:pt x="7788989" y="1168960"/>
                  <a:pt x="7456317" y="1143000"/>
                </a:cubicBezTo>
                <a:cubicBezTo>
                  <a:pt x="7123645" y="1117041"/>
                  <a:pt x="7180193" y="1154910"/>
                  <a:pt x="7010025" y="1143000"/>
                </a:cubicBezTo>
                <a:cubicBezTo>
                  <a:pt x="6839857" y="1131090"/>
                  <a:pt x="6706207" y="1118527"/>
                  <a:pt x="6480053" y="1143000"/>
                </a:cubicBezTo>
                <a:cubicBezTo>
                  <a:pt x="6253899" y="1167473"/>
                  <a:pt x="6032675" y="1129616"/>
                  <a:pt x="5615363" y="1143000"/>
                </a:cubicBezTo>
                <a:cubicBezTo>
                  <a:pt x="5198051" y="1156385"/>
                  <a:pt x="5178722" y="1136953"/>
                  <a:pt x="4918032" y="1143000"/>
                </a:cubicBezTo>
                <a:cubicBezTo>
                  <a:pt x="4657342" y="1149047"/>
                  <a:pt x="4448037" y="1155830"/>
                  <a:pt x="4137022" y="1143000"/>
                </a:cubicBezTo>
                <a:cubicBezTo>
                  <a:pt x="3826007" y="1130171"/>
                  <a:pt x="3779741" y="1152228"/>
                  <a:pt x="3523371" y="1143000"/>
                </a:cubicBezTo>
                <a:cubicBezTo>
                  <a:pt x="3267001" y="1133772"/>
                  <a:pt x="2903768" y="1180768"/>
                  <a:pt x="2742360" y="1143000"/>
                </a:cubicBezTo>
                <a:cubicBezTo>
                  <a:pt x="2580952" y="1105232"/>
                  <a:pt x="2386812" y="1171498"/>
                  <a:pt x="2128709" y="1143000"/>
                </a:cubicBezTo>
                <a:cubicBezTo>
                  <a:pt x="1870606" y="1114502"/>
                  <a:pt x="1805749" y="1153816"/>
                  <a:pt x="1598738" y="1143000"/>
                </a:cubicBezTo>
                <a:cubicBezTo>
                  <a:pt x="1391727" y="1132184"/>
                  <a:pt x="984078" y="1121267"/>
                  <a:pt x="566688" y="1143000"/>
                </a:cubicBezTo>
                <a:cubicBezTo>
                  <a:pt x="230201" y="1114391"/>
                  <a:pt x="17525" y="880262"/>
                  <a:pt x="0" y="576312"/>
                </a:cubicBezTo>
                <a:cubicBezTo>
                  <a:pt x="-286" y="574097"/>
                  <a:pt x="-273" y="568637"/>
                  <a:pt x="0" y="566688"/>
                </a:cubicBezTo>
                <a:close/>
              </a:path>
            </a:pathLst>
          </a:custGeom>
          <a:solidFill>
            <a:srgbClr val="139F4E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solidFill>
                  <a:schemeClr val="bg1"/>
                </a:solidFill>
                <a:ea typeface="小白" panose="02010601030101010101" pitchFamily="2" charset="-122"/>
              </a:rPr>
              <a:t>Theo bạn, dân tộc ta có những truyền thống </a:t>
            </a:r>
            <a:br>
              <a:rPr lang="en-US" altLang="zh-CN" sz="3600">
                <a:solidFill>
                  <a:schemeClr val="bg1"/>
                </a:solidFill>
                <a:ea typeface="小白" panose="02010601030101010101" pitchFamily="2" charset="-122"/>
              </a:rPr>
            </a:br>
            <a:r>
              <a:rPr lang="en-US" altLang="zh-CN" sz="3600">
                <a:solidFill>
                  <a:schemeClr val="bg1"/>
                </a:solidFill>
                <a:ea typeface="小白" panose="02010601030101010101" pitchFamily="2" charset="-122"/>
              </a:rPr>
              <a:t>quý báu nào?</a:t>
            </a:r>
            <a:endParaRPr lang="zh-CN" altLang="en-US" sz="3600" dirty="0">
              <a:solidFill>
                <a:schemeClr val="bg1"/>
              </a:solidFill>
              <a:ea typeface="小白" panose="02010601030101010101" pitchFamily="2" charset="-122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FF9EFC5D-6BC0-4BB8-B46F-F382C4E39380}"/>
              </a:ext>
            </a:extLst>
          </p:cNvPr>
          <p:cNvGrpSpPr/>
          <p:nvPr/>
        </p:nvGrpSpPr>
        <p:grpSpPr>
          <a:xfrm>
            <a:off x="-304800" y="2819400"/>
            <a:ext cx="2286000" cy="3635838"/>
            <a:chOff x="2512179" y="2533408"/>
            <a:chExt cx="2128054" cy="3407238"/>
          </a:xfrm>
          <a:solidFill>
            <a:srgbClr val="EDFAF1"/>
          </a:solidFill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B744B45B-38C5-4071-A256-29715A401B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66" t="6242" r="26041" b="24906"/>
            <a:stretch/>
          </p:blipFill>
          <p:spPr>
            <a:xfrm>
              <a:off x="2660039" y="2533408"/>
              <a:ext cx="1980194" cy="3407238"/>
            </a:xfrm>
            <a:prstGeom prst="rect">
              <a:avLst/>
            </a:prstGeom>
            <a:grpFill/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8FE348CA-21D2-47A9-8BF0-34EDDD7CB9F9}"/>
                </a:ext>
              </a:extLst>
            </p:cNvPr>
            <p:cNvSpPr/>
            <p:nvPr/>
          </p:nvSpPr>
          <p:spPr>
            <a:xfrm>
              <a:off x="2512179" y="2629860"/>
              <a:ext cx="295720" cy="114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EEFAF2"/>
                </a:solidFill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CF4413-B3AA-43E8-A936-F924C28A7A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 rot="1740227" flipH="1">
            <a:off x="-143167" y="1388549"/>
            <a:ext cx="996796" cy="2286000"/>
          </a:xfrm>
          <a:prstGeom prst="rect">
            <a:avLst/>
          </a:prstGeom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xmlns="" id="{C325A336-91AE-458A-88F9-7949EE964EB5}"/>
              </a:ext>
            </a:extLst>
          </p:cNvPr>
          <p:cNvSpPr/>
          <p:nvPr/>
        </p:nvSpPr>
        <p:spPr>
          <a:xfrm>
            <a:off x="762000" y="76512"/>
            <a:ext cx="9677400" cy="1342183"/>
          </a:xfrm>
          <a:custGeom>
            <a:avLst/>
            <a:gdLst>
              <a:gd name="connsiteX0" fmla="*/ 0 w 9677400"/>
              <a:gd name="connsiteY0" fmla="*/ 665441 h 1342183"/>
              <a:gd name="connsiteX1" fmla="*/ 665441 w 9677400"/>
              <a:gd name="connsiteY1" fmla="*/ 0 h 1342183"/>
              <a:gd name="connsiteX2" fmla="*/ 1277519 w 9677400"/>
              <a:gd name="connsiteY2" fmla="*/ 0 h 1342183"/>
              <a:gd name="connsiteX3" fmla="*/ 1806132 w 9677400"/>
              <a:gd name="connsiteY3" fmla="*/ 0 h 1342183"/>
              <a:gd name="connsiteX4" fmla="*/ 2501675 w 9677400"/>
              <a:gd name="connsiteY4" fmla="*/ 0 h 1342183"/>
              <a:gd name="connsiteX5" fmla="*/ 3364148 w 9677400"/>
              <a:gd name="connsiteY5" fmla="*/ 0 h 1342183"/>
              <a:gd name="connsiteX6" fmla="*/ 4143157 w 9677400"/>
              <a:gd name="connsiteY6" fmla="*/ 0 h 1342183"/>
              <a:gd name="connsiteX7" fmla="*/ 4838700 w 9677400"/>
              <a:gd name="connsiteY7" fmla="*/ 0 h 1342183"/>
              <a:gd name="connsiteX8" fmla="*/ 5450778 w 9677400"/>
              <a:gd name="connsiteY8" fmla="*/ 0 h 1342183"/>
              <a:gd name="connsiteX9" fmla="*/ 6229786 w 9677400"/>
              <a:gd name="connsiteY9" fmla="*/ 0 h 1342183"/>
              <a:gd name="connsiteX10" fmla="*/ 7008795 w 9677400"/>
              <a:gd name="connsiteY10" fmla="*/ 0 h 1342183"/>
              <a:gd name="connsiteX11" fmla="*/ 7787803 w 9677400"/>
              <a:gd name="connsiteY11" fmla="*/ 0 h 1342183"/>
              <a:gd name="connsiteX12" fmla="*/ 9011959 w 9677400"/>
              <a:gd name="connsiteY12" fmla="*/ 0 h 1342183"/>
              <a:gd name="connsiteX13" fmla="*/ 9677400 w 9677400"/>
              <a:gd name="connsiteY13" fmla="*/ 665441 h 1342183"/>
              <a:gd name="connsiteX14" fmla="*/ 9677400 w 9677400"/>
              <a:gd name="connsiteY14" fmla="*/ 676742 h 1342183"/>
              <a:gd name="connsiteX15" fmla="*/ 9011959 w 9677400"/>
              <a:gd name="connsiteY15" fmla="*/ 1342183 h 1342183"/>
              <a:gd name="connsiteX16" fmla="*/ 8316416 w 9677400"/>
              <a:gd name="connsiteY16" fmla="*/ 1342183 h 1342183"/>
              <a:gd name="connsiteX17" fmla="*/ 7787803 w 9677400"/>
              <a:gd name="connsiteY17" fmla="*/ 1342183 h 1342183"/>
              <a:gd name="connsiteX18" fmla="*/ 7008795 w 9677400"/>
              <a:gd name="connsiteY18" fmla="*/ 1342183 h 1342183"/>
              <a:gd name="connsiteX19" fmla="*/ 6480182 w 9677400"/>
              <a:gd name="connsiteY19" fmla="*/ 1342183 h 1342183"/>
              <a:gd name="connsiteX20" fmla="*/ 5617708 w 9677400"/>
              <a:gd name="connsiteY20" fmla="*/ 1342183 h 1342183"/>
              <a:gd name="connsiteX21" fmla="*/ 4755235 w 9677400"/>
              <a:gd name="connsiteY21" fmla="*/ 1342183 h 1342183"/>
              <a:gd name="connsiteX22" fmla="*/ 4226622 w 9677400"/>
              <a:gd name="connsiteY22" fmla="*/ 1342183 h 1342183"/>
              <a:gd name="connsiteX23" fmla="*/ 3531079 w 9677400"/>
              <a:gd name="connsiteY23" fmla="*/ 1342183 h 1342183"/>
              <a:gd name="connsiteX24" fmla="*/ 2835536 w 9677400"/>
              <a:gd name="connsiteY24" fmla="*/ 1342183 h 1342183"/>
              <a:gd name="connsiteX25" fmla="*/ 2390388 w 9677400"/>
              <a:gd name="connsiteY25" fmla="*/ 1342183 h 1342183"/>
              <a:gd name="connsiteX26" fmla="*/ 1778310 w 9677400"/>
              <a:gd name="connsiteY26" fmla="*/ 1342183 h 1342183"/>
              <a:gd name="connsiteX27" fmla="*/ 665441 w 9677400"/>
              <a:gd name="connsiteY27" fmla="*/ 1342183 h 1342183"/>
              <a:gd name="connsiteX28" fmla="*/ 0 w 9677400"/>
              <a:gd name="connsiteY28" fmla="*/ 676742 h 1342183"/>
              <a:gd name="connsiteX29" fmla="*/ 0 w 9677400"/>
              <a:gd name="connsiteY29" fmla="*/ 665441 h 1342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677400" h="1342183" fill="none" extrusionOk="0">
                <a:moveTo>
                  <a:pt x="0" y="665441"/>
                </a:moveTo>
                <a:cubicBezTo>
                  <a:pt x="17184" y="271429"/>
                  <a:pt x="294354" y="22987"/>
                  <a:pt x="665441" y="0"/>
                </a:cubicBezTo>
                <a:cubicBezTo>
                  <a:pt x="908994" y="17799"/>
                  <a:pt x="1061793" y="13134"/>
                  <a:pt x="1277519" y="0"/>
                </a:cubicBezTo>
                <a:cubicBezTo>
                  <a:pt x="1493245" y="-13134"/>
                  <a:pt x="1561392" y="22735"/>
                  <a:pt x="1806132" y="0"/>
                </a:cubicBezTo>
                <a:cubicBezTo>
                  <a:pt x="2050872" y="-22735"/>
                  <a:pt x="2215821" y="-17029"/>
                  <a:pt x="2501675" y="0"/>
                </a:cubicBezTo>
                <a:cubicBezTo>
                  <a:pt x="2787529" y="17029"/>
                  <a:pt x="3175715" y="19372"/>
                  <a:pt x="3364148" y="0"/>
                </a:cubicBezTo>
                <a:cubicBezTo>
                  <a:pt x="3552581" y="-19372"/>
                  <a:pt x="3820246" y="-31420"/>
                  <a:pt x="4143157" y="0"/>
                </a:cubicBezTo>
                <a:cubicBezTo>
                  <a:pt x="4466068" y="31420"/>
                  <a:pt x="4653920" y="15240"/>
                  <a:pt x="4838700" y="0"/>
                </a:cubicBezTo>
                <a:cubicBezTo>
                  <a:pt x="5023480" y="-15240"/>
                  <a:pt x="5252062" y="-13150"/>
                  <a:pt x="5450778" y="0"/>
                </a:cubicBezTo>
                <a:cubicBezTo>
                  <a:pt x="5649494" y="13150"/>
                  <a:pt x="5946805" y="-1108"/>
                  <a:pt x="6229786" y="0"/>
                </a:cubicBezTo>
                <a:cubicBezTo>
                  <a:pt x="6512767" y="1108"/>
                  <a:pt x="6841597" y="8855"/>
                  <a:pt x="7008795" y="0"/>
                </a:cubicBezTo>
                <a:cubicBezTo>
                  <a:pt x="7175993" y="-8855"/>
                  <a:pt x="7563331" y="12867"/>
                  <a:pt x="7787803" y="0"/>
                </a:cubicBezTo>
                <a:cubicBezTo>
                  <a:pt x="8012275" y="-12867"/>
                  <a:pt x="8418214" y="14752"/>
                  <a:pt x="9011959" y="0"/>
                </a:cubicBezTo>
                <a:cubicBezTo>
                  <a:pt x="9396722" y="-16666"/>
                  <a:pt x="9652348" y="285509"/>
                  <a:pt x="9677400" y="665441"/>
                </a:cubicBezTo>
                <a:cubicBezTo>
                  <a:pt x="9677189" y="667944"/>
                  <a:pt x="9677268" y="671598"/>
                  <a:pt x="9677400" y="676742"/>
                </a:cubicBezTo>
                <a:cubicBezTo>
                  <a:pt x="9678500" y="1006318"/>
                  <a:pt x="9422810" y="1335154"/>
                  <a:pt x="9011959" y="1342183"/>
                </a:cubicBezTo>
                <a:cubicBezTo>
                  <a:pt x="8778140" y="1332043"/>
                  <a:pt x="8655691" y="1341109"/>
                  <a:pt x="8316416" y="1342183"/>
                </a:cubicBezTo>
                <a:cubicBezTo>
                  <a:pt x="7977141" y="1343257"/>
                  <a:pt x="7909774" y="1365328"/>
                  <a:pt x="7787803" y="1342183"/>
                </a:cubicBezTo>
                <a:cubicBezTo>
                  <a:pt x="7665832" y="1319038"/>
                  <a:pt x="7208579" y="1351384"/>
                  <a:pt x="7008795" y="1342183"/>
                </a:cubicBezTo>
                <a:cubicBezTo>
                  <a:pt x="6809011" y="1332982"/>
                  <a:pt x="6657327" y="1363026"/>
                  <a:pt x="6480182" y="1342183"/>
                </a:cubicBezTo>
                <a:cubicBezTo>
                  <a:pt x="6303037" y="1321340"/>
                  <a:pt x="5827809" y="1300700"/>
                  <a:pt x="5617708" y="1342183"/>
                </a:cubicBezTo>
                <a:cubicBezTo>
                  <a:pt x="5407607" y="1383666"/>
                  <a:pt x="5020512" y="1302647"/>
                  <a:pt x="4755235" y="1342183"/>
                </a:cubicBezTo>
                <a:cubicBezTo>
                  <a:pt x="4489958" y="1381719"/>
                  <a:pt x="4426259" y="1356701"/>
                  <a:pt x="4226622" y="1342183"/>
                </a:cubicBezTo>
                <a:cubicBezTo>
                  <a:pt x="4026985" y="1327665"/>
                  <a:pt x="3695434" y="1335159"/>
                  <a:pt x="3531079" y="1342183"/>
                </a:cubicBezTo>
                <a:cubicBezTo>
                  <a:pt x="3366724" y="1349207"/>
                  <a:pt x="3145836" y="1330374"/>
                  <a:pt x="2835536" y="1342183"/>
                </a:cubicBezTo>
                <a:cubicBezTo>
                  <a:pt x="2525236" y="1353992"/>
                  <a:pt x="2537882" y="1357854"/>
                  <a:pt x="2390388" y="1342183"/>
                </a:cubicBezTo>
                <a:cubicBezTo>
                  <a:pt x="2242894" y="1326512"/>
                  <a:pt x="2048693" y="1326411"/>
                  <a:pt x="1778310" y="1342183"/>
                </a:cubicBezTo>
                <a:cubicBezTo>
                  <a:pt x="1507927" y="1357955"/>
                  <a:pt x="1104673" y="1293225"/>
                  <a:pt x="665441" y="1342183"/>
                </a:cubicBezTo>
                <a:cubicBezTo>
                  <a:pt x="279053" y="1258541"/>
                  <a:pt x="5889" y="1016776"/>
                  <a:pt x="0" y="676742"/>
                </a:cubicBezTo>
                <a:cubicBezTo>
                  <a:pt x="-17" y="672548"/>
                  <a:pt x="523" y="669783"/>
                  <a:pt x="0" y="665441"/>
                </a:cubicBezTo>
                <a:close/>
              </a:path>
              <a:path w="9677400" h="1342183" stroke="0" extrusionOk="0">
                <a:moveTo>
                  <a:pt x="0" y="665441"/>
                </a:moveTo>
                <a:cubicBezTo>
                  <a:pt x="-7786" y="305846"/>
                  <a:pt x="281416" y="5388"/>
                  <a:pt x="665441" y="0"/>
                </a:cubicBezTo>
                <a:cubicBezTo>
                  <a:pt x="796661" y="5331"/>
                  <a:pt x="1039723" y="-7912"/>
                  <a:pt x="1194054" y="0"/>
                </a:cubicBezTo>
                <a:cubicBezTo>
                  <a:pt x="1348385" y="7912"/>
                  <a:pt x="1519812" y="14316"/>
                  <a:pt x="1806132" y="0"/>
                </a:cubicBezTo>
                <a:cubicBezTo>
                  <a:pt x="2092452" y="-14316"/>
                  <a:pt x="2054005" y="125"/>
                  <a:pt x="2251279" y="0"/>
                </a:cubicBezTo>
                <a:cubicBezTo>
                  <a:pt x="2448553" y="-125"/>
                  <a:pt x="2839875" y="15170"/>
                  <a:pt x="3030288" y="0"/>
                </a:cubicBezTo>
                <a:cubicBezTo>
                  <a:pt x="3220701" y="-15170"/>
                  <a:pt x="3562754" y="34728"/>
                  <a:pt x="3725831" y="0"/>
                </a:cubicBezTo>
                <a:cubicBezTo>
                  <a:pt x="3888908" y="-34728"/>
                  <a:pt x="4116746" y="-34097"/>
                  <a:pt x="4504839" y="0"/>
                </a:cubicBezTo>
                <a:cubicBezTo>
                  <a:pt x="4892932" y="34097"/>
                  <a:pt x="5160649" y="-37469"/>
                  <a:pt x="5367313" y="0"/>
                </a:cubicBezTo>
                <a:cubicBezTo>
                  <a:pt x="5573977" y="37469"/>
                  <a:pt x="5768992" y="5388"/>
                  <a:pt x="6062856" y="0"/>
                </a:cubicBezTo>
                <a:cubicBezTo>
                  <a:pt x="6356720" y="-5388"/>
                  <a:pt x="6583456" y="36578"/>
                  <a:pt x="6841864" y="0"/>
                </a:cubicBezTo>
                <a:cubicBezTo>
                  <a:pt x="7100272" y="-36578"/>
                  <a:pt x="7246272" y="-20494"/>
                  <a:pt x="7620873" y="0"/>
                </a:cubicBezTo>
                <a:cubicBezTo>
                  <a:pt x="7995474" y="20494"/>
                  <a:pt x="7865012" y="16830"/>
                  <a:pt x="8066020" y="0"/>
                </a:cubicBezTo>
                <a:cubicBezTo>
                  <a:pt x="8267028" y="-16830"/>
                  <a:pt x="8613081" y="-33352"/>
                  <a:pt x="9011959" y="0"/>
                </a:cubicBezTo>
                <a:cubicBezTo>
                  <a:pt x="9445890" y="32398"/>
                  <a:pt x="9662388" y="346497"/>
                  <a:pt x="9677400" y="665441"/>
                </a:cubicBezTo>
                <a:cubicBezTo>
                  <a:pt x="9677669" y="670141"/>
                  <a:pt x="9677182" y="672736"/>
                  <a:pt x="9677400" y="676742"/>
                </a:cubicBezTo>
                <a:cubicBezTo>
                  <a:pt x="9703643" y="1129562"/>
                  <a:pt x="9374432" y="1322212"/>
                  <a:pt x="9011959" y="1342183"/>
                </a:cubicBezTo>
                <a:cubicBezTo>
                  <a:pt x="8772048" y="1370555"/>
                  <a:pt x="8457140" y="1332676"/>
                  <a:pt x="8316416" y="1342183"/>
                </a:cubicBezTo>
                <a:cubicBezTo>
                  <a:pt x="8175692" y="1351690"/>
                  <a:pt x="7851907" y="1315329"/>
                  <a:pt x="7537407" y="1342183"/>
                </a:cubicBezTo>
                <a:cubicBezTo>
                  <a:pt x="7222907" y="1369037"/>
                  <a:pt x="7265481" y="1327361"/>
                  <a:pt x="7092260" y="1342183"/>
                </a:cubicBezTo>
                <a:cubicBezTo>
                  <a:pt x="6919039" y="1357005"/>
                  <a:pt x="6779538" y="1316063"/>
                  <a:pt x="6563647" y="1342183"/>
                </a:cubicBezTo>
                <a:cubicBezTo>
                  <a:pt x="6347756" y="1368303"/>
                  <a:pt x="6010296" y="1352170"/>
                  <a:pt x="5701174" y="1342183"/>
                </a:cubicBezTo>
                <a:cubicBezTo>
                  <a:pt x="5392052" y="1332196"/>
                  <a:pt x="5235980" y="1365964"/>
                  <a:pt x="5005630" y="1342183"/>
                </a:cubicBezTo>
                <a:cubicBezTo>
                  <a:pt x="4775280" y="1318402"/>
                  <a:pt x="4497995" y="1351293"/>
                  <a:pt x="4226622" y="1342183"/>
                </a:cubicBezTo>
                <a:cubicBezTo>
                  <a:pt x="3955249" y="1333073"/>
                  <a:pt x="3904620" y="1315179"/>
                  <a:pt x="3614544" y="1342183"/>
                </a:cubicBezTo>
                <a:cubicBezTo>
                  <a:pt x="3324468" y="1369187"/>
                  <a:pt x="3151884" y="1363312"/>
                  <a:pt x="2835536" y="1342183"/>
                </a:cubicBezTo>
                <a:cubicBezTo>
                  <a:pt x="2519188" y="1321054"/>
                  <a:pt x="2359378" y="1327658"/>
                  <a:pt x="2223458" y="1342183"/>
                </a:cubicBezTo>
                <a:cubicBezTo>
                  <a:pt x="2087538" y="1356708"/>
                  <a:pt x="1919883" y="1349765"/>
                  <a:pt x="1694845" y="1342183"/>
                </a:cubicBezTo>
                <a:cubicBezTo>
                  <a:pt x="1469807" y="1334601"/>
                  <a:pt x="894171" y="1319654"/>
                  <a:pt x="665441" y="1342183"/>
                </a:cubicBezTo>
                <a:cubicBezTo>
                  <a:pt x="279263" y="1319474"/>
                  <a:pt x="65711" y="1010422"/>
                  <a:pt x="0" y="676742"/>
                </a:cubicBezTo>
                <a:cubicBezTo>
                  <a:pt x="418" y="671302"/>
                  <a:pt x="-155" y="667874"/>
                  <a:pt x="0" y="665441"/>
                </a:cubicBezTo>
                <a:close/>
              </a:path>
            </a:pathLst>
          </a:custGeom>
          <a:solidFill>
            <a:srgbClr val="FFC200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chemeClr val="accent2">
                    <a:lumMod val="50000"/>
                  </a:schemeClr>
                </a:solidFill>
                <a:ea typeface="小白" panose="02010601030101010101" pitchFamily="2" charset="-122"/>
              </a:rPr>
              <a:t>Với mỗi truyền thống dưới đây, các bạn hãy thảo luận nhóm tìm những câu tục ngữ, ca dao phù hợp.</a:t>
            </a:r>
            <a:endParaRPr lang="zh-CN" altLang="en-US" sz="3200" dirty="0">
              <a:solidFill>
                <a:schemeClr val="accent2">
                  <a:lumMod val="50000"/>
                </a:schemeClr>
              </a:solidFill>
              <a:ea typeface="小白" panose="02010601030101010101" pitchFamily="2" charset="-122"/>
            </a:endParaRPr>
          </a:p>
        </p:txBody>
      </p:sp>
      <p:pic>
        <p:nvPicPr>
          <p:cNvPr id="26" name="图片 4" descr="902c559df1c87e307f0a93ae9285aa16">
            <a:extLst>
              <a:ext uri="{FF2B5EF4-FFF2-40B4-BE49-F238E27FC236}">
                <a16:creationId xmlns:a16="http://schemas.microsoft.com/office/drawing/2014/main" xmlns="" id="{46E40D45-7622-4C05-B4AE-B8ACE67327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8846" y="255895"/>
            <a:ext cx="7772400" cy="7390013"/>
          </a:xfrm>
          <a:prstGeom prst="rect">
            <a:avLst/>
          </a:prstGeom>
        </p:spPr>
      </p:pic>
      <p:sp>
        <p:nvSpPr>
          <p:cNvPr id="28" name="文本框 1">
            <a:extLst>
              <a:ext uri="{FF2B5EF4-FFF2-40B4-BE49-F238E27FC236}">
                <a16:creationId xmlns:a16="http://schemas.microsoft.com/office/drawing/2014/main" xmlns="" id="{7162908A-4433-4271-A16C-71A32EE70DF9}"/>
              </a:ext>
            </a:extLst>
          </p:cNvPr>
          <p:cNvSpPr txBox="1"/>
          <p:nvPr/>
        </p:nvSpPr>
        <p:spPr>
          <a:xfrm>
            <a:off x="4649089" y="2831407"/>
            <a:ext cx="232410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2000">
                <a:solidFill>
                  <a:srgbClr val="117926"/>
                </a:solidFill>
                <a:latin typeface="小考拉体" panose="02000503000000000000" pitchFamily="2" charset="-122"/>
                <a:ea typeface="小考拉体" panose="02000503000000000000" pitchFamily="2" charset="-122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noProof="0">
                <a:latin typeface="+mn-lt"/>
              </a:rPr>
              <a:t>Yêu nước</a:t>
            </a:r>
            <a:endParaRPr kumimoji="0" lang="zh-CN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117926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9" name="Heart 28">
            <a:extLst>
              <a:ext uri="{FF2B5EF4-FFF2-40B4-BE49-F238E27FC236}">
                <a16:creationId xmlns:a16="http://schemas.microsoft.com/office/drawing/2014/main" xmlns="" id="{2F3C0646-9EF7-4288-9538-473A3CCE13B6}"/>
              </a:ext>
            </a:extLst>
          </p:cNvPr>
          <p:cNvSpPr/>
          <p:nvPr/>
        </p:nvSpPr>
        <p:spPr>
          <a:xfrm rot="20421889">
            <a:off x="4283273" y="3301353"/>
            <a:ext cx="304800" cy="228600"/>
          </a:xfrm>
          <a:prstGeom prst="heart">
            <a:avLst/>
          </a:prstGeom>
          <a:solidFill>
            <a:srgbClr val="FF00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FFC10927-9478-4336-BD2F-09D463D4CA90}"/>
              </a:ext>
            </a:extLst>
          </p:cNvPr>
          <p:cNvSpPr txBox="1"/>
          <p:nvPr/>
        </p:nvSpPr>
        <p:spPr>
          <a:xfrm>
            <a:off x="4457700" y="3532166"/>
            <a:ext cx="407670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2000">
                <a:solidFill>
                  <a:srgbClr val="117926"/>
                </a:solidFill>
                <a:latin typeface="小考拉体" panose="02000503000000000000" pitchFamily="2" charset="-122"/>
                <a:ea typeface="小考拉体" panose="02000503000000000000" pitchFamily="2" charset="-122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noProof="0">
                <a:latin typeface="+mn-lt"/>
              </a:rPr>
              <a:t>Lao động cần cù</a:t>
            </a:r>
            <a:endParaRPr kumimoji="0" lang="zh-CN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117926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1" name="Heart 30">
            <a:extLst>
              <a:ext uri="{FF2B5EF4-FFF2-40B4-BE49-F238E27FC236}">
                <a16:creationId xmlns:a16="http://schemas.microsoft.com/office/drawing/2014/main" xmlns="" id="{D080FF24-5A23-4990-B858-C44BBC111132}"/>
              </a:ext>
            </a:extLst>
          </p:cNvPr>
          <p:cNvSpPr/>
          <p:nvPr/>
        </p:nvSpPr>
        <p:spPr>
          <a:xfrm rot="20421889">
            <a:off x="4349716" y="3942778"/>
            <a:ext cx="304800" cy="228600"/>
          </a:xfrm>
          <a:prstGeom prst="heart">
            <a:avLst/>
          </a:prstGeom>
          <a:solidFill>
            <a:srgbClr val="FF00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2" name="文本框 1">
            <a:extLst>
              <a:ext uri="{FF2B5EF4-FFF2-40B4-BE49-F238E27FC236}">
                <a16:creationId xmlns:a16="http://schemas.microsoft.com/office/drawing/2014/main" xmlns="" id="{AF3B2539-3ADB-437E-A75D-13E78949CD37}"/>
              </a:ext>
            </a:extLst>
          </p:cNvPr>
          <p:cNvSpPr txBox="1"/>
          <p:nvPr/>
        </p:nvSpPr>
        <p:spPr>
          <a:xfrm>
            <a:off x="4435673" y="4232925"/>
            <a:ext cx="2713653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2000">
                <a:solidFill>
                  <a:srgbClr val="117926"/>
                </a:solidFill>
                <a:latin typeface="小考拉体" panose="02000503000000000000" pitchFamily="2" charset="-122"/>
                <a:ea typeface="小考拉体" panose="02000503000000000000" pitchFamily="2" charset="-122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>
                <a:latin typeface="+mn-lt"/>
              </a:rPr>
              <a:t>Đoàn kết</a:t>
            </a:r>
            <a:endParaRPr kumimoji="0" lang="zh-CN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117926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3" name="Heart 32">
            <a:extLst>
              <a:ext uri="{FF2B5EF4-FFF2-40B4-BE49-F238E27FC236}">
                <a16:creationId xmlns:a16="http://schemas.microsoft.com/office/drawing/2014/main" xmlns="" id="{9DCB785F-3542-444C-AC61-6162CABED0E3}"/>
              </a:ext>
            </a:extLst>
          </p:cNvPr>
          <p:cNvSpPr/>
          <p:nvPr/>
        </p:nvSpPr>
        <p:spPr>
          <a:xfrm rot="20421889">
            <a:off x="4365703" y="4621386"/>
            <a:ext cx="304800" cy="228600"/>
          </a:xfrm>
          <a:prstGeom prst="heart">
            <a:avLst/>
          </a:prstGeom>
          <a:solidFill>
            <a:srgbClr val="FF00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文本框 1">
            <a:extLst>
              <a:ext uri="{FF2B5EF4-FFF2-40B4-BE49-F238E27FC236}">
                <a16:creationId xmlns:a16="http://schemas.microsoft.com/office/drawing/2014/main" xmlns="" id="{91876F58-1EC7-4322-B8DF-F3C604A72DFF}"/>
              </a:ext>
            </a:extLst>
          </p:cNvPr>
          <p:cNvSpPr txBox="1"/>
          <p:nvPr/>
        </p:nvSpPr>
        <p:spPr>
          <a:xfrm>
            <a:off x="4684253" y="4885392"/>
            <a:ext cx="190500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2000">
                <a:solidFill>
                  <a:srgbClr val="117926"/>
                </a:solidFill>
                <a:latin typeface="小考拉体" panose="02000503000000000000" pitchFamily="2" charset="-122"/>
                <a:ea typeface="小考拉体" panose="02000503000000000000" pitchFamily="2" charset="-122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>
                <a:latin typeface="+mn-lt"/>
              </a:rPr>
              <a:t>Nhân ái</a:t>
            </a:r>
            <a:endParaRPr kumimoji="0" lang="zh-CN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117926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5" name="Heart 34">
            <a:extLst>
              <a:ext uri="{FF2B5EF4-FFF2-40B4-BE49-F238E27FC236}">
                <a16:creationId xmlns:a16="http://schemas.microsoft.com/office/drawing/2014/main" xmlns="" id="{E7E3CB05-7534-4F82-825E-9C549641A6B4}"/>
              </a:ext>
            </a:extLst>
          </p:cNvPr>
          <p:cNvSpPr/>
          <p:nvPr/>
        </p:nvSpPr>
        <p:spPr>
          <a:xfrm rot="20421889">
            <a:off x="4381501" y="5318155"/>
            <a:ext cx="304800" cy="228600"/>
          </a:xfrm>
          <a:prstGeom prst="heart">
            <a:avLst/>
          </a:prstGeom>
          <a:solidFill>
            <a:srgbClr val="FF00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81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1" animBg="1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30">
            <a:extLst>
              <a:ext uri="{FF2B5EF4-FFF2-40B4-BE49-F238E27FC236}">
                <a16:creationId xmlns:a16="http://schemas.microsoft.com/office/drawing/2014/main" xmlns="" id="{0E400280-264C-4B58-9AF8-C6F6F9079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599338"/>
            <a:ext cx="6993324" cy="12192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21FFD31-30DA-4964-8704-D5E95B5DCD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5" t="63288" r="71452" b="17023"/>
          <a:stretch/>
        </p:blipFill>
        <p:spPr>
          <a:xfrm rot="18776176" flipH="1">
            <a:off x="11508596" y="5336059"/>
            <a:ext cx="938520" cy="16642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CF4413-B3AA-43E8-A936-F924C28A7A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7" t="59748" r="6680" b="14788"/>
          <a:stretch/>
        </p:blipFill>
        <p:spPr>
          <a:xfrm rot="1740227" flipH="1">
            <a:off x="-143167" y="1388549"/>
            <a:ext cx="996796" cy="2286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5A1276F6-2975-43DA-89FD-F08D29B704A6}"/>
              </a:ext>
            </a:extLst>
          </p:cNvPr>
          <p:cNvGrpSpPr/>
          <p:nvPr/>
        </p:nvGrpSpPr>
        <p:grpSpPr>
          <a:xfrm flipV="1">
            <a:off x="-626691" y="-21193"/>
            <a:ext cx="13960168" cy="649592"/>
            <a:chOff x="-146685" y="6221417"/>
            <a:chExt cx="13960168" cy="649592"/>
          </a:xfrm>
        </p:grpSpPr>
        <p:grpSp>
          <p:nvGrpSpPr>
            <p:cNvPr id="20" name="组合 23">
              <a:extLst>
                <a:ext uri="{FF2B5EF4-FFF2-40B4-BE49-F238E27FC236}">
                  <a16:creationId xmlns:a16="http://schemas.microsoft.com/office/drawing/2014/main" xmlns="" id="{114A43EA-21E5-4842-9C2A-AC7950400F6F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8" name="组合 17">
                <a:extLst>
                  <a:ext uri="{FF2B5EF4-FFF2-40B4-BE49-F238E27FC236}">
                    <a16:creationId xmlns:a16="http://schemas.microsoft.com/office/drawing/2014/main" xmlns="" id="{CB43028B-3460-44AA-92DD-2267A9AD68A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41" name="图片 18">
                  <a:extLst>
                    <a:ext uri="{FF2B5EF4-FFF2-40B4-BE49-F238E27FC236}">
                      <a16:creationId xmlns:a16="http://schemas.microsoft.com/office/drawing/2014/main" xmlns="" id="{448C107C-D505-4CC4-9D4B-81A3EC9850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42" name="图片 19">
                  <a:extLst>
                    <a:ext uri="{FF2B5EF4-FFF2-40B4-BE49-F238E27FC236}">
                      <a16:creationId xmlns:a16="http://schemas.microsoft.com/office/drawing/2014/main" xmlns="" id="{4BD5AE87-924A-479A-BC6D-C0F4E16A6A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43" name="图片 20">
                  <a:extLst>
                    <a:ext uri="{FF2B5EF4-FFF2-40B4-BE49-F238E27FC236}">
                      <a16:creationId xmlns:a16="http://schemas.microsoft.com/office/drawing/2014/main" xmlns="" id="{A23B30CB-8866-408A-B857-CCEAE3276B7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9" name="图片 21">
                <a:extLst>
                  <a:ext uri="{FF2B5EF4-FFF2-40B4-BE49-F238E27FC236}">
                    <a16:creationId xmlns:a16="http://schemas.microsoft.com/office/drawing/2014/main" xmlns="" id="{5EE67630-F688-4B84-9362-C7D7B40E243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40" name="图片 22">
                <a:extLst>
                  <a:ext uri="{FF2B5EF4-FFF2-40B4-BE49-F238E27FC236}">
                    <a16:creationId xmlns:a16="http://schemas.microsoft.com/office/drawing/2014/main" xmlns="" id="{AD286827-402D-4EAC-A8E2-BB8E05703F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1" name="组合 23">
              <a:extLst>
                <a:ext uri="{FF2B5EF4-FFF2-40B4-BE49-F238E27FC236}">
                  <a16:creationId xmlns:a16="http://schemas.microsoft.com/office/drawing/2014/main" xmlns="" id="{DE9B0E59-9D11-4D59-938F-F9021A76309F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2" name="组合 17">
                <a:extLst>
                  <a:ext uri="{FF2B5EF4-FFF2-40B4-BE49-F238E27FC236}">
                    <a16:creationId xmlns:a16="http://schemas.microsoft.com/office/drawing/2014/main" xmlns="" id="{BFEB76D8-236E-4176-8237-D3A4A80F84BD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5" name="图片 18">
                  <a:extLst>
                    <a:ext uri="{FF2B5EF4-FFF2-40B4-BE49-F238E27FC236}">
                      <a16:creationId xmlns:a16="http://schemas.microsoft.com/office/drawing/2014/main" xmlns="" id="{7A7970E6-B718-4B72-B212-D4A2B13235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7" name="图片 19">
                  <a:extLst>
                    <a:ext uri="{FF2B5EF4-FFF2-40B4-BE49-F238E27FC236}">
                      <a16:creationId xmlns:a16="http://schemas.microsoft.com/office/drawing/2014/main" xmlns="" id="{5C1CD3E5-5E32-4B5F-A12C-261757DAC3A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7" name="图片 20">
                  <a:extLst>
                    <a:ext uri="{FF2B5EF4-FFF2-40B4-BE49-F238E27FC236}">
                      <a16:creationId xmlns:a16="http://schemas.microsoft.com/office/drawing/2014/main" xmlns="" id="{1BE896B2-8175-4FDF-861D-31F59D3797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3" name="图片 21">
                <a:extLst>
                  <a:ext uri="{FF2B5EF4-FFF2-40B4-BE49-F238E27FC236}">
                    <a16:creationId xmlns:a16="http://schemas.microsoft.com/office/drawing/2014/main" xmlns="" id="{FBE684DB-9920-4CE5-A0D2-AFC315B4EE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4" name="图片 22">
                <a:extLst>
                  <a:ext uri="{FF2B5EF4-FFF2-40B4-BE49-F238E27FC236}">
                    <a16:creationId xmlns:a16="http://schemas.microsoft.com/office/drawing/2014/main" xmlns="" id="{07595AC4-B1E7-4C24-B857-57779014CF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xmlns="" id="{C325A336-91AE-458A-88F9-7949EE964EB5}"/>
              </a:ext>
            </a:extLst>
          </p:cNvPr>
          <p:cNvSpPr/>
          <p:nvPr/>
        </p:nvSpPr>
        <p:spPr>
          <a:xfrm>
            <a:off x="3216235" y="630711"/>
            <a:ext cx="5759530" cy="1055085"/>
          </a:xfrm>
          <a:custGeom>
            <a:avLst/>
            <a:gdLst>
              <a:gd name="connsiteX0" fmla="*/ 0 w 5759530"/>
              <a:gd name="connsiteY0" fmla="*/ 523101 h 1055085"/>
              <a:gd name="connsiteX1" fmla="*/ 523101 w 5759530"/>
              <a:gd name="connsiteY1" fmla="*/ 0 h 1055085"/>
              <a:gd name="connsiteX2" fmla="*/ 1243567 w 5759530"/>
              <a:gd name="connsiteY2" fmla="*/ 0 h 1055085"/>
              <a:gd name="connsiteX3" fmla="*/ 1964033 w 5759530"/>
              <a:gd name="connsiteY3" fmla="*/ 0 h 1055085"/>
              <a:gd name="connsiteX4" fmla="*/ 2590232 w 5759530"/>
              <a:gd name="connsiteY4" fmla="*/ 0 h 1055085"/>
              <a:gd name="connsiteX5" fmla="*/ 3169298 w 5759530"/>
              <a:gd name="connsiteY5" fmla="*/ 0 h 1055085"/>
              <a:gd name="connsiteX6" fmla="*/ 3795497 w 5759530"/>
              <a:gd name="connsiteY6" fmla="*/ 0 h 1055085"/>
              <a:gd name="connsiteX7" fmla="*/ 4374563 w 5759530"/>
              <a:gd name="connsiteY7" fmla="*/ 0 h 1055085"/>
              <a:gd name="connsiteX8" fmla="*/ 5236429 w 5759530"/>
              <a:gd name="connsiteY8" fmla="*/ 0 h 1055085"/>
              <a:gd name="connsiteX9" fmla="*/ 5759530 w 5759530"/>
              <a:gd name="connsiteY9" fmla="*/ 523101 h 1055085"/>
              <a:gd name="connsiteX10" fmla="*/ 5759530 w 5759530"/>
              <a:gd name="connsiteY10" fmla="*/ 531984 h 1055085"/>
              <a:gd name="connsiteX11" fmla="*/ 5236429 w 5759530"/>
              <a:gd name="connsiteY11" fmla="*/ 1055085 h 1055085"/>
              <a:gd name="connsiteX12" fmla="*/ 4515963 w 5759530"/>
              <a:gd name="connsiteY12" fmla="*/ 1055085 h 1055085"/>
              <a:gd name="connsiteX13" fmla="*/ 3748364 w 5759530"/>
              <a:gd name="connsiteY13" fmla="*/ 1055085 h 1055085"/>
              <a:gd name="connsiteX14" fmla="*/ 3027898 w 5759530"/>
              <a:gd name="connsiteY14" fmla="*/ 1055085 h 1055085"/>
              <a:gd name="connsiteX15" fmla="*/ 2354566 w 5759530"/>
              <a:gd name="connsiteY15" fmla="*/ 1055085 h 1055085"/>
              <a:gd name="connsiteX16" fmla="*/ 1728366 w 5759530"/>
              <a:gd name="connsiteY16" fmla="*/ 1055085 h 1055085"/>
              <a:gd name="connsiteX17" fmla="*/ 523101 w 5759530"/>
              <a:gd name="connsiteY17" fmla="*/ 1055085 h 1055085"/>
              <a:gd name="connsiteX18" fmla="*/ 0 w 5759530"/>
              <a:gd name="connsiteY18" fmla="*/ 531984 h 1055085"/>
              <a:gd name="connsiteX19" fmla="*/ 0 w 5759530"/>
              <a:gd name="connsiteY19" fmla="*/ 523101 h 1055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759530" h="1055085" fill="none" extrusionOk="0">
                <a:moveTo>
                  <a:pt x="0" y="523101"/>
                </a:moveTo>
                <a:cubicBezTo>
                  <a:pt x="-15326" y="218084"/>
                  <a:pt x="186440" y="-43701"/>
                  <a:pt x="523101" y="0"/>
                </a:cubicBezTo>
                <a:cubicBezTo>
                  <a:pt x="772401" y="11444"/>
                  <a:pt x="929476" y="-11492"/>
                  <a:pt x="1243567" y="0"/>
                </a:cubicBezTo>
                <a:cubicBezTo>
                  <a:pt x="1557658" y="11492"/>
                  <a:pt x="1628988" y="14759"/>
                  <a:pt x="1964033" y="0"/>
                </a:cubicBezTo>
                <a:cubicBezTo>
                  <a:pt x="2299078" y="-14759"/>
                  <a:pt x="2388574" y="-29954"/>
                  <a:pt x="2590232" y="0"/>
                </a:cubicBezTo>
                <a:cubicBezTo>
                  <a:pt x="2791890" y="29954"/>
                  <a:pt x="2892105" y="21181"/>
                  <a:pt x="3169298" y="0"/>
                </a:cubicBezTo>
                <a:cubicBezTo>
                  <a:pt x="3446491" y="-21181"/>
                  <a:pt x="3572596" y="-521"/>
                  <a:pt x="3795497" y="0"/>
                </a:cubicBezTo>
                <a:cubicBezTo>
                  <a:pt x="4018398" y="521"/>
                  <a:pt x="4187238" y="-9041"/>
                  <a:pt x="4374563" y="0"/>
                </a:cubicBezTo>
                <a:cubicBezTo>
                  <a:pt x="4561888" y="9041"/>
                  <a:pt x="4935552" y="41837"/>
                  <a:pt x="5236429" y="0"/>
                </a:cubicBezTo>
                <a:cubicBezTo>
                  <a:pt x="5505702" y="-48"/>
                  <a:pt x="5791672" y="203389"/>
                  <a:pt x="5759530" y="523101"/>
                </a:cubicBezTo>
                <a:cubicBezTo>
                  <a:pt x="5759726" y="526968"/>
                  <a:pt x="5759564" y="529900"/>
                  <a:pt x="5759530" y="531984"/>
                </a:cubicBezTo>
                <a:cubicBezTo>
                  <a:pt x="5764831" y="806634"/>
                  <a:pt x="5541159" y="1059870"/>
                  <a:pt x="5236429" y="1055085"/>
                </a:cubicBezTo>
                <a:cubicBezTo>
                  <a:pt x="4885205" y="1089890"/>
                  <a:pt x="4855449" y="1020877"/>
                  <a:pt x="4515963" y="1055085"/>
                </a:cubicBezTo>
                <a:cubicBezTo>
                  <a:pt x="4176477" y="1089293"/>
                  <a:pt x="3943110" y="1065174"/>
                  <a:pt x="3748364" y="1055085"/>
                </a:cubicBezTo>
                <a:cubicBezTo>
                  <a:pt x="3553618" y="1044996"/>
                  <a:pt x="3195139" y="1088409"/>
                  <a:pt x="3027898" y="1055085"/>
                </a:cubicBezTo>
                <a:cubicBezTo>
                  <a:pt x="2860657" y="1021761"/>
                  <a:pt x="2561582" y="1074858"/>
                  <a:pt x="2354566" y="1055085"/>
                </a:cubicBezTo>
                <a:cubicBezTo>
                  <a:pt x="2147550" y="1035312"/>
                  <a:pt x="1872633" y="1073771"/>
                  <a:pt x="1728366" y="1055085"/>
                </a:cubicBezTo>
                <a:cubicBezTo>
                  <a:pt x="1584099" y="1036399"/>
                  <a:pt x="1002775" y="1009916"/>
                  <a:pt x="523101" y="1055085"/>
                </a:cubicBezTo>
                <a:cubicBezTo>
                  <a:pt x="234352" y="1002102"/>
                  <a:pt x="-3482" y="796553"/>
                  <a:pt x="0" y="531984"/>
                </a:cubicBezTo>
                <a:cubicBezTo>
                  <a:pt x="267" y="529119"/>
                  <a:pt x="237" y="525360"/>
                  <a:pt x="0" y="523101"/>
                </a:cubicBezTo>
                <a:close/>
              </a:path>
              <a:path w="5759530" h="1055085" stroke="0" extrusionOk="0">
                <a:moveTo>
                  <a:pt x="0" y="523101"/>
                </a:moveTo>
                <a:cubicBezTo>
                  <a:pt x="-31053" y="265779"/>
                  <a:pt x="182654" y="16818"/>
                  <a:pt x="523101" y="0"/>
                </a:cubicBezTo>
                <a:cubicBezTo>
                  <a:pt x="765753" y="5732"/>
                  <a:pt x="895206" y="20615"/>
                  <a:pt x="1102167" y="0"/>
                </a:cubicBezTo>
                <a:cubicBezTo>
                  <a:pt x="1309128" y="-20615"/>
                  <a:pt x="1471136" y="29532"/>
                  <a:pt x="1728366" y="0"/>
                </a:cubicBezTo>
                <a:cubicBezTo>
                  <a:pt x="1985596" y="-29532"/>
                  <a:pt x="2143338" y="-10281"/>
                  <a:pt x="2260299" y="0"/>
                </a:cubicBezTo>
                <a:cubicBezTo>
                  <a:pt x="2377260" y="10281"/>
                  <a:pt x="2781675" y="9799"/>
                  <a:pt x="2980765" y="0"/>
                </a:cubicBezTo>
                <a:cubicBezTo>
                  <a:pt x="3179855" y="-9799"/>
                  <a:pt x="3439745" y="25730"/>
                  <a:pt x="3654097" y="0"/>
                </a:cubicBezTo>
                <a:cubicBezTo>
                  <a:pt x="3868449" y="-25730"/>
                  <a:pt x="4071100" y="3170"/>
                  <a:pt x="4374563" y="0"/>
                </a:cubicBezTo>
                <a:cubicBezTo>
                  <a:pt x="4678026" y="-3170"/>
                  <a:pt x="4953726" y="9843"/>
                  <a:pt x="5236429" y="0"/>
                </a:cubicBezTo>
                <a:cubicBezTo>
                  <a:pt x="5526134" y="14763"/>
                  <a:pt x="5761593" y="248059"/>
                  <a:pt x="5759530" y="523101"/>
                </a:cubicBezTo>
                <a:cubicBezTo>
                  <a:pt x="5759341" y="526927"/>
                  <a:pt x="5759103" y="527693"/>
                  <a:pt x="5759530" y="531984"/>
                </a:cubicBezTo>
                <a:cubicBezTo>
                  <a:pt x="5780648" y="817536"/>
                  <a:pt x="5506040" y="997503"/>
                  <a:pt x="5236429" y="1055085"/>
                </a:cubicBezTo>
                <a:cubicBezTo>
                  <a:pt x="4970386" y="1022510"/>
                  <a:pt x="4783208" y="1038757"/>
                  <a:pt x="4563096" y="1055085"/>
                </a:cubicBezTo>
                <a:cubicBezTo>
                  <a:pt x="4342984" y="1071413"/>
                  <a:pt x="4069533" y="1035956"/>
                  <a:pt x="3842631" y="1055085"/>
                </a:cubicBezTo>
                <a:cubicBezTo>
                  <a:pt x="3615729" y="1074214"/>
                  <a:pt x="3302372" y="1089365"/>
                  <a:pt x="3075031" y="1055085"/>
                </a:cubicBezTo>
                <a:cubicBezTo>
                  <a:pt x="2847690" y="1020805"/>
                  <a:pt x="2503741" y="1055239"/>
                  <a:pt x="2354566" y="1055085"/>
                </a:cubicBezTo>
                <a:cubicBezTo>
                  <a:pt x="2205392" y="1054931"/>
                  <a:pt x="1975050" y="1042599"/>
                  <a:pt x="1822633" y="1055085"/>
                </a:cubicBezTo>
                <a:cubicBezTo>
                  <a:pt x="1670216" y="1067571"/>
                  <a:pt x="1265522" y="1090105"/>
                  <a:pt x="1102167" y="1055085"/>
                </a:cubicBezTo>
                <a:cubicBezTo>
                  <a:pt x="938812" y="1020065"/>
                  <a:pt x="754359" y="1072111"/>
                  <a:pt x="523101" y="1055085"/>
                </a:cubicBezTo>
                <a:cubicBezTo>
                  <a:pt x="182700" y="1008685"/>
                  <a:pt x="-23180" y="849015"/>
                  <a:pt x="0" y="531984"/>
                </a:cubicBezTo>
                <a:cubicBezTo>
                  <a:pt x="170" y="527735"/>
                  <a:pt x="-436" y="525140"/>
                  <a:pt x="0" y="523101"/>
                </a:cubicBezTo>
                <a:close/>
              </a:path>
            </a:pathLst>
          </a:custGeom>
          <a:solidFill>
            <a:srgbClr val="FFC200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noProof="0">
                <a:solidFill>
                  <a:schemeClr val="accent2">
                    <a:lumMod val="50000"/>
                  </a:schemeClr>
                </a:solidFill>
                <a:latin typeface="Calibri"/>
                <a:ea typeface="小白" panose="02010601030101010101" pitchFamily="2" charset="-122"/>
              </a:rPr>
              <a:t>TRUYỀN THỐNG YÊU NƯỚC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Calibri"/>
              <a:ea typeface="小白" panose="02010601030101010101" pitchFamily="2" charset="-122"/>
            </a:endParaRPr>
          </a:p>
        </p:txBody>
      </p:sp>
      <p:pic>
        <p:nvPicPr>
          <p:cNvPr id="26" name="图片 4" descr="902c559df1c87e307f0a93ae9285aa16">
            <a:extLst>
              <a:ext uri="{FF2B5EF4-FFF2-40B4-BE49-F238E27FC236}">
                <a16:creationId xmlns:a16="http://schemas.microsoft.com/office/drawing/2014/main" xmlns="" id="{46E40D45-7622-4C05-B4AE-B8ACE67327B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2982" r="4593" b="15000"/>
          <a:stretch/>
        </p:blipFill>
        <p:spPr>
          <a:xfrm>
            <a:off x="376200" y="1194234"/>
            <a:ext cx="11439600" cy="5817753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FCEF4337-B0E4-4CB6-A20A-173FCDE901BD}"/>
              </a:ext>
            </a:extLst>
          </p:cNvPr>
          <p:cNvSpPr txBox="1"/>
          <p:nvPr/>
        </p:nvSpPr>
        <p:spPr>
          <a:xfrm>
            <a:off x="2729588" y="6744638"/>
            <a:ext cx="7324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	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5753E50A-3683-465F-BC88-3B7568AD56C7}"/>
              </a:ext>
            </a:extLst>
          </p:cNvPr>
          <p:cNvSpPr txBox="1"/>
          <p:nvPr/>
        </p:nvSpPr>
        <p:spPr>
          <a:xfrm>
            <a:off x="2959467" y="3173496"/>
            <a:ext cx="70948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600" i="0" u="none" strike="noStrike" kern="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ea typeface="+mn-ea"/>
                <a:cs typeface="+mn-cs"/>
              </a:rPr>
              <a:t> Giặc đến nhà đàn bà cũng đánh.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5839FCF3-1FB9-4829-9CCE-2740DDE92F3A}"/>
              </a:ext>
            </a:extLst>
          </p:cNvPr>
          <p:cNvSpPr txBox="1"/>
          <p:nvPr/>
        </p:nvSpPr>
        <p:spPr>
          <a:xfrm>
            <a:off x="1562101" y="3860019"/>
            <a:ext cx="9067798" cy="1311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vi-VN" sz="3600" ker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 ơi con ngủ cho lành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vi-VN" sz="3600" ker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	Để mẹ gánh nước rửa bành con voi</a:t>
            </a:r>
            <a:r>
              <a:rPr lang="en-US" sz="3600" ker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vi-VN" sz="3600" kern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B9E14CDF-44A2-432F-B934-6AF3AAD927C2}"/>
              </a:ext>
            </a:extLst>
          </p:cNvPr>
          <p:cNvSpPr txBox="1"/>
          <p:nvPr/>
        </p:nvSpPr>
        <p:spPr>
          <a:xfrm>
            <a:off x="1521448" y="5189810"/>
            <a:ext cx="9067798" cy="1311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vi-VN" sz="3600" ker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Muốn coi </a:t>
            </a:r>
            <a:r>
              <a:rPr lang="en-US" sz="3600" ker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lên </a:t>
            </a:r>
            <a:r>
              <a:rPr lang="vi-VN" sz="3600" ker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núi mà coi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vi-VN" sz="3600" ker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Coi bà Triệu Ẩu cưỡi voi đánh cồng.</a:t>
            </a:r>
            <a:endParaRPr kumimoji="0" lang="en-US" sz="3600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50000"/>
                </a:schemeClr>
              </a:solidFill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" name="Graphic 16" descr="A flower">
            <a:extLst>
              <a:ext uri="{FF2B5EF4-FFF2-40B4-BE49-F238E27FC236}">
                <a16:creationId xmlns:a16="http://schemas.microsoft.com/office/drawing/2014/main" xmlns="" id="{4DD22E2C-D68B-4509-B703-66A1D4C52D5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555025" y="3092219"/>
            <a:ext cx="808884" cy="808884"/>
          </a:xfrm>
          <a:prstGeom prst="rect">
            <a:avLst/>
          </a:prstGeom>
        </p:spPr>
      </p:pic>
      <p:pic>
        <p:nvPicPr>
          <p:cNvPr id="48" name="Graphic 47" descr="A flower">
            <a:extLst>
              <a:ext uri="{FF2B5EF4-FFF2-40B4-BE49-F238E27FC236}">
                <a16:creationId xmlns:a16="http://schemas.microsoft.com/office/drawing/2014/main" xmlns="" id="{097714F8-FC86-49D3-B4CE-CD4DFA72921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555025" y="3838490"/>
            <a:ext cx="808884" cy="808884"/>
          </a:xfrm>
          <a:prstGeom prst="rect">
            <a:avLst/>
          </a:prstGeom>
        </p:spPr>
      </p:pic>
      <p:pic>
        <p:nvPicPr>
          <p:cNvPr id="49" name="Graphic 48" descr="A flower">
            <a:extLst>
              <a:ext uri="{FF2B5EF4-FFF2-40B4-BE49-F238E27FC236}">
                <a16:creationId xmlns:a16="http://schemas.microsoft.com/office/drawing/2014/main" xmlns="" id="{ACE3EBBE-99BA-45A3-953E-CA71DC00139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555025" y="5045243"/>
            <a:ext cx="808884" cy="808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5545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5" grpId="0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30">
            <a:extLst>
              <a:ext uri="{FF2B5EF4-FFF2-40B4-BE49-F238E27FC236}">
                <a16:creationId xmlns:a16="http://schemas.microsoft.com/office/drawing/2014/main" xmlns="" id="{0E400280-264C-4B58-9AF8-C6F6F9079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599338"/>
            <a:ext cx="6993324" cy="12192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5A1276F6-2975-43DA-89FD-F08D29B704A6}"/>
              </a:ext>
            </a:extLst>
          </p:cNvPr>
          <p:cNvGrpSpPr/>
          <p:nvPr/>
        </p:nvGrpSpPr>
        <p:grpSpPr>
          <a:xfrm flipV="1">
            <a:off x="-626691" y="-21193"/>
            <a:ext cx="13960168" cy="649592"/>
            <a:chOff x="-146685" y="6221417"/>
            <a:chExt cx="13960168" cy="649592"/>
          </a:xfrm>
        </p:grpSpPr>
        <p:grpSp>
          <p:nvGrpSpPr>
            <p:cNvPr id="20" name="组合 23">
              <a:extLst>
                <a:ext uri="{FF2B5EF4-FFF2-40B4-BE49-F238E27FC236}">
                  <a16:creationId xmlns:a16="http://schemas.microsoft.com/office/drawing/2014/main" xmlns="" id="{114A43EA-21E5-4842-9C2A-AC7950400F6F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8" name="组合 17">
                <a:extLst>
                  <a:ext uri="{FF2B5EF4-FFF2-40B4-BE49-F238E27FC236}">
                    <a16:creationId xmlns:a16="http://schemas.microsoft.com/office/drawing/2014/main" xmlns="" id="{CB43028B-3460-44AA-92DD-2267A9AD68A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41" name="图片 18">
                  <a:extLst>
                    <a:ext uri="{FF2B5EF4-FFF2-40B4-BE49-F238E27FC236}">
                      <a16:creationId xmlns:a16="http://schemas.microsoft.com/office/drawing/2014/main" xmlns="" id="{448C107C-D505-4CC4-9D4B-81A3EC9850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42" name="图片 19">
                  <a:extLst>
                    <a:ext uri="{FF2B5EF4-FFF2-40B4-BE49-F238E27FC236}">
                      <a16:creationId xmlns:a16="http://schemas.microsoft.com/office/drawing/2014/main" xmlns="" id="{4BD5AE87-924A-479A-BC6D-C0F4E16A6A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43" name="图片 20">
                  <a:extLst>
                    <a:ext uri="{FF2B5EF4-FFF2-40B4-BE49-F238E27FC236}">
                      <a16:creationId xmlns:a16="http://schemas.microsoft.com/office/drawing/2014/main" xmlns="" id="{A23B30CB-8866-408A-B857-CCEAE3276B7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9" name="图片 21">
                <a:extLst>
                  <a:ext uri="{FF2B5EF4-FFF2-40B4-BE49-F238E27FC236}">
                    <a16:creationId xmlns:a16="http://schemas.microsoft.com/office/drawing/2014/main" xmlns="" id="{5EE67630-F688-4B84-9362-C7D7B40E243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40" name="图片 22">
                <a:extLst>
                  <a:ext uri="{FF2B5EF4-FFF2-40B4-BE49-F238E27FC236}">
                    <a16:creationId xmlns:a16="http://schemas.microsoft.com/office/drawing/2014/main" xmlns="" id="{AD286827-402D-4EAC-A8E2-BB8E05703F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1" name="组合 23">
              <a:extLst>
                <a:ext uri="{FF2B5EF4-FFF2-40B4-BE49-F238E27FC236}">
                  <a16:creationId xmlns:a16="http://schemas.microsoft.com/office/drawing/2014/main" xmlns="" id="{DE9B0E59-9D11-4D59-938F-F9021A76309F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2" name="组合 17">
                <a:extLst>
                  <a:ext uri="{FF2B5EF4-FFF2-40B4-BE49-F238E27FC236}">
                    <a16:creationId xmlns:a16="http://schemas.microsoft.com/office/drawing/2014/main" xmlns="" id="{BFEB76D8-236E-4176-8237-D3A4A80F84BD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5" name="图片 18">
                  <a:extLst>
                    <a:ext uri="{FF2B5EF4-FFF2-40B4-BE49-F238E27FC236}">
                      <a16:creationId xmlns:a16="http://schemas.microsoft.com/office/drawing/2014/main" xmlns="" id="{7A7970E6-B718-4B72-B212-D4A2B13235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7" name="图片 19">
                  <a:extLst>
                    <a:ext uri="{FF2B5EF4-FFF2-40B4-BE49-F238E27FC236}">
                      <a16:creationId xmlns:a16="http://schemas.microsoft.com/office/drawing/2014/main" xmlns="" id="{5C1CD3E5-5E32-4B5F-A12C-261757DAC3A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7" name="图片 20">
                  <a:extLst>
                    <a:ext uri="{FF2B5EF4-FFF2-40B4-BE49-F238E27FC236}">
                      <a16:creationId xmlns:a16="http://schemas.microsoft.com/office/drawing/2014/main" xmlns="" id="{1BE896B2-8175-4FDF-861D-31F59D3797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3" name="图片 21">
                <a:extLst>
                  <a:ext uri="{FF2B5EF4-FFF2-40B4-BE49-F238E27FC236}">
                    <a16:creationId xmlns:a16="http://schemas.microsoft.com/office/drawing/2014/main" xmlns="" id="{FBE684DB-9920-4CE5-A0D2-AFC315B4EE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4" name="图片 22">
                <a:extLst>
                  <a:ext uri="{FF2B5EF4-FFF2-40B4-BE49-F238E27FC236}">
                    <a16:creationId xmlns:a16="http://schemas.microsoft.com/office/drawing/2014/main" xmlns="" id="{07595AC4-B1E7-4C24-B857-57779014CF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xmlns="" id="{C325A336-91AE-458A-88F9-7949EE964EB5}"/>
              </a:ext>
            </a:extLst>
          </p:cNvPr>
          <p:cNvSpPr/>
          <p:nvPr/>
        </p:nvSpPr>
        <p:spPr>
          <a:xfrm>
            <a:off x="2067295" y="648471"/>
            <a:ext cx="8057409" cy="894475"/>
          </a:xfrm>
          <a:custGeom>
            <a:avLst/>
            <a:gdLst>
              <a:gd name="connsiteX0" fmla="*/ 0 w 8057409"/>
              <a:gd name="connsiteY0" fmla="*/ 443472 h 894475"/>
              <a:gd name="connsiteX1" fmla="*/ 443472 w 8057409"/>
              <a:gd name="connsiteY1" fmla="*/ 0 h 894475"/>
              <a:gd name="connsiteX2" fmla="*/ 1238742 w 8057409"/>
              <a:gd name="connsiteY2" fmla="*/ 0 h 894475"/>
              <a:gd name="connsiteX3" fmla="*/ 2034012 w 8057409"/>
              <a:gd name="connsiteY3" fmla="*/ 0 h 894475"/>
              <a:gd name="connsiteX4" fmla="*/ 2685872 w 8057409"/>
              <a:gd name="connsiteY4" fmla="*/ 0 h 894475"/>
              <a:gd name="connsiteX5" fmla="*/ 3194323 w 8057409"/>
              <a:gd name="connsiteY5" fmla="*/ 0 h 894475"/>
              <a:gd name="connsiteX6" fmla="*/ 3846184 w 8057409"/>
              <a:gd name="connsiteY6" fmla="*/ 0 h 894475"/>
              <a:gd name="connsiteX7" fmla="*/ 4641453 w 8057409"/>
              <a:gd name="connsiteY7" fmla="*/ 0 h 894475"/>
              <a:gd name="connsiteX8" fmla="*/ 5365018 w 8057409"/>
              <a:gd name="connsiteY8" fmla="*/ 0 h 894475"/>
              <a:gd name="connsiteX9" fmla="*/ 6016879 w 8057409"/>
              <a:gd name="connsiteY9" fmla="*/ 0 h 894475"/>
              <a:gd name="connsiteX10" fmla="*/ 6597035 w 8057409"/>
              <a:gd name="connsiteY10" fmla="*/ 0 h 894475"/>
              <a:gd name="connsiteX11" fmla="*/ 7613937 w 8057409"/>
              <a:gd name="connsiteY11" fmla="*/ 0 h 894475"/>
              <a:gd name="connsiteX12" fmla="*/ 8057409 w 8057409"/>
              <a:gd name="connsiteY12" fmla="*/ 443472 h 894475"/>
              <a:gd name="connsiteX13" fmla="*/ 8057409 w 8057409"/>
              <a:gd name="connsiteY13" fmla="*/ 451003 h 894475"/>
              <a:gd name="connsiteX14" fmla="*/ 7613937 w 8057409"/>
              <a:gd name="connsiteY14" fmla="*/ 894475 h 894475"/>
              <a:gd name="connsiteX15" fmla="*/ 6818667 w 8057409"/>
              <a:gd name="connsiteY15" fmla="*/ 894475 h 894475"/>
              <a:gd name="connsiteX16" fmla="*/ 6310216 w 8057409"/>
              <a:gd name="connsiteY16" fmla="*/ 894475 h 894475"/>
              <a:gd name="connsiteX17" fmla="*/ 5730060 w 8057409"/>
              <a:gd name="connsiteY17" fmla="*/ 894475 h 894475"/>
              <a:gd name="connsiteX18" fmla="*/ 5293314 w 8057409"/>
              <a:gd name="connsiteY18" fmla="*/ 894475 h 894475"/>
              <a:gd name="connsiteX19" fmla="*/ 4784863 w 8057409"/>
              <a:gd name="connsiteY19" fmla="*/ 894475 h 894475"/>
              <a:gd name="connsiteX20" fmla="*/ 4061298 w 8057409"/>
              <a:gd name="connsiteY20" fmla="*/ 894475 h 894475"/>
              <a:gd name="connsiteX21" fmla="*/ 3552846 w 8057409"/>
              <a:gd name="connsiteY21" fmla="*/ 894475 h 894475"/>
              <a:gd name="connsiteX22" fmla="*/ 2757577 w 8057409"/>
              <a:gd name="connsiteY22" fmla="*/ 894475 h 894475"/>
              <a:gd name="connsiteX23" fmla="*/ 1962307 w 8057409"/>
              <a:gd name="connsiteY23" fmla="*/ 894475 h 894475"/>
              <a:gd name="connsiteX24" fmla="*/ 1453856 w 8057409"/>
              <a:gd name="connsiteY24" fmla="*/ 894475 h 894475"/>
              <a:gd name="connsiteX25" fmla="*/ 443472 w 8057409"/>
              <a:gd name="connsiteY25" fmla="*/ 894475 h 894475"/>
              <a:gd name="connsiteX26" fmla="*/ 0 w 8057409"/>
              <a:gd name="connsiteY26" fmla="*/ 451003 h 894475"/>
              <a:gd name="connsiteX27" fmla="*/ 0 w 8057409"/>
              <a:gd name="connsiteY27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057409" h="894475" fill="none" extrusionOk="0">
                <a:moveTo>
                  <a:pt x="0" y="443472"/>
                </a:moveTo>
                <a:cubicBezTo>
                  <a:pt x="-24427" y="188577"/>
                  <a:pt x="154476" y="30312"/>
                  <a:pt x="443472" y="0"/>
                </a:cubicBezTo>
                <a:cubicBezTo>
                  <a:pt x="721235" y="1865"/>
                  <a:pt x="960764" y="-39465"/>
                  <a:pt x="1238742" y="0"/>
                </a:cubicBezTo>
                <a:cubicBezTo>
                  <a:pt x="1516720" y="39465"/>
                  <a:pt x="1684375" y="20997"/>
                  <a:pt x="2034012" y="0"/>
                </a:cubicBezTo>
                <a:cubicBezTo>
                  <a:pt x="2383649" y="-20997"/>
                  <a:pt x="2548070" y="-17486"/>
                  <a:pt x="2685872" y="0"/>
                </a:cubicBezTo>
                <a:cubicBezTo>
                  <a:pt x="2823674" y="17486"/>
                  <a:pt x="3053680" y="15188"/>
                  <a:pt x="3194323" y="0"/>
                </a:cubicBezTo>
                <a:cubicBezTo>
                  <a:pt x="3334966" y="-15188"/>
                  <a:pt x="3701833" y="17641"/>
                  <a:pt x="3846184" y="0"/>
                </a:cubicBezTo>
                <a:cubicBezTo>
                  <a:pt x="3990535" y="-17641"/>
                  <a:pt x="4298083" y="-27508"/>
                  <a:pt x="4641453" y="0"/>
                </a:cubicBezTo>
                <a:cubicBezTo>
                  <a:pt x="4984823" y="27508"/>
                  <a:pt x="5199385" y="-15723"/>
                  <a:pt x="5365018" y="0"/>
                </a:cubicBezTo>
                <a:cubicBezTo>
                  <a:pt x="5530651" y="15723"/>
                  <a:pt x="5823564" y="7278"/>
                  <a:pt x="6016879" y="0"/>
                </a:cubicBezTo>
                <a:cubicBezTo>
                  <a:pt x="6210194" y="-7278"/>
                  <a:pt x="6437713" y="-25857"/>
                  <a:pt x="6597035" y="0"/>
                </a:cubicBezTo>
                <a:cubicBezTo>
                  <a:pt x="6756357" y="25857"/>
                  <a:pt x="7351927" y="28878"/>
                  <a:pt x="7613937" y="0"/>
                </a:cubicBezTo>
                <a:cubicBezTo>
                  <a:pt x="7858918" y="-20241"/>
                  <a:pt x="8053762" y="173062"/>
                  <a:pt x="8057409" y="443472"/>
                </a:cubicBezTo>
                <a:cubicBezTo>
                  <a:pt x="8057236" y="445375"/>
                  <a:pt x="8057339" y="448742"/>
                  <a:pt x="8057409" y="451003"/>
                </a:cubicBezTo>
                <a:cubicBezTo>
                  <a:pt x="8089884" y="664550"/>
                  <a:pt x="7807428" y="868980"/>
                  <a:pt x="7613937" y="894475"/>
                </a:cubicBezTo>
                <a:cubicBezTo>
                  <a:pt x="7312390" y="856712"/>
                  <a:pt x="7119457" y="890943"/>
                  <a:pt x="6818667" y="894475"/>
                </a:cubicBezTo>
                <a:cubicBezTo>
                  <a:pt x="6517877" y="898008"/>
                  <a:pt x="6526518" y="911959"/>
                  <a:pt x="6310216" y="894475"/>
                </a:cubicBezTo>
                <a:cubicBezTo>
                  <a:pt x="6093914" y="876991"/>
                  <a:pt x="5866239" y="870577"/>
                  <a:pt x="5730060" y="894475"/>
                </a:cubicBezTo>
                <a:cubicBezTo>
                  <a:pt x="5593881" y="918373"/>
                  <a:pt x="5453809" y="873684"/>
                  <a:pt x="5293314" y="894475"/>
                </a:cubicBezTo>
                <a:cubicBezTo>
                  <a:pt x="5132819" y="915266"/>
                  <a:pt x="4988746" y="902688"/>
                  <a:pt x="4784863" y="894475"/>
                </a:cubicBezTo>
                <a:cubicBezTo>
                  <a:pt x="4580980" y="886262"/>
                  <a:pt x="4312361" y="908408"/>
                  <a:pt x="4061298" y="894475"/>
                </a:cubicBezTo>
                <a:cubicBezTo>
                  <a:pt x="3810235" y="880542"/>
                  <a:pt x="3800873" y="913934"/>
                  <a:pt x="3552846" y="894475"/>
                </a:cubicBezTo>
                <a:cubicBezTo>
                  <a:pt x="3304819" y="875016"/>
                  <a:pt x="2984501" y="880636"/>
                  <a:pt x="2757577" y="894475"/>
                </a:cubicBezTo>
                <a:cubicBezTo>
                  <a:pt x="2530653" y="908314"/>
                  <a:pt x="2195741" y="879980"/>
                  <a:pt x="1962307" y="894475"/>
                </a:cubicBezTo>
                <a:cubicBezTo>
                  <a:pt x="1728873" y="908971"/>
                  <a:pt x="1691832" y="919031"/>
                  <a:pt x="1453856" y="894475"/>
                </a:cubicBezTo>
                <a:cubicBezTo>
                  <a:pt x="1215880" y="869919"/>
                  <a:pt x="658629" y="870616"/>
                  <a:pt x="443472" y="894475"/>
                </a:cubicBezTo>
                <a:cubicBezTo>
                  <a:pt x="189093" y="884197"/>
                  <a:pt x="-6629" y="688635"/>
                  <a:pt x="0" y="451003"/>
                </a:cubicBezTo>
                <a:cubicBezTo>
                  <a:pt x="67" y="449418"/>
                  <a:pt x="-77" y="446131"/>
                  <a:pt x="0" y="443472"/>
                </a:cubicBezTo>
                <a:close/>
              </a:path>
              <a:path w="8057409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80147" y="7412"/>
                  <a:pt x="845695" y="19361"/>
                  <a:pt x="951923" y="0"/>
                </a:cubicBezTo>
                <a:cubicBezTo>
                  <a:pt x="1058151" y="-19361"/>
                  <a:pt x="1327305" y="-21401"/>
                  <a:pt x="1532079" y="0"/>
                </a:cubicBezTo>
                <a:cubicBezTo>
                  <a:pt x="1736853" y="21401"/>
                  <a:pt x="1832939" y="12780"/>
                  <a:pt x="1968825" y="0"/>
                </a:cubicBezTo>
                <a:cubicBezTo>
                  <a:pt x="2104711" y="-12780"/>
                  <a:pt x="2545655" y="-24065"/>
                  <a:pt x="2692391" y="0"/>
                </a:cubicBezTo>
                <a:cubicBezTo>
                  <a:pt x="2839127" y="24065"/>
                  <a:pt x="3185089" y="852"/>
                  <a:pt x="3344251" y="0"/>
                </a:cubicBezTo>
                <a:cubicBezTo>
                  <a:pt x="3503413" y="-852"/>
                  <a:pt x="3762722" y="-16827"/>
                  <a:pt x="4067816" y="0"/>
                </a:cubicBezTo>
                <a:cubicBezTo>
                  <a:pt x="4372911" y="16827"/>
                  <a:pt x="4551593" y="-31950"/>
                  <a:pt x="4863086" y="0"/>
                </a:cubicBezTo>
                <a:cubicBezTo>
                  <a:pt x="5174579" y="31950"/>
                  <a:pt x="5301017" y="28225"/>
                  <a:pt x="5514946" y="0"/>
                </a:cubicBezTo>
                <a:cubicBezTo>
                  <a:pt x="5728875" y="-28225"/>
                  <a:pt x="6039181" y="-19459"/>
                  <a:pt x="6238511" y="0"/>
                </a:cubicBezTo>
                <a:cubicBezTo>
                  <a:pt x="6437841" y="19459"/>
                  <a:pt x="6613786" y="-7940"/>
                  <a:pt x="6962077" y="0"/>
                </a:cubicBezTo>
                <a:cubicBezTo>
                  <a:pt x="7310368" y="7940"/>
                  <a:pt x="7422662" y="11144"/>
                  <a:pt x="7613937" y="0"/>
                </a:cubicBezTo>
                <a:cubicBezTo>
                  <a:pt x="7867881" y="-3152"/>
                  <a:pt x="8071173" y="164889"/>
                  <a:pt x="8057409" y="443472"/>
                </a:cubicBezTo>
                <a:cubicBezTo>
                  <a:pt x="8057122" y="446023"/>
                  <a:pt x="8057120" y="447475"/>
                  <a:pt x="8057409" y="451003"/>
                </a:cubicBezTo>
                <a:cubicBezTo>
                  <a:pt x="8059438" y="681330"/>
                  <a:pt x="7905693" y="924084"/>
                  <a:pt x="7613937" y="894475"/>
                </a:cubicBezTo>
                <a:cubicBezTo>
                  <a:pt x="7309573" y="907360"/>
                  <a:pt x="7167861" y="916873"/>
                  <a:pt x="6962077" y="894475"/>
                </a:cubicBezTo>
                <a:cubicBezTo>
                  <a:pt x="6756293" y="872077"/>
                  <a:pt x="6428306" y="909899"/>
                  <a:pt x="6238511" y="894475"/>
                </a:cubicBezTo>
                <a:cubicBezTo>
                  <a:pt x="6048716" y="879051"/>
                  <a:pt x="5751170" y="875022"/>
                  <a:pt x="5514946" y="894475"/>
                </a:cubicBezTo>
                <a:cubicBezTo>
                  <a:pt x="5278723" y="913928"/>
                  <a:pt x="5274482" y="880615"/>
                  <a:pt x="5078200" y="894475"/>
                </a:cubicBezTo>
                <a:cubicBezTo>
                  <a:pt x="4881918" y="908335"/>
                  <a:pt x="4729846" y="899640"/>
                  <a:pt x="4569749" y="894475"/>
                </a:cubicBezTo>
                <a:cubicBezTo>
                  <a:pt x="4409652" y="889310"/>
                  <a:pt x="4144243" y="892344"/>
                  <a:pt x="3774479" y="894475"/>
                </a:cubicBezTo>
                <a:cubicBezTo>
                  <a:pt x="3404715" y="896607"/>
                  <a:pt x="3256647" y="887930"/>
                  <a:pt x="3122618" y="894475"/>
                </a:cubicBezTo>
                <a:cubicBezTo>
                  <a:pt x="2988589" y="901020"/>
                  <a:pt x="2723465" y="862815"/>
                  <a:pt x="2399053" y="894475"/>
                </a:cubicBezTo>
                <a:cubicBezTo>
                  <a:pt x="2074642" y="926135"/>
                  <a:pt x="2055953" y="874294"/>
                  <a:pt x="1818898" y="894475"/>
                </a:cubicBezTo>
                <a:cubicBezTo>
                  <a:pt x="1581843" y="914656"/>
                  <a:pt x="1345121" y="927896"/>
                  <a:pt x="1095332" y="894475"/>
                </a:cubicBezTo>
                <a:cubicBezTo>
                  <a:pt x="845543" y="861054"/>
                  <a:pt x="708679" y="881973"/>
                  <a:pt x="443472" y="894475"/>
                </a:cubicBezTo>
                <a:cubicBezTo>
                  <a:pt x="181164" y="917305"/>
                  <a:pt x="-8736" y="722494"/>
                  <a:pt x="0" y="451003"/>
                </a:cubicBezTo>
                <a:cubicBezTo>
                  <a:pt x="-313" y="449344"/>
                  <a:pt x="376" y="446179"/>
                  <a:pt x="0" y="443472"/>
                </a:cubicBezTo>
                <a:close/>
              </a:path>
            </a:pathLst>
          </a:custGeom>
          <a:solidFill>
            <a:srgbClr val="72C515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TRUYỀN THỐNG</a:t>
            </a:r>
            <a:r>
              <a:rPr kumimoji="0" lang="en-US" altLang="zh-CN" sz="3600" b="1" i="0" u="none" strike="noStrike" kern="1200" cap="none" spc="0" normalizeH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 LAO ĐỘNG CẦN CÙ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pic>
        <p:nvPicPr>
          <p:cNvPr id="26" name="图片 4">
            <a:extLst>
              <a:ext uri="{FF2B5EF4-FFF2-40B4-BE49-F238E27FC236}">
                <a16:creationId xmlns:a16="http://schemas.microsoft.com/office/drawing/2014/main" xmlns="" id="{46E40D45-7622-4C05-B4AE-B8ACE67327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72" b="24572"/>
          <a:stretch/>
        </p:blipFill>
        <p:spPr>
          <a:xfrm>
            <a:off x="-516292" y="1235831"/>
            <a:ext cx="13019378" cy="5622169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FCEF4337-B0E4-4CB6-A20A-173FCDE901BD}"/>
              </a:ext>
            </a:extLst>
          </p:cNvPr>
          <p:cNvSpPr txBox="1"/>
          <p:nvPr/>
        </p:nvSpPr>
        <p:spPr>
          <a:xfrm>
            <a:off x="2729588" y="6744638"/>
            <a:ext cx="7324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	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5753E50A-3683-465F-BC88-3B7568AD56C7}"/>
              </a:ext>
            </a:extLst>
          </p:cNvPr>
          <p:cNvSpPr txBox="1"/>
          <p:nvPr/>
        </p:nvSpPr>
        <p:spPr>
          <a:xfrm>
            <a:off x="764629" y="2603614"/>
            <a:ext cx="87500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kumimoji="0" lang="en-US" sz="36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1.</a:t>
            </a:r>
            <a:r>
              <a:rPr kumimoji="0" lang="en-US" sz="3600" b="0" i="0" u="none" strike="noStrike" kern="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en-US" sz="3600" kern="0">
                <a:solidFill>
                  <a:srgbClr val="FF0000"/>
                </a:solidFill>
              </a:rPr>
              <a:t>Có công mài sắt có ngày nên kim.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F068C7CE-B0D2-476B-9EE1-4D6F0A4093CE}"/>
              </a:ext>
            </a:extLst>
          </p:cNvPr>
          <p:cNvSpPr txBox="1"/>
          <p:nvPr/>
        </p:nvSpPr>
        <p:spPr>
          <a:xfrm>
            <a:off x="1211108" y="3339667"/>
            <a:ext cx="87500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kumimoji="0" lang="en-US" sz="36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2.</a:t>
            </a:r>
            <a:r>
              <a:rPr kumimoji="0" lang="en-US" sz="3600" b="0" i="0" u="none" strike="noStrike" kern="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en-US" sz="3600" kern="0" noProof="0">
                <a:solidFill>
                  <a:srgbClr val="FF0000"/>
                </a:solidFill>
              </a:rPr>
              <a:t>Tay làm hàm nhai, tay quai miệng trễ.</a:t>
            </a:r>
            <a:endParaRPr lang="en-US" sz="3600" kern="0">
              <a:solidFill>
                <a:srgbClr val="FF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BF255E6-7F3F-4E69-8B06-103394043871}"/>
              </a:ext>
            </a:extLst>
          </p:cNvPr>
          <p:cNvSpPr txBox="1"/>
          <p:nvPr/>
        </p:nvSpPr>
        <p:spPr>
          <a:xfrm>
            <a:off x="677138" y="4075720"/>
            <a:ext cx="8349051" cy="2419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360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3600">
                <a:solidFill>
                  <a:srgbClr val="FF0000"/>
                </a:solidFill>
                <a:cs typeface="Calibri" panose="020F0502020204030204" pitchFamily="34" charset="0"/>
              </a:rPr>
              <a:t>3. Cày đồng đang buổi ban trưa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3600">
                <a:solidFill>
                  <a:srgbClr val="FF0000"/>
                </a:solidFill>
                <a:cs typeface="Calibri" panose="020F0502020204030204" pitchFamily="34" charset="0"/>
              </a:rPr>
              <a:t>	Mồ hôi đánh thót như mưa ruộng cày.</a:t>
            </a:r>
          </a:p>
          <a:p>
            <a:pPr marL="342900" indent="-342900"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3600">
                <a:solidFill>
                  <a:srgbClr val="FF0000"/>
                </a:solidFill>
                <a:cs typeface="Calibri" panose="020F0502020204030204" pitchFamily="34" charset="0"/>
              </a:rPr>
              <a:t>	      Ai ơi bưng bát cơm đầy</a:t>
            </a:r>
          </a:p>
          <a:p>
            <a:pPr marL="342900" indent="-342900"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3600">
                <a:solidFill>
                  <a:srgbClr val="FF0000"/>
                </a:solidFill>
                <a:cs typeface="Calibri" panose="020F0502020204030204" pitchFamily="34" charset="0"/>
              </a:rPr>
              <a:t>	Dẻo thơm một hạt đắng cay muôn phần.</a:t>
            </a:r>
            <a:endParaRPr lang="en-US" sz="3600" dirty="0">
              <a:solidFill>
                <a:srgbClr val="FF000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7860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5" grpId="0"/>
      <p:bldP spid="29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30">
            <a:extLst>
              <a:ext uri="{FF2B5EF4-FFF2-40B4-BE49-F238E27FC236}">
                <a16:creationId xmlns:a16="http://schemas.microsoft.com/office/drawing/2014/main" xmlns="" id="{0E400280-264C-4B58-9AF8-C6F6F9079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599338"/>
            <a:ext cx="6993324" cy="12192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5A1276F6-2975-43DA-89FD-F08D29B704A6}"/>
              </a:ext>
            </a:extLst>
          </p:cNvPr>
          <p:cNvGrpSpPr/>
          <p:nvPr/>
        </p:nvGrpSpPr>
        <p:grpSpPr>
          <a:xfrm>
            <a:off x="-588134" y="6388593"/>
            <a:ext cx="13960168" cy="649592"/>
            <a:chOff x="-146685" y="6221417"/>
            <a:chExt cx="13960168" cy="649592"/>
          </a:xfrm>
        </p:grpSpPr>
        <p:grpSp>
          <p:nvGrpSpPr>
            <p:cNvPr id="20" name="组合 23">
              <a:extLst>
                <a:ext uri="{FF2B5EF4-FFF2-40B4-BE49-F238E27FC236}">
                  <a16:creationId xmlns:a16="http://schemas.microsoft.com/office/drawing/2014/main" xmlns="" id="{114A43EA-21E5-4842-9C2A-AC7950400F6F}"/>
                </a:ext>
              </a:extLst>
            </p:cNvPr>
            <p:cNvGrpSpPr/>
            <p:nvPr/>
          </p:nvGrpSpPr>
          <p:grpSpPr>
            <a:xfrm flipV="1">
              <a:off x="-146685" y="6223947"/>
              <a:ext cx="7080885" cy="647062"/>
              <a:chOff x="-27590" y="-17733"/>
              <a:chExt cx="12305231" cy="1124471"/>
            </a:xfrm>
          </p:grpSpPr>
          <p:grpSp>
            <p:nvGrpSpPr>
              <p:cNvPr id="38" name="组合 17">
                <a:extLst>
                  <a:ext uri="{FF2B5EF4-FFF2-40B4-BE49-F238E27FC236}">
                    <a16:creationId xmlns:a16="http://schemas.microsoft.com/office/drawing/2014/main" xmlns="" id="{CB43028B-3460-44AA-92DD-2267A9AD68A4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41" name="图片 18">
                  <a:extLst>
                    <a:ext uri="{FF2B5EF4-FFF2-40B4-BE49-F238E27FC236}">
                      <a16:creationId xmlns:a16="http://schemas.microsoft.com/office/drawing/2014/main" xmlns="" id="{448C107C-D505-4CC4-9D4B-81A3EC9850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42" name="图片 19">
                  <a:extLst>
                    <a:ext uri="{FF2B5EF4-FFF2-40B4-BE49-F238E27FC236}">
                      <a16:creationId xmlns:a16="http://schemas.microsoft.com/office/drawing/2014/main" xmlns="" id="{4BD5AE87-924A-479A-BC6D-C0F4E16A6A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43" name="图片 20">
                  <a:extLst>
                    <a:ext uri="{FF2B5EF4-FFF2-40B4-BE49-F238E27FC236}">
                      <a16:creationId xmlns:a16="http://schemas.microsoft.com/office/drawing/2014/main" xmlns="" id="{A23B30CB-8866-408A-B857-CCEAE3276B7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39" name="图片 21">
                <a:extLst>
                  <a:ext uri="{FF2B5EF4-FFF2-40B4-BE49-F238E27FC236}">
                    <a16:creationId xmlns:a16="http://schemas.microsoft.com/office/drawing/2014/main" xmlns="" id="{5EE67630-F688-4B84-9362-C7D7B40E243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40" name="图片 22">
                <a:extLst>
                  <a:ext uri="{FF2B5EF4-FFF2-40B4-BE49-F238E27FC236}">
                    <a16:creationId xmlns:a16="http://schemas.microsoft.com/office/drawing/2014/main" xmlns="" id="{AD286827-402D-4EAC-A8E2-BB8E05703F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  <p:grpSp>
          <p:nvGrpSpPr>
            <p:cNvPr id="21" name="组合 23">
              <a:extLst>
                <a:ext uri="{FF2B5EF4-FFF2-40B4-BE49-F238E27FC236}">
                  <a16:creationId xmlns:a16="http://schemas.microsoft.com/office/drawing/2014/main" xmlns="" id="{DE9B0E59-9D11-4D59-938F-F9021A76309F}"/>
                </a:ext>
              </a:extLst>
            </p:cNvPr>
            <p:cNvGrpSpPr/>
            <p:nvPr/>
          </p:nvGrpSpPr>
          <p:grpSpPr>
            <a:xfrm flipH="1" flipV="1">
              <a:off x="6732598" y="6221417"/>
              <a:ext cx="7080885" cy="647062"/>
              <a:chOff x="-27590" y="-17733"/>
              <a:chExt cx="12305231" cy="1124471"/>
            </a:xfrm>
          </p:grpSpPr>
          <p:grpSp>
            <p:nvGrpSpPr>
              <p:cNvPr id="22" name="组合 17">
                <a:extLst>
                  <a:ext uri="{FF2B5EF4-FFF2-40B4-BE49-F238E27FC236}">
                    <a16:creationId xmlns:a16="http://schemas.microsoft.com/office/drawing/2014/main" xmlns="" id="{BFEB76D8-236E-4176-8237-D3A4A80F84BD}"/>
                  </a:ext>
                </a:extLst>
              </p:cNvPr>
              <p:cNvGrpSpPr/>
              <p:nvPr/>
            </p:nvGrpSpPr>
            <p:grpSpPr>
              <a:xfrm flipH="1" flipV="1">
                <a:off x="3045150" y="-8942"/>
                <a:ext cx="9232491" cy="1115680"/>
                <a:chOff x="-1" y="5285788"/>
                <a:chExt cx="13010397" cy="1572212"/>
              </a:xfrm>
            </p:grpSpPr>
            <p:pic>
              <p:nvPicPr>
                <p:cNvPr id="25" name="图片 18">
                  <a:extLst>
                    <a:ext uri="{FF2B5EF4-FFF2-40B4-BE49-F238E27FC236}">
                      <a16:creationId xmlns:a16="http://schemas.microsoft.com/office/drawing/2014/main" xmlns="" id="{7A7970E6-B718-4B72-B212-D4A2B13235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5609788" y="5285788"/>
                  <a:ext cx="7400608" cy="1572212"/>
                </a:xfrm>
                <a:prstGeom prst="rect">
                  <a:avLst/>
                </a:prstGeom>
              </p:spPr>
            </p:pic>
            <p:pic>
              <p:nvPicPr>
                <p:cNvPr id="27" name="图片 19">
                  <a:extLst>
                    <a:ext uri="{FF2B5EF4-FFF2-40B4-BE49-F238E27FC236}">
                      <a16:creationId xmlns:a16="http://schemas.microsoft.com/office/drawing/2014/main" xmlns="" id="{5C1CD3E5-5E32-4B5F-A12C-261757DAC3A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59915" b="-3"/>
                <a:stretch/>
              </p:blipFill>
              <p:spPr>
                <a:xfrm>
                  <a:off x="2525273" y="5367704"/>
                  <a:ext cx="2798373" cy="1490296"/>
                </a:xfrm>
                <a:prstGeom prst="rect">
                  <a:avLst/>
                </a:prstGeom>
              </p:spPr>
            </p:pic>
            <p:pic>
              <p:nvPicPr>
                <p:cNvPr id="37" name="图片 20">
                  <a:extLst>
                    <a:ext uri="{FF2B5EF4-FFF2-40B4-BE49-F238E27FC236}">
                      <a16:creationId xmlns:a16="http://schemas.microsoft.com/office/drawing/2014/main" xmlns="" id="{1BE896B2-8175-4FDF-861D-31F59D3797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52" t="86185" r="59915" b="-3"/>
                <a:stretch/>
              </p:blipFill>
              <p:spPr>
                <a:xfrm>
                  <a:off x="-1" y="5367704"/>
                  <a:ext cx="2256906" cy="1490296"/>
                </a:xfrm>
                <a:prstGeom prst="rect">
                  <a:avLst/>
                </a:prstGeom>
              </p:spPr>
            </p:pic>
          </p:grpSp>
          <p:pic>
            <p:nvPicPr>
              <p:cNvPr id="23" name="图片 21">
                <a:extLst>
                  <a:ext uri="{FF2B5EF4-FFF2-40B4-BE49-F238E27FC236}">
                    <a16:creationId xmlns:a16="http://schemas.microsoft.com/office/drawing/2014/main" xmlns="" id="{FBE684DB-9920-4CE5-A0D2-AFC315B4EE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1180361" y="-17733"/>
                <a:ext cx="1985793" cy="1057550"/>
              </a:xfrm>
              <a:prstGeom prst="rect">
                <a:avLst/>
              </a:prstGeom>
            </p:spPr>
          </p:pic>
          <p:pic>
            <p:nvPicPr>
              <p:cNvPr id="24" name="图片 22">
                <a:extLst>
                  <a:ext uri="{FF2B5EF4-FFF2-40B4-BE49-F238E27FC236}">
                    <a16:creationId xmlns:a16="http://schemas.microsoft.com/office/drawing/2014/main" xmlns="" id="{07595AC4-B1E7-4C24-B857-57779014CF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59915" b="-3"/>
              <a:stretch/>
            </p:blipFill>
            <p:spPr>
              <a:xfrm flipH="1" flipV="1">
                <a:off x="-27590" y="-2845"/>
                <a:ext cx="1985793" cy="1057550"/>
              </a:xfrm>
              <a:prstGeom prst="rect">
                <a:avLst/>
              </a:prstGeom>
            </p:spPr>
          </p:pic>
        </p:grpSp>
      </p:grp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xmlns="" id="{C325A336-91AE-458A-88F9-7949EE964EB5}"/>
              </a:ext>
            </a:extLst>
          </p:cNvPr>
          <p:cNvSpPr/>
          <p:nvPr/>
        </p:nvSpPr>
        <p:spPr>
          <a:xfrm>
            <a:off x="2067295" y="261142"/>
            <a:ext cx="8057409" cy="894475"/>
          </a:xfrm>
          <a:custGeom>
            <a:avLst/>
            <a:gdLst>
              <a:gd name="connsiteX0" fmla="*/ 0 w 8057409"/>
              <a:gd name="connsiteY0" fmla="*/ 443472 h 894475"/>
              <a:gd name="connsiteX1" fmla="*/ 443472 w 8057409"/>
              <a:gd name="connsiteY1" fmla="*/ 0 h 894475"/>
              <a:gd name="connsiteX2" fmla="*/ 1238742 w 8057409"/>
              <a:gd name="connsiteY2" fmla="*/ 0 h 894475"/>
              <a:gd name="connsiteX3" fmla="*/ 2034012 w 8057409"/>
              <a:gd name="connsiteY3" fmla="*/ 0 h 894475"/>
              <a:gd name="connsiteX4" fmla="*/ 2685872 w 8057409"/>
              <a:gd name="connsiteY4" fmla="*/ 0 h 894475"/>
              <a:gd name="connsiteX5" fmla="*/ 3194323 w 8057409"/>
              <a:gd name="connsiteY5" fmla="*/ 0 h 894475"/>
              <a:gd name="connsiteX6" fmla="*/ 3846184 w 8057409"/>
              <a:gd name="connsiteY6" fmla="*/ 0 h 894475"/>
              <a:gd name="connsiteX7" fmla="*/ 4641453 w 8057409"/>
              <a:gd name="connsiteY7" fmla="*/ 0 h 894475"/>
              <a:gd name="connsiteX8" fmla="*/ 5365018 w 8057409"/>
              <a:gd name="connsiteY8" fmla="*/ 0 h 894475"/>
              <a:gd name="connsiteX9" fmla="*/ 6016879 w 8057409"/>
              <a:gd name="connsiteY9" fmla="*/ 0 h 894475"/>
              <a:gd name="connsiteX10" fmla="*/ 6597035 w 8057409"/>
              <a:gd name="connsiteY10" fmla="*/ 0 h 894475"/>
              <a:gd name="connsiteX11" fmla="*/ 7613937 w 8057409"/>
              <a:gd name="connsiteY11" fmla="*/ 0 h 894475"/>
              <a:gd name="connsiteX12" fmla="*/ 8057409 w 8057409"/>
              <a:gd name="connsiteY12" fmla="*/ 443472 h 894475"/>
              <a:gd name="connsiteX13" fmla="*/ 8057409 w 8057409"/>
              <a:gd name="connsiteY13" fmla="*/ 451003 h 894475"/>
              <a:gd name="connsiteX14" fmla="*/ 7613937 w 8057409"/>
              <a:gd name="connsiteY14" fmla="*/ 894475 h 894475"/>
              <a:gd name="connsiteX15" fmla="*/ 6818667 w 8057409"/>
              <a:gd name="connsiteY15" fmla="*/ 894475 h 894475"/>
              <a:gd name="connsiteX16" fmla="*/ 6310216 w 8057409"/>
              <a:gd name="connsiteY16" fmla="*/ 894475 h 894475"/>
              <a:gd name="connsiteX17" fmla="*/ 5730060 w 8057409"/>
              <a:gd name="connsiteY17" fmla="*/ 894475 h 894475"/>
              <a:gd name="connsiteX18" fmla="*/ 5293314 w 8057409"/>
              <a:gd name="connsiteY18" fmla="*/ 894475 h 894475"/>
              <a:gd name="connsiteX19" fmla="*/ 4784863 w 8057409"/>
              <a:gd name="connsiteY19" fmla="*/ 894475 h 894475"/>
              <a:gd name="connsiteX20" fmla="*/ 4061298 w 8057409"/>
              <a:gd name="connsiteY20" fmla="*/ 894475 h 894475"/>
              <a:gd name="connsiteX21" fmla="*/ 3552846 w 8057409"/>
              <a:gd name="connsiteY21" fmla="*/ 894475 h 894475"/>
              <a:gd name="connsiteX22" fmla="*/ 2757577 w 8057409"/>
              <a:gd name="connsiteY22" fmla="*/ 894475 h 894475"/>
              <a:gd name="connsiteX23" fmla="*/ 1962307 w 8057409"/>
              <a:gd name="connsiteY23" fmla="*/ 894475 h 894475"/>
              <a:gd name="connsiteX24" fmla="*/ 1453856 w 8057409"/>
              <a:gd name="connsiteY24" fmla="*/ 894475 h 894475"/>
              <a:gd name="connsiteX25" fmla="*/ 443472 w 8057409"/>
              <a:gd name="connsiteY25" fmla="*/ 894475 h 894475"/>
              <a:gd name="connsiteX26" fmla="*/ 0 w 8057409"/>
              <a:gd name="connsiteY26" fmla="*/ 451003 h 894475"/>
              <a:gd name="connsiteX27" fmla="*/ 0 w 8057409"/>
              <a:gd name="connsiteY27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057409" h="894475" fill="none" extrusionOk="0">
                <a:moveTo>
                  <a:pt x="0" y="443472"/>
                </a:moveTo>
                <a:cubicBezTo>
                  <a:pt x="-24427" y="188577"/>
                  <a:pt x="154476" y="30312"/>
                  <a:pt x="443472" y="0"/>
                </a:cubicBezTo>
                <a:cubicBezTo>
                  <a:pt x="721235" y="1865"/>
                  <a:pt x="960764" y="-39465"/>
                  <a:pt x="1238742" y="0"/>
                </a:cubicBezTo>
                <a:cubicBezTo>
                  <a:pt x="1516720" y="39465"/>
                  <a:pt x="1684375" y="20997"/>
                  <a:pt x="2034012" y="0"/>
                </a:cubicBezTo>
                <a:cubicBezTo>
                  <a:pt x="2383649" y="-20997"/>
                  <a:pt x="2548070" y="-17486"/>
                  <a:pt x="2685872" y="0"/>
                </a:cubicBezTo>
                <a:cubicBezTo>
                  <a:pt x="2823674" y="17486"/>
                  <a:pt x="3053680" y="15188"/>
                  <a:pt x="3194323" y="0"/>
                </a:cubicBezTo>
                <a:cubicBezTo>
                  <a:pt x="3334966" y="-15188"/>
                  <a:pt x="3701833" y="17641"/>
                  <a:pt x="3846184" y="0"/>
                </a:cubicBezTo>
                <a:cubicBezTo>
                  <a:pt x="3990535" y="-17641"/>
                  <a:pt x="4298083" y="-27508"/>
                  <a:pt x="4641453" y="0"/>
                </a:cubicBezTo>
                <a:cubicBezTo>
                  <a:pt x="4984823" y="27508"/>
                  <a:pt x="5199385" y="-15723"/>
                  <a:pt x="5365018" y="0"/>
                </a:cubicBezTo>
                <a:cubicBezTo>
                  <a:pt x="5530651" y="15723"/>
                  <a:pt x="5823564" y="7278"/>
                  <a:pt x="6016879" y="0"/>
                </a:cubicBezTo>
                <a:cubicBezTo>
                  <a:pt x="6210194" y="-7278"/>
                  <a:pt x="6437713" y="-25857"/>
                  <a:pt x="6597035" y="0"/>
                </a:cubicBezTo>
                <a:cubicBezTo>
                  <a:pt x="6756357" y="25857"/>
                  <a:pt x="7351927" y="28878"/>
                  <a:pt x="7613937" y="0"/>
                </a:cubicBezTo>
                <a:cubicBezTo>
                  <a:pt x="7858918" y="-20241"/>
                  <a:pt x="8053762" y="173062"/>
                  <a:pt x="8057409" y="443472"/>
                </a:cubicBezTo>
                <a:cubicBezTo>
                  <a:pt x="8057236" y="445375"/>
                  <a:pt x="8057339" y="448742"/>
                  <a:pt x="8057409" y="451003"/>
                </a:cubicBezTo>
                <a:cubicBezTo>
                  <a:pt x="8089884" y="664550"/>
                  <a:pt x="7807428" y="868980"/>
                  <a:pt x="7613937" y="894475"/>
                </a:cubicBezTo>
                <a:cubicBezTo>
                  <a:pt x="7312390" y="856712"/>
                  <a:pt x="7119457" y="890943"/>
                  <a:pt x="6818667" y="894475"/>
                </a:cubicBezTo>
                <a:cubicBezTo>
                  <a:pt x="6517877" y="898008"/>
                  <a:pt x="6526518" y="911959"/>
                  <a:pt x="6310216" y="894475"/>
                </a:cubicBezTo>
                <a:cubicBezTo>
                  <a:pt x="6093914" y="876991"/>
                  <a:pt x="5866239" y="870577"/>
                  <a:pt x="5730060" y="894475"/>
                </a:cubicBezTo>
                <a:cubicBezTo>
                  <a:pt x="5593881" y="918373"/>
                  <a:pt x="5453809" y="873684"/>
                  <a:pt x="5293314" y="894475"/>
                </a:cubicBezTo>
                <a:cubicBezTo>
                  <a:pt x="5132819" y="915266"/>
                  <a:pt x="4988746" y="902688"/>
                  <a:pt x="4784863" y="894475"/>
                </a:cubicBezTo>
                <a:cubicBezTo>
                  <a:pt x="4580980" y="886262"/>
                  <a:pt x="4312361" y="908408"/>
                  <a:pt x="4061298" y="894475"/>
                </a:cubicBezTo>
                <a:cubicBezTo>
                  <a:pt x="3810235" y="880542"/>
                  <a:pt x="3800873" y="913934"/>
                  <a:pt x="3552846" y="894475"/>
                </a:cubicBezTo>
                <a:cubicBezTo>
                  <a:pt x="3304819" y="875016"/>
                  <a:pt x="2984501" y="880636"/>
                  <a:pt x="2757577" y="894475"/>
                </a:cubicBezTo>
                <a:cubicBezTo>
                  <a:pt x="2530653" y="908314"/>
                  <a:pt x="2195741" y="879980"/>
                  <a:pt x="1962307" y="894475"/>
                </a:cubicBezTo>
                <a:cubicBezTo>
                  <a:pt x="1728873" y="908971"/>
                  <a:pt x="1691832" y="919031"/>
                  <a:pt x="1453856" y="894475"/>
                </a:cubicBezTo>
                <a:cubicBezTo>
                  <a:pt x="1215880" y="869919"/>
                  <a:pt x="658629" y="870616"/>
                  <a:pt x="443472" y="894475"/>
                </a:cubicBezTo>
                <a:cubicBezTo>
                  <a:pt x="189093" y="884197"/>
                  <a:pt x="-6629" y="688635"/>
                  <a:pt x="0" y="451003"/>
                </a:cubicBezTo>
                <a:cubicBezTo>
                  <a:pt x="67" y="449418"/>
                  <a:pt x="-77" y="446131"/>
                  <a:pt x="0" y="443472"/>
                </a:cubicBezTo>
                <a:close/>
              </a:path>
              <a:path w="8057409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680147" y="7412"/>
                  <a:pt x="845695" y="19361"/>
                  <a:pt x="951923" y="0"/>
                </a:cubicBezTo>
                <a:cubicBezTo>
                  <a:pt x="1058151" y="-19361"/>
                  <a:pt x="1327305" y="-21401"/>
                  <a:pt x="1532079" y="0"/>
                </a:cubicBezTo>
                <a:cubicBezTo>
                  <a:pt x="1736853" y="21401"/>
                  <a:pt x="1832939" y="12780"/>
                  <a:pt x="1968825" y="0"/>
                </a:cubicBezTo>
                <a:cubicBezTo>
                  <a:pt x="2104711" y="-12780"/>
                  <a:pt x="2545655" y="-24065"/>
                  <a:pt x="2692391" y="0"/>
                </a:cubicBezTo>
                <a:cubicBezTo>
                  <a:pt x="2839127" y="24065"/>
                  <a:pt x="3185089" y="852"/>
                  <a:pt x="3344251" y="0"/>
                </a:cubicBezTo>
                <a:cubicBezTo>
                  <a:pt x="3503413" y="-852"/>
                  <a:pt x="3762722" y="-16827"/>
                  <a:pt x="4067816" y="0"/>
                </a:cubicBezTo>
                <a:cubicBezTo>
                  <a:pt x="4372911" y="16827"/>
                  <a:pt x="4551593" y="-31950"/>
                  <a:pt x="4863086" y="0"/>
                </a:cubicBezTo>
                <a:cubicBezTo>
                  <a:pt x="5174579" y="31950"/>
                  <a:pt x="5301017" y="28225"/>
                  <a:pt x="5514946" y="0"/>
                </a:cubicBezTo>
                <a:cubicBezTo>
                  <a:pt x="5728875" y="-28225"/>
                  <a:pt x="6039181" y="-19459"/>
                  <a:pt x="6238511" y="0"/>
                </a:cubicBezTo>
                <a:cubicBezTo>
                  <a:pt x="6437841" y="19459"/>
                  <a:pt x="6613786" y="-7940"/>
                  <a:pt x="6962077" y="0"/>
                </a:cubicBezTo>
                <a:cubicBezTo>
                  <a:pt x="7310368" y="7940"/>
                  <a:pt x="7422662" y="11144"/>
                  <a:pt x="7613937" y="0"/>
                </a:cubicBezTo>
                <a:cubicBezTo>
                  <a:pt x="7867881" y="-3152"/>
                  <a:pt x="8071173" y="164889"/>
                  <a:pt x="8057409" y="443472"/>
                </a:cubicBezTo>
                <a:cubicBezTo>
                  <a:pt x="8057122" y="446023"/>
                  <a:pt x="8057120" y="447475"/>
                  <a:pt x="8057409" y="451003"/>
                </a:cubicBezTo>
                <a:cubicBezTo>
                  <a:pt x="8059438" y="681330"/>
                  <a:pt x="7905693" y="924084"/>
                  <a:pt x="7613937" y="894475"/>
                </a:cubicBezTo>
                <a:cubicBezTo>
                  <a:pt x="7309573" y="907360"/>
                  <a:pt x="7167861" y="916873"/>
                  <a:pt x="6962077" y="894475"/>
                </a:cubicBezTo>
                <a:cubicBezTo>
                  <a:pt x="6756293" y="872077"/>
                  <a:pt x="6428306" y="909899"/>
                  <a:pt x="6238511" y="894475"/>
                </a:cubicBezTo>
                <a:cubicBezTo>
                  <a:pt x="6048716" y="879051"/>
                  <a:pt x="5751170" y="875022"/>
                  <a:pt x="5514946" y="894475"/>
                </a:cubicBezTo>
                <a:cubicBezTo>
                  <a:pt x="5278723" y="913928"/>
                  <a:pt x="5274482" y="880615"/>
                  <a:pt x="5078200" y="894475"/>
                </a:cubicBezTo>
                <a:cubicBezTo>
                  <a:pt x="4881918" y="908335"/>
                  <a:pt x="4729846" y="899640"/>
                  <a:pt x="4569749" y="894475"/>
                </a:cubicBezTo>
                <a:cubicBezTo>
                  <a:pt x="4409652" y="889310"/>
                  <a:pt x="4144243" y="892344"/>
                  <a:pt x="3774479" y="894475"/>
                </a:cubicBezTo>
                <a:cubicBezTo>
                  <a:pt x="3404715" y="896607"/>
                  <a:pt x="3256647" y="887930"/>
                  <a:pt x="3122618" y="894475"/>
                </a:cubicBezTo>
                <a:cubicBezTo>
                  <a:pt x="2988589" y="901020"/>
                  <a:pt x="2723465" y="862815"/>
                  <a:pt x="2399053" y="894475"/>
                </a:cubicBezTo>
                <a:cubicBezTo>
                  <a:pt x="2074642" y="926135"/>
                  <a:pt x="2055953" y="874294"/>
                  <a:pt x="1818898" y="894475"/>
                </a:cubicBezTo>
                <a:cubicBezTo>
                  <a:pt x="1581843" y="914656"/>
                  <a:pt x="1345121" y="927896"/>
                  <a:pt x="1095332" y="894475"/>
                </a:cubicBezTo>
                <a:cubicBezTo>
                  <a:pt x="845543" y="861054"/>
                  <a:pt x="708679" y="881973"/>
                  <a:pt x="443472" y="894475"/>
                </a:cubicBezTo>
                <a:cubicBezTo>
                  <a:pt x="181164" y="917305"/>
                  <a:pt x="-8736" y="722494"/>
                  <a:pt x="0" y="451003"/>
                </a:cubicBezTo>
                <a:cubicBezTo>
                  <a:pt x="-313" y="449344"/>
                  <a:pt x="376" y="446179"/>
                  <a:pt x="0" y="443472"/>
                </a:cubicBezTo>
                <a:close/>
              </a:path>
            </a:pathLst>
          </a:custGeom>
          <a:solidFill>
            <a:srgbClr val="BD75AF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TRUYỀN THỐNG</a:t>
            </a:r>
            <a:r>
              <a:rPr kumimoji="0" lang="en-US" altLang="zh-CN" sz="3600" b="1" i="0" u="none" strike="noStrike" kern="1200" cap="none" spc="0" normalizeH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 ĐOÀN KẾT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FCEF4337-B0E4-4CB6-A20A-173FCDE901BD}"/>
              </a:ext>
            </a:extLst>
          </p:cNvPr>
          <p:cNvSpPr txBox="1"/>
          <p:nvPr/>
        </p:nvSpPr>
        <p:spPr>
          <a:xfrm>
            <a:off x="2729588" y="5588824"/>
            <a:ext cx="7324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	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28" name="图片 18">
            <a:extLst>
              <a:ext uri="{FF2B5EF4-FFF2-40B4-BE49-F238E27FC236}">
                <a16:creationId xmlns:a16="http://schemas.microsoft.com/office/drawing/2014/main" xmlns="" id="{1CCF8E31-2D88-4278-B2DB-E8F8E5BA78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1416759"/>
            <a:ext cx="10439400" cy="5288841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5753E50A-3683-465F-BC88-3B7568AD56C7}"/>
              </a:ext>
            </a:extLst>
          </p:cNvPr>
          <p:cNvSpPr txBox="1"/>
          <p:nvPr/>
        </p:nvSpPr>
        <p:spPr>
          <a:xfrm>
            <a:off x="1720965" y="1827427"/>
            <a:ext cx="8750071" cy="1311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 1. </a:t>
            </a:r>
            <a:r>
              <a:rPr lang="en-US" sz="3600" kern="0" dirty="0" err="1">
                <a:solidFill>
                  <a:srgbClr val="FF0000"/>
                </a:solidFill>
                <a:latin typeface="Calibri (Body)"/>
              </a:rPr>
              <a:t>Một</a:t>
            </a: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 </a:t>
            </a:r>
            <a:r>
              <a:rPr lang="en-US" sz="3600" kern="0" dirty="0" err="1">
                <a:solidFill>
                  <a:srgbClr val="FF0000"/>
                </a:solidFill>
                <a:latin typeface="Calibri (Body)"/>
              </a:rPr>
              <a:t>cây</a:t>
            </a: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 </a:t>
            </a:r>
            <a:r>
              <a:rPr lang="en-US" sz="3600" kern="0" dirty="0" err="1">
                <a:solidFill>
                  <a:srgbClr val="FF0000"/>
                </a:solidFill>
                <a:latin typeface="Calibri (Body)"/>
              </a:rPr>
              <a:t>làm</a:t>
            </a: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 </a:t>
            </a:r>
            <a:r>
              <a:rPr lang="en-US" sz="3600" kern="0" dirty="0" err="1">
                <a:solidFill>
                  <a:srgbClr val="FF0000"/>
                </a:solidFill>
                <a:latin typeface="Calibri (Body)"/>
              </a:rPr>
              <a:t>chẳng</a:t>
            </a: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 </a:t>
            </a:r>
            <a:r>
              <a:rPr lang="en-US" sz="3600" kern="0" dirty="0" err="1">
                <a:solidFill>
                  <a:srgbClr val="FF0000"/>
                </a:solidFill>
                <a:latin typeface="Calibri (Body)"/>
              </a:rPr>
              <a:t>nên</a:t>
            </a: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 non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Ba </a:t>
            </a:r>
            <a:r>
              <a:rPr lang="en-US" sz="3600" kern="0" dirty="0" err="1">
                <a:solidFill>
                  <a:srgbClr val="FF0000"/>
                </a:solidFill>
                <a:latin typeface="Calibri (Body)"/>
              </a:rPr>
              <a:t>cây</a:t>
            </a: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 </a:t>
            </a:r>
            <a:r>
              <a:rPr lang="en-US" sz="3600" kern="0" dirty="0" err="1">
                <a:solidFill>
                  <a:srgbClr val="FF0000"/>
                </a:solidFill>
                <a:latin typeface="Calibri (Body)"/>
              </a:rPr>
              <a:t>chụm</a:t>
            </a: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 </a:t>
            </a:r>
            <a:r>
              <a:rPr lang="en-US" sz="3600" kern="0" dirty="0" err="1">
                <a:solidFill>
                  <a:srgbClr val="FF0000"/>
                </a:solidFill>
                <a:latin typeface="Calibri (Body)"/>
              </a:rPr>
              <a:t>lại</a:t>
            </a: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 </a:t>
            </a:r>
            <a:r>
              <a:rPr lang="en-US" sz="3600" kern="0" dirty="0" err="1">
                <a:solidFill>
                  <a:srgbClr val="FF0000"/>
                </a:solidFill>
                <a:latin typeface="Calibri (Body)"/>
              </a:rPr>
              <a:t>thành</a:t>
            </a: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 </a:t>
            </a:r>
            <a:r>
              <a:rPr lang="en-US" sz="3600" kern="0" dirty="0" err="1">
                <a:solidFill>
                  <a:srgbClr val="FF0000"/>
                </a:solidFill>
                <a:latin typeface="Calibri (Body)"/>
              </a:rPr>
              <a:t>hòn</a:t>
            </a: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 </a:t>
            </a:r>
            <a:r>
              <a:rPr lang="en-US" sz="3600" kern="0" dirty="0" err="1">
                <a:solidFill>
                  <a:srgbClr val="FF0000"/>
                </a:solidFill>
                <a:latin typeface="Calibri (Body)"/>
              </a:rPr>
              <a:t>núi</a:t>
            </a: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 </a:t>
            </a:r>
            <a:r>
              <a:rPr lang="en-US" sz="3600" kern="0" dirty="0" err="1">
                <a:solidFill>
                  <a:srgbClr val="FF0000"/>
                </a:solidFill>
                <a:latin typeface="Calibri (Body)"/>
              </a:rPr>
              <a:t>cao</a:t>
            </a: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A0DF429C-6E85-43A0-9647-58C23DD1B2C1}"/>
              </a:ext>
            </a:extLst>
          </p:cNvPr>
          <p:cNvSpPr txBox="1"/>
          <p:nvPr/>
        </p:nvSpPr>
        <p:spPr>
          <a:xfrm>
            <a:off x="888175" y="4800600"/>
            <a:ext cx="10285470" cy="1311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 3. </a:t>
            </a:r>
            <a:r>
              <a:rPr lang="vi-VN" sz="3600" kern="0" dirty="0">
                <a:solidFill>
                  <a:srgbClr val="FF0000"/>
                </a:solidFill>
                <a:latin typeface="Calibri (Body)"/>
              </a:rPr>
              <a:t>Nhiễu điều phủ lấy giá gương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vi-VN" sz="3600" kern="0" dirty="0">
                <a:solidFill>
                  <a:srgbClr val="FF0000"/>
                </a:solidFill>
                <a:latin typeface="Calibri (Body)"/>
              </a:rPr>
              <a:t> Người trong một nước phải thương nhau cùng</a:t>
            </a:r>
            <a:r>
              <a:rPr lang="en-US" sz="3600" kern="0" dirty="0">
                <a:solidFill>
                  <a:srgbClr val="FF0000"/>
                </a:solidFill>
                <a:latin typeface="Calibri (Body)"/>
              </a:rPr>
              <a:t>.</a:t>
            </a:r>
            <a:endParaRPr lang="vi-VN" sz="3600" kern="0" dirty="0">
              <a:solidFill>
                <a:srgbClr val="FF0000"/>
              </a:solidFill>
              <a:latin typeface="Calibri (Body)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8CCABAEE-06EF-4257-AF9F-3C2B3993315A}"/>
              </a:ext>
            </a:extLst>
          </p:cNvPr>
          <p:cNvSpPr txBox="1"/>
          <p:nvPr/>
        </p:nvSpPr>
        <p:spPr>
          <a:xfrm>
            <a:off x="1266628" y="3267918"/>
            <a:ext cx="9658741" cy="1311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3600" kern="0" dirty="0">
                <a:solidFill>
                  <a:srgbClr val="FF0000"/>
                </a:solidFill>
                <a:latin typeface="Calibri (Body)"/>
                <a:cs typeface="Calibri" panose="020F0502020204030204" pitchFamily="34" charset="0"/>
              </a:rPr>
              <a:t>2. </a:t>
            </a:r>
            <a:r>
              <a:rPr lang="vi-VN" sz="3600" kern="0" dirty="0">
                <a:solidFill>
                  <a:srgbClr val="FF0000"/>
                </a:solidFill>
                <a:latin typeface="Calibri (Body)"/>
                <a:cs typeface="Calibri" panose="020F0502020204030204" pitchFamily="34" charset="0"/>
              </a:rPr>
              <a:t>Bầu ơi thương lấy bí cùng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vi-VN" sz="3600" kern="0" dirty="0">
                <a:solidFill>
                  <a:srgbClr val="FF0000"/>
                </a:solidFill>
                <a:latin typeface="Calibri (Body)"/>
                <a:cs typeface="Calibri" panose="020F0502020204030204" pitchFamily="34" charset="0"/>
              </a:rPr>
              <a:t>Tuy rằng khác giống nhưng chung một giàn.</a:t>
            </a:r>
          </a:p>
        </p:txBody>
      </p:sp>
    </p:spTree>
    <p:extLst>
      <p:ext uri="{BB962C8B-B14F-4D97-AF65-F5344CB8AC3E}">
        <p14:creationId xmlns:p14="http://schemas.microsoft.com/office/powerpoint/2010/main" val="22507065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5" grpId="0"/>
      <p:bldP spid="30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30">
            <a:extLst>
              <a:ext uri="{FF2B5EF4-FFF2-40B4-BE49-F238E27FC236}">
                <a16:creationId xmlns:a16="http://schemas.microsoft.com/office/drawing/2014/main" xmlns="" id="{0E400280-264C-4B58-9AF8-C6F6F9079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9338" y="-2599338"/>
            <a:ext cx="6993324" cy="12192000"/>
          </a:xfrm>
          <a:prstGeom prst="rect">
            <a:avLst/>
          </a:prstGeom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xmlns="" id="{C325A336-91AE-458A-88F9-7949EE964EB5}"/>
              </a:ext>
            </a:extLst>
          </p:cNvPr>
          <p:cNvSpPr/>
          <p:nvPr/>
        </p:nvSpPr>
        <p:spPr>
          <a:xfrm>
            <a:off x="3534450" y="178257"/>
            <a:ext cx="5715000" cy="894475"/>
          </a:xfrm>
          <a:custGeom>
            <a:avLst/>
            <a:gdLst>
              <a:gd name="connsiteX0" fmla="*/ 0 w 5715000"/>
              <a:gd name="connsiteY0" fmla="*/ 443472 h 894475"/>
              <a:gd name="connsiteX1" fmla="*/ 443472 w 5715000"/>
              <a:gd name="connsiteY1" fmla="*/ 0 h 894475"/>
              <a:gd name="connsiteX2" fmla="*/ 1181475 w 5715000"/>
              <a:gd name="connsiteY2" fmla="*/ 0 h 894475"/>
              <a:gd name="connsiteX3" fmla="*/ 1919478 w 5715000"/>
              <a:gd name="connsiteY3" fmla="*/ 0 h 894475"/>
              <a:gd name="connsiteX4" fmla="*/ 2560919 w 5715000"/>
              <a:gd name="connsiteY4" fmla="*/ 0 h 894475"/>
              <a:gd name="connsiteX5" fmla="*/ 3154081 w 5715000"/>
              <a:gd name="connsiteY5" fmla="*/ 0 h 894475"/>
              <a:gd name="connsiteX6" fmla="*/ 3795522 w 5715000"/>
              <a:gd name="connsiteY6" fmla="*/ 0 h 894475"/>
              <a:gd name="connsiteX7" fmla="*/ 4388683 w 5715000"/>
              <a:gd name="connsiteY7" fmla="*/ 0 h 894475"/>
              <a:gd name="connsiteX8" fmla="*/ 5271528 w 5715000"/>
              <a:gd name="connsiteY8" fmla="*/ 0 h 894475"/>
              <a:gd name="connsiteX9" fmla="*/ 5715000 w 5715000"/>
              <a:gd name="connsiteY9" fmla="*/ 443472 h 894475"/>
              <a:gd name="connsiteX10" fmla="*/ 5715000 w 5715000"/>
              <a:gd name="connsiteY10" fmla="*/ 451003 h 894475"/>
              <a:gd name="connsiteX11" fmla="*/ 5271528 w 5715000"/>
              <a:gd name="connsiteY11" fmla="*/ 894475 h 894475"/>
              <a:gd name="connsiteX12" fmla="*/ 4533525 w 5715000"/>
              <a:gd name="connsiteY12" fmla="*/ 894475 h 894475"/>
              <a:gd name="connsiteX13" fmla="*/ 3747242 w 5715000"/>
              <a:gd name="connsiteY13" fmla="*/ 894475 h 894475"/>
              <a:gd name="connsiteX14" fmla="*/ 3009239 w 5715000"/>
              <a:gd name="connsiteY14" fmla="*/ 894475 h 894475"/>
              <a:gd name="connsiteX15" fmla="*/ 2319517 w 5715000"/>
              <a:gd name="connsiteY15" fmla="*/ 894475 h 894475"/>
              <a:gd name="connsiteX16" fmla="*/ 1678075 w 5715000"/>
              <a:gd name="connsiteY16" fmla="*/ 894475 h 894475"/>
              <a:gd name="connsiteX17" fmla="*/ 443472 w 5715000"/>
              <a:gd name="connsiteY17" fmla="*/ 894475 h 894475"/>
              <a:gd name="connsiteX18" fmla="*/ 0 w 5715000"/>
              <a:gd name="connsiteY18" fmla="*/ 451003 h 894475"/>
              <a:gd name="connsiteX19" fmla="*/ 0 w 5715000"/>
              <a:gd name="connsiteY19" fmla="*/ 443472 h 8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715000" h="894475" fill="none" extrusionOk="0">
                <a:moveTo>
                  <a:pt x="0" y="443472"/>
                </a:moveTo>
                <a:cubicBezTo>
                  <a:pt x="-15926" y="181802"/>
                  <a:pt x="169738" y="-26362"/>
                  <a:pt x="443472" y="0"/>
                </a:cubicBezTo>
                <a:cubicBezTo>
                  <a:pt x="723827" y="-20117"/>
                  <a:pt x="846982" y="18389"/>
                  <a:pt x="1181475" y="0"/>
                </a:cubicBezTo>
                <a:cubicBezTo>
                  <a:pt x="1515968" y="-18389"/>
                  <a:pt x="1591469" y="18142"/>
                  <a:pt x="1919478" y="0"/>
                </a:cubicBezTo>
                <a:cubicBezTo>
                  <a:pt x="2247487" y="-18142"/>
                  <a:pt x="2364736" y="7145"/>
                  <a:pt x="2560919" y="0"/>
                </a:cubicBezTo>
                <a:cubicBezTo>
                  <a:pt x="2757102" y="-7145"/>
                  <a:pt x="2969162" y="4569"/>
                  <a:pt x="3154081" y="0"/>
                </a:cubicBezTo>
                <a:cubicBezTo>
                  <a:pt x="3339000" y="-4569"/>
                  <a:pt x="3518159" y="-18695"/>
                  <a:pt x="3795522" y="0"/>
                </a:cubicBezTo>
                <a:cubicBezTo>
                  <a:pt x="4072885" y="18695"/>
                  <a:pt x="4208031" y="18647"/>
                  <a:pt x="4388683" y="0"/>
                </a:cubicBezTo>
                <a:cubicBezTo>
                  <a:pt x="4569335" y="-18647"/>
                  <a:pt x="5079297" y="7917"/>
                  <a:pt x="5271528" y="0"/>
                </a:cubicBezTo>
                <a:cubicBezTo>
                  <a:pt x="5493609" y="-56"/>
                  <a:pt x="5741222" y="173413"/>
                  <a:pt x="5715000" y="443472"/>
                </a:cubicBezTo>
                <a:cubicBezTo>
                  <a:pt x="5715329" y="446270"/>
                  <a:pt x="5714640" y="449183"/>
                  <a:pt x="5715000" y="451003"/>
                </a:cubicBezTo>
                <a:cubicBezTo>
                  <a:pt x="5718676" y="686043"/>
                  <a:pt x="5549073" y="904336"/>
                  <a:pt x="5271528" y="894475"/>
                </a:cubicBezTo>
                <a:cubicBezTo>
                  <a:pt x="4933332" y="863758"/>
                  <a:pt x="4715712" y="929578"/>
                  <a:pt x="4533525" y="894475"/>
                </a:cubicBezTo>
                <a:cubicBezTo>
                  <a:pt x="4351338" y="859372"/>
                  <a:pt x="4136239" y="863176"/>
                  <a:pt x="3747242" y="894475"/>
                </a:cubicBezTo>
                <a:cubicBezTo>
                  <a:pt x="3358245" y="925774"/>
                  <a:pt x="3371773" y="879706"/>
                  <a:pt x="3009239" y="894475"/>
                </a:cubicBezTo>
                <a:cubicBezTo>
                  <a:pt x="2646705" y="909244"/>
                  <a:pt x="2609260" y="920115"/>
                  <a:pt x="2319517" y="894475"/>
                </a:cubicBezTo>
                <a:cubicBezTo>
                  <a:pt x="2029774" y="868835"/>
                  <a:pt x="1899755" y="879494"/>
                  <a:pt x="1678075" y="894475"/>
                </a:cubicBezTo>
                <a:cubicBezTo>
                  <a:pt x="1456395" y="909456"/>
                  <a:pt x="1025771" y="916551"/>
                  <a:pt x="443472" y="894475"/>
                </a:cubicBezTo>
                <a:cubicBezTo>
                  <a:pt x="198607" y="874234"/>
                  <a:pt x="-3647" y="670439"/>
                  <a:pt x="0" y="451003"/>
                </a:cubicBezTo>
                <a:cubicBezTo>
                  <a:pt x="173" y="449100"/>
                  <a:pt x="70" y="445733"/>
                  <a:pt x="0" y="443472"/>
                </a:cubicBezTo>
                <a:close/>
              </a:path>
              <a:path w="5715000" h="894475" stroke="0" extrusionOk="0">
                <a:moveTo>
                  <a:pt x="0" y="443472"/>
                </a:moveTo>
                <a:cubicBezTo>
                  <a:pt x="-8959" y="207660"/>
                  <a:pt x="162399" y="11795"/>
                  <a:pt x="443472" y="0"/>
                </a:cubicBezTo>
                <a:cubicBezTo>
                  <a:pt x="705117" y="1934"/>
                  <a:pt x="854673" y="-28338"/>
                  <a:pt x="1036633" y="0"/>
                </a:cubicBezTo>
                <a:cubicBezTo>
                  <a:pt x="1218593" y="28338"/>
                  <a:pt x="1384718" y="9253"/>
                  <a:pt x="1678075" y="0"/>
                </a:cubicBezTo>
                <a:cubicBezTo>
                  <a:pt x="1971432" y="-9253"/>
                  <a:pt x="1997497" y="-25265"/>
                  <a:pt x="2222955" y="0"/>
                </a:cubicBezTo>
                <a:cubicBezTo>
                  <a:pt x="2448413" y="25265"/>
                  <a:pt x="2772575" y="27227"/>
                  <a:pt x="2960958" y="0"/>
                </a:cubicBezTo>
                <a:cubicBezTo>
                  <a:pt x="3149341" y="-27227"/>
                  <a:pt x="3339401" y="27410"/>
                  <a:pt x="3650681" y="0"/>
                </a:cubicBezTo>
                <a:cubicBezTo>
                  <a:pt x="3961961" y="-27410"/>
                  <a:pt x="4219159" y="-24697"/>
                  <a:pt x="4388683" y="0"/>
                </a:cubicBezTo>
                <a:cubicBezTo>
                  <a:pt x="4558207" y="24697"/>
                  <a:pt x="5041144" y="-4405"/>
                  <a:pt x="5271528" y="0"/>
                </a:cubicBezTo>
                <a:cubicBezTo>
                  <a:pt x="5518554" y="38594"/>
                  <a:pt x="5720556" y="235874"/>
                  <a:pt x="5715000" y="443472"/>
                </a:cubicBezTo>
                <a:cubicBezTo>
                  <a:pt x="5715227" y="445188"/>
                  <a:pt x="5715282" y="449169"/>
                  <a:pt x="5715000" y="451003"/>
                </a:cubicBezTo>
                <a:cubicBezTo>
                  <a:pt x="5758787" y="688982"/>
                  <a:pt x="5507255" y="867024"/>
                  <a:pt x="5271528" y="894475"/>
                </a:cubicBezTo>
                <a:cubicBezTo>
                  <a:pt x="4980670" y="880616"/>
                  <a:pt x="4779009" y="883118"/>
                  <a:pt x="4581806" y="894475"/>
                </a:cubicBezTo>
                <a:cubicBezTo>
                  <a:pt x="4384603" y="905832"/>
                  <a:pt x="4168112" y="914244"/>
                  <a:pt x="3843803" y="894475"/>
                </a:cubicBezTo>
                <a:cubicBezTo>
                  <a:pt x="3519494" y="874706"/>
                  <a:pt x="3387843" y="863068"/>
                  <a:pt x="3057519" y="894475"/>
                </a:cubicBezTo>
                <a:cubicBezTo>
                  <a:pt x="2727195" y="925882"/>
                  <a:pt x="2484136" y="899754"/>
                  <a:pt x="2319517" y="894475"/>
                </a:cubicBezTo>
                <a:cubicBezTo>
                  <a:pt x="2154898" y="889196"/>
                  <a:pt x="1907514" y="906105"/>
                  <a:pt x="1774636" y="894475"/>
                </a:cubicBezTo>
                <a:cubicBezTo>
                  <a:pt x="1641758" y="882845"/>
                  <a:pt x="1274460" y="925402"/>
                  <a:pt x="1036633" y="894475"/>
                </a:cubicBezTo>
                <a:cubicBezTo>
                  <a:pt x="798806" y="863548"/>
                  <a:pt x="581038" y="904549"/>
                  <a:pt x="443472" y="894475"/>
                </a:cubicBezTo>
                <a:cubicBezTo>
                  <a:pt x="192527" y="889049"/>
                  <a:pt x="-21641" y="722189"/>
                  <a:pt x="0" y="451003"/>
                </a:cubicBezTo>
                <a:cubicBezTo>
                  <a:pt x="39" y="447927"/>
                  <a:pt x="22" y="446902"/>
                  <a:pt x="0" y="443472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3403945204">
                  <a:prstGeom prst="roundRect">
                    <a:avLst>
                      <a:gd name="adj" fmla="val 4957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TRUYỀN THỐNG NHÂN</a:t>
            </a:r>
            <a:r>
              <a:rPr kumimoji="0" lang="en-US" altLang="zh-CN" sz="3600" b="1" i="0" u="none" strike="noStrike" kern="1200" cap="none" spc="0" normalizeH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小白" panose="02010601030101010101" pitchFamily="2" charset="-122"/>
                <a:cs typeface="+mn-cs"/>
              </a:rPr>
              <a:t> ÁI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小白" panose="02010601030101010101" pitchFamily="2" charset="-122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FCEF4337-B0E4-4CB6-A20A-173FCDE901BD}"/>
              </a:ext>
            </a:extLst>
          </p:cNvPr>
          <p:cNvSpPr txBox="1"/>
          <p:nvPr/>
        </p:nvSpPr>
        <p:spPr>
          <a:xfrm>
            <a:off x="2729588" y="5588824"/>
            <a:ext cx="7324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	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20FA1090-0B72-4213-BE9A-BDF3E6CA214A}"/>
              </a:ext>
            </a:extLst>
          </p:cNvPr>
          <p:cNvGrpSpPr/>
          <p:nvPr/>
        </p:nvGrpSpPr>
        <p:grpSpPr>
          <a:xfrm>
            <a:off x="159327" y="752123"/>
            <a:ext cx="12039600" cy="6385400"/>
            <a:chOff x="-13383623" y="-2053315"/>
            <a:chExt cx="9981400" cy="638540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xmlns="" id="{FA37AAEF-1778-4AF3-8B85-B8A8A8540515}"/>
                </a:ext>
              </a:extLst>
            </p:cNvPr>
            <p:cNvSpPr/>
            <p:nvPr/>
          </p:nvSpPr>
          <p:spPr>
            <a:xfrm>
              <a:off x="-12197266" y="-919063"/>
              <a:ext cx="7625266" cy="4348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3200"/>
            </a:p>
          </p:txBody>
        </p:sp>
        <p:pic>
          <p:nvPicPr>
            <p:cNvPr id="28" name="图片 18">
              <a:extLst>
                <a:ext uri="{FF2B5EF4-FFF2-40B4-BE49-F238E27FC236}">
                  <a16:creationId xmlns:a16="http://schemas.microsoft.com/office/drawing/2014/main" xmlns="" id="{1CCF8E31-2D88-4278-B2DB-E8F8E5BA78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16" t="23967" r="10206" b="17385"/>
            <a:stretch/>
          </p:blipFill>
          <p:spPr>
            <a:xfrm>
              <a:off x="-13383623" y="-2053315"/>
              <a:ext cx="9981400" cy="6385400"/>
            </a:xfrm>
            <a:prstGeom prst="rect">
              <a:avLst/>
            </a:prstGeom>
          </p:spPr>
        </p:pic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5753E50A-3683-465F-BC88-3B7568AD56C7}"/>
              </a:ext>
            </a:extLst>
          </p:cNvPr>
          <p:cNvSpPr txBox="1"/>
          <p:nvPr/>
        </p:nvSpPr>
        <p:spPr>
          <a:xfrm>
            <a:off x="1828798" y="2240288"/>
            <a:ext cx="85344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(Body)"/>
              </a:rPr>
              <a:t> 1. </a:t>
            </a:r>
            <a:r>
              <a:rPr lang="vi-VN" sz="3200" kern="0">
                <a:solidFill>
                  <a:srgbClr val="FF0000"/>
                </a:solidFill>
                <a:latin typeface="Calibri (Body)"/>
              </a:rPr>
              <a:t>Thương người như thể thương thân</a:t>
            </a: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(Body)"/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8F4BAABF-A44A-4FEC-8EE7-7F732B9B1FA8}"/>
              </a:ext>
            </a:extLst>
          </p:cNvPr>
          <p:cNvSpPr txBox="1"/>
          <p:nvPr/>
        </p:nvSpPr>
        <p:spPr>
          <a:xfrm>
            <a:off x="1828798" y="2999174"/>
            <a:ext cx="85344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(Body)"/>
              </a:rPr>
              <a:t> 2. </a:t>
            </a:r>
            <a:r>
              <a:rPr lang="pt-BR" sz="3200" kern="0">
                <a:solidFill>
                  <a:srgbClr val="FF0000"/>
                </a:solidFill>
                <a:latin typeface="Calibri (Body)"/>
              </a:rPr>
              <a:t>Lá lành đùm lá rách.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089B0A16-B05D-4741-96F3-72117EB366D3}"/>
              </a:ext>
            </a:extLst>
          </p:cNvPr>
          <p:cNvSpPr txBox="1"/>
          <p:nvPr/>
        </p:nvSpPr>
        <p:spPr>
          <a:xfrm>
            <a:off x="1828798" y="3784093"/>
            <a:ext cx="83410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(Body)"/>
              </a:rPr>
              <a:t> </a:t>
            </a:r>
            <a:r>
              <a:rPr lang="en-US" sz="3200" kern="0">
                <a:solidFill>
                  <a:srgbClr val="FF0000"/>
                </a:solidFill>
                <a:latin typeface="Calibri (Body)"/>
              </a:rPr>
              <a:t>3</a:t>
            </a: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(Body)"/>
              </a:rPr>
              <a:t>. </a:t>
            </a:r>
            <a:r>
              <a:rPr lang="pt-BR" sz="3200" kern="0">
                <a:solidFill>
                  <a:srgbClr val="FF0000"/>
                </a:solidFill>
                <a:latin typeface="Calibri (Body)"/>
              </a:rPr>
              <a:t>Một con ngựa đau cả tàu bỏ cỏ.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10F8E479-8DA5-49A2-A7FA-4C626C088949}"/>
              </a:ext>
            </a:extLst>
          </p:cNvPr>
          <p:cNvSpPr txBox="1"/>
          <p:nvPr/>
        </p:nvSpPr>
        <p:spPr>
          <a:xfrm>
            <a:off x="1828798" y="4542979"/>
            <a:ext cx="8534401" cy="117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lang="en-US" sz="3200" kern="0">
                <a:solidFill>
                  <a:srgbClr val="FF0000"/>
                </a:solidFill>
              </a:rPr>
              <a:t>4</a:t>
            </a: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. </a:t>
            </a: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(Body)"/>
              </a:rPr>
              <a:t>Anh</a:t>
            </a:r>
            <a:r>
              <a:rPr kumimoji="0" lang="en-US" sz="3200" b="0" i="0" u="none" strike="noStrike" kern="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(Body)"/>
              </a:rPr>
              <a:t> em như thể tay chân</a:t>
            </a:r>
            <a:endParaRPr kumimoji="0" lang="vi-VN" sz="32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(Body)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vi-VN" sz="3200" kern="0">
                <a:solidFill>
                  <a:srgbClr val="FF0000"/>
                </a:solidFill>
                <a:latin typeface="Calibri (Body)"/>
              </a:rPr>
              <a:t>Rách lành đùm bọc, khó khăn đỡ đần.</a:t>
            </a:r>
          </a:p>
        </p:txBody>
      </p:sp>
    </p:spTree>
    <p:extLst>
      <p:ext uri="{BB962C8B-B14F-4D97-AF65-F5344CB8AC3E}">
        <p14:creationId xmlns:p14="http://schemas.microsoft.com/office/powerpoint/2010/main" val="27945647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5" grpId="0"/>
      <p:bldP spid="26" grpId="0"/>
      <p:bldP spid="29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heme/theme1.xml><?xml version="1.0" encoding="utf-8"?>
<a:theme xmlns:a="http://schemas.openxmlformats.org/drawingml/2006/main" name="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4C410E64-73D4-4894-A16A-B0A564A2C1B3}" vid="{BD11DD77-7AB8-40E7-98B4-F754939C4E0E}"/>
    </a:ext>
  </a:extLst>
</a:theme>
</file>

<file path=ppt/theme/theme2.xml><?xml version="1.0" encoding="utf-8"?>
<a:theme xmlns:a="http://schemas.openxmlformats.org/drawingml/2006/main" name="2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1694</TotalTime>
  <Words>2013</Words>
  <Application>Microsoft Office PowerPoint</Application>
  <PresentationFormat>Widescreen</PresentationFormat>
  <Paragraphs>420</Paragraphs>
  <Slides>30</Slides>
  <Notes>28</Notes>
  <HiddenSlides>0</HiddenSlides>
  <MMClips>2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30</vt:i4>
      </vt:variant>
    </vt:vector>
  </HeadingPairs>
  <TitlesOfParts>
    <vt:vector size="54" baseType="lpstr">
      <vt:lpstr>Calibri (Body)</vt:lpstr>
      <vt:lpstr>#9Slide07 SVNAppleberry</vt:lpstr>
      <vt:lpstr>小考拉体</vt:lpstr>
      <vt:lpstr>#9Slide07 SVNNexa Rust Slab Bla</vt:lpstr>
      <vt:lpstr>#9Slide03 BoosterNextFYBlack</vt:lpstr>
      <vt:lpstr>Calibri</vt:lpstr>
      <vt:lpstr>#9Slide03 SFU Toledo Bold</vt:lpstr>
      <vt:lpstr>#9Slide02 Tieu de dai</vt:lpstr>
      <vt:lpstr>字魂39号-快乐肥宅体</vt:lpstr>
      <vt:lpstr>#9Slide02 Noi dung dai</vt:lpstr>
      <vt:lpstr>Times New Roman</vt:lpstr>
      <vt:lpstr>字魂27号-布丁体</vt:lpstr>
      <vt:lpstr>小白</vt:lpstr>
      <vt:lpstr>等线</vt:lpstr>
      <vt:lpstr>萝莉体 第二版</vt:lpstr>
      <vt:lpstr>Arial</vt:lpstr>
      <vt:lpstr>Microsoft YaHei</vt:lpstr>
      <vt:lpstr>#9Slide05 Habano</vt:lpstr>
      <vt:lpstr>Office Theme</vt:lpstr>
      <vt:lpstr>2_Office Theme</vt:lpstr>
      <vt:lpstr>3_Office Theme</vt:lpstr>
      <vt:lpstr>4_Office Theme</vt:lpstr>
      <vt:lpstr>5_Office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9Slide.vn</dc:title>
  <dc:subject>9Slide.vn</dc:subject>
  <dc:creator>QUYNH</dc:creator>
  <cp:keywords>9Slide</cp:keywords>
  <dc:description>9Slide.vn</dc:description>
  <cp:lastModifiedBy>DELL</cp:lastModifiedBy>
  <cp:revision>15</cp:revision>
  <dcterms:created xsi:type="dcterms:W3CDTF">2022-02-18T16:03:40Z</dcterms:created>
  <dcterms:modified xsi:type="dcterms:W3CDTF">2022-03-05T15:38:07Z</dcterms:modified>
  <cp:category>9Slide.vn</cp:category>
  <cp:contentStatus>9Slide</cp:contentStatus>
</cp:coreProperties>
</file>