
<file path=[Content_Types].xml><?xml version="1.0" encoding="utf-8"?>
<Types xmlns="http://schemas.openxmlformats.org/package/2006/content-types">
  <Default Extension="fntdata" ContentType="application/x-fontdata"/>
  <Default Extension="jpe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56" r:id="rId2"/>
    <p:sldId id="257" r:id="rId3"/>
    <p:sldId id="266" r:id="rId4"/>
    <p:sldId id="258" r:id="rId5"/>
    <p:sldId id="268" r:id="rId6"/>
    <p:sldId id="269" r:id="rId7"/>
    <p:sldId id="267" r:id="rId8"/>
    <p:sldId id="259" r:id="rId9"/>
    <p:sldId id="270" r:id="rId10"/>
    <p:sldId id="271" r:id="rId11"/>
    <p:sldId id="272" r:id="rId12"/>
    <p:sldId id="273" r:id="rId13"/>
    <p:sldId id="275" r:id="rId14"/>
    <p:sldId id="274" r:id="rId15"/>
    <p:sldId id="260" r:id="rId16"/>
    <p:sldId id="277" r:id="rId17"/>
    <p:sldId id="263" r:id="rId18"/>
    <p:sldId id="265" r:id="rId19"/>
    <p:sldId id="279" r:id="rId20"/>
  </p:sldIdLst>
  <p:sldSz cx="18288000" cy="10287000"/>
  <p:notesSz cx="6858000" cy="9144000"/>
  <p:embeddedFontLst>
    <p:embeddedFont>
      <p:font typeface="Barlow" panose="00000500000000000000" pitchFamily="2" charset="0"/>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KG Primary Penmanship" panose="020B0604020202020204"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Ánh Lê" initials="ÁL" lastIdx="1" clrIdx="0">
    <p:extLst>
      <p:ext uri="{19B8F6BF-5375-455C-9EA6-DF929625EA0E}">
        <p15:presenceInfo xmlns:p15="http://schemas.microsoft.com/office/powerpoint/2012/main" userId="0673c254901725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47"/>
    <a:srgbClr val="FAF6E6"/>
    <a:srgbClr val="FFF3A3"/>
    <a:srgbClr val="FFE1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37" autoAdjust="0"/>
  </p:normalViewPr>
  <p:slideViewPr>
    <p:cSldViewPr>
      <p:cViewPr varScale="1">
        <p:scale>
          <a:sx n="52" d="100"/>
          <a:sy n="52" d="100"/>
        </p:scale>
        <p:origin x="581" y="5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microsoft.com/office/2016/11/relationships/changesInfo" Target="changesInfos/changesInfo1.xml"/><Relationship Id="rId21" Type="http://schemas.openxmlformats.org/officeDocument/2006/relationships/notesMaster" Target="notesMasters/notesMaster1.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 Nguyen" userId="7e36c6dd258c56d1" providerId="LiveId" clId="{C9C1355D-7EF0-4B8C-B448-724DA147B6E7}"/>
    <pc:docChg chg="delSld">
      <pc:chgData name="Ha Nguyen" userId="7e36c6dd258c56d1" providerId="LiveId" clId="{C9C1355D-7EF0-4B8C-B448-724DA147B6E7}" dt="2023-03-20T05:11:52.566" v="2" actId="47"/>
      <pc:docMkLst>
        <pc:docMk/>
      </pc:docMkLst>
      <pc:sldChg chg="del">
        <pc:chgData name="Ha Nguyen" userId="7e36c6dd258c56d1" providerId="LiveId" clId="{C9C1355D-7EF0-4B8C-B448-724DA147B6E7}" dt="2023-03-20T05:11:46.248" v="0" actId="47"/>
        <pc:sldMkLst>
          <pc:docMk/>
          <pc:sldMk cId="0" sldId="264"/>
        </pc:sldMkLst>
      </pc:sldChg>
      <pc:sldChg chg="del">
        <pc:chgData name="Ha Nguyen" userId="7e36c6dd258c56d1" providerId="LiveId" clId="{C9C1355D-7EF0-4B8C-B448-724DA147B6E7}" dt="2023-03-20T05:11:52.566" v="2" actId="47"/>
        <pc:sldMkLst>
          <pc:docMk/>
          <pc:sldMk cId="384848970" sldId="276"/>
        </pc:sldMkLst>
      </pc:sldChg>
      <pc:sldChg chg="del">
        <pc:chgData name="Ha Nguyen" userId="7e36c6dd258c56d1" providerId="LiveId" clId="{C9C1355D-7EF0-4B8C-B448-724DA147B6E7}" dt="2023-03-20T05:11:49.692" v="1" actId="47"/>
        <pc:sldMkLst>
          <pc:docMk/>
          <pc:sldMk cId="1604640956" sldId="28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F68C20-160F-D74F-AA74-7BEA0E816D36}" type="datetimeFigureOut">
              <a:rPr lang="en-VN" smtClean="0"/>
              <a:t>03/20/2023</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B06762-F49A-6B4D-9A63-647A1791F572}" type="slidenum">
              <a:rPr lang="en-VN" smtClean="0"/>
              <a:t>‹#›</a:t>
            </a:fld>
            <a:endParaRPr lang="en-VN"/>
          </a:p>
        </p:txBody>
      </p:sp>
    </p:spTree>
    <p:extLst>
      <p:ext uri="{BB962C8B-B14F-4D97-AF65-F5344CB8AC3E}">
        <p14:creationId xmlns:p14="http://schemas.microsoft.com/office/powerpoint/2010/main" val="96116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fld id="{D3B06762-F49A-6B4D-9A63-647A1791F572}" type="slidenum">
              <a:rPr lang="en-VN" smtClean="0"/>
              <a:t>4</a:t>
            </a:fld>
            <a:endParaRPr lang="en-VN"/>
          </a:p>
        </p:txBody>
      </p:sp>
    </p:spTree>
    <p:extLst>
      <p:ext uri="{BB962C8B-B14F-4D97-AF65-F5344CB8AC3E}">
        <p14:creationId xmlns:p14="http://schemas.microsoft.com/office/powerpoint/2010/main" val="726974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0" i="0" kern="1200" dirty="0">
                <a:solidFill>
                  <a:schemeClr val="tx1"/>
                </a:solidFill>
                <a:effectLst/>
                <a:latin typeface="+mn-lt"/>
                <a:ea typeface="+mn-ea"/>
                <a:cs typeface="+mn-cs"/>
              </a:rPr>
              <a:t>họ cũng đã từng là người Đông Nam Á, vì giỏi đi biển mà vượt đại dương tìm tới được vùng đất mới. Cùng một đoàn thuyền song mỗi nhóm đi một phương tìm hiểu nơi cư trú và hình thành nên nhiều bộ lạc hay dân tộc riêng với làng nước trải khắp châu Mỹ. Mỗi bộ lạc nói một thứ tiếng khác nhau, đến nay đã thống kê được 600 thổ ngữ. Do sự đông đảo người Anh Điêng trong các nhóm dân cư, có rất nhiều sông hồ, đường xá, thị trấn, tỉnh lỵ và 27 bang của Mỹ được đặt tên theo tiếng Anh Điêng.</a:t>
            </a:r>
          </a:p>
          <a:p>
            <a:r>
              <a:rPr lang="vi-VN" sz="1200" b="0" i="0" kern="1200" dirty="0">
                <a:solidFill>
                  <a:schemeClr val="tx1"/>
                </a:solidFill>
                <a:effectLst/>
                <a:latin typeface="+mn-lt"/>
                <a:ea typeface="+mn-ea"/>
                <a:cs typeface="+mn-cs"/>
              </a:rPr>
              <a:t>Hầu như người Anh Điêng nào cũng biết săn bắn, hiểu các đặc tính của đất đá, cây cỏ, thời tiết. Vì yêu mến muôn loài, người ta thường tự xem tổ tiên mình là con cháu, anh em của chim, thú, cá tôm… Tin rằng mọi sinh linh và cả nắng, mưa, gió, bão đều có linh hồn, là thần hay tinh linh của ông cha. Và lễ hội là lúc để mọi người thể hiện các niềm tin tôn giáo ấy qua các bài hát, điệu múa, trò chơi. Đặc biệt còn đẽo các cột tô tem hình người - vật, biểu trưng cho nguồn cội dân tộc và xứ sở.</a:t>
            </a:r>
            <a:endParaRPr lang="en-VN" dirty="0"/>
          </a:p>
        </p:txBody>
      </p:sp>
      <p:sp>
        <p:nvSpPr>
          <p:cNvPr id="4" name="Slide Number Placeholder 3"/>
          <p:cNvSpPr>
            <a:spLocks noGrp="1"/>
          </p:cNvSpPr>
          <p:nvPr>
            <p:ph type="sldNum" sz="quarter" idx="5"/>
          </p:nvPr>
        </p:nvSpPr>
        <p:spPr/>
        <p:txBody>
          <a:bodyPr/>
          <a:lstStyle/>
          <a:p>
            <a:fld id="{D3B06762-F49A-6B4D-9A63-647A1791F572}" type="slidenum">
              <a:rPr lang="en-VN" smtClean="0"/>
              <a:t>6</a:t>
            </a:fld>
            <a:endParaRPr lang="en-VN"/>
          </a:p>
        </p:txBody>
      </p:sp>
    </p:spTree>
    <p:extLst>
      <p:ext uri="{BB962C8B-B14F-4D97-AF65-F5344CB8AC3E}">
        <p14:creationId xmlns:p14="http://schemas.microsoft.com/office/powerpoint/2010/main" val="3600767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3/20/2023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1.jpe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19" Type="http://schemas.openxmlformats.org/officeDocument/2006/relationships/image" Target="../media/image18.pn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s>
</file>

<file path=ppt/slides/_rels/slide10.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35.pn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2.tiff"/><Relationship Id="rId3" Type="http://schemas.openxmlformats.org/officeDocument/2006/relationships/image" Target="../media/image10.png"/><Relationship Id="rId7" Type="http://schemas.openxmlformats.org/officeDocument/2006/relationships/image" Target="../media/image16.png"/><Relationship Id="rId12" Type="http://schemas.openxmlformats.org/officeDocument/2006/relationships/image" Target="../media/image41.tiff"/><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35.pn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4.tiff"/><Relationship Id="rId3" Type="http://schemas.openxmlformats.org/officeDocument/2006/relationships/image" Target="../media/image10.png"/><Relationship Id="rId7" Type="http://schemas.openxmlformats.org/officeDocument/2006/relationships/image" Target="../media/image16.png"/><Relationship Id="rId12" Type="http://schemas.openxmlformats.org/officeDocument/2006/relationships/image" Target="../media/image43.tiff"/><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35.pn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35.pn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6.tiff"/><Relationship Id="rId3" Type="http://schemas.openxmlformats.org/officeDocument/2006/relationships/image" Target="../media/image10.png"/><Relationship Id="rId7" Type="http://schemas.openxmlformats.org/officeDocument/2006/relationships/image" Target="../media/image16.png"/><Relationship Id="rId12" Type="http://schemas.openxmlformats.org/officeDocument/2006/relationships/image" Target="../media/image45.tiff"/><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35.pn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8.png"/><Relationship Id="rId18" Type="http://schemas.openxmlformats.org/officeDocument/2006/relationships/image" Target="../media/image48.png"/><Relationship Id="rId3" Type="http://schemas.openxmlformats.org/officeDocument/2006/relationships/image" Target="../media/image2.png"/><Relationship Id="rId7" Type="http://schemas.openxmlformats.org/officeDocument/2006/relationships/image" Target="../media/image10.png"/><Relationship Id="rId12" Type="http://schemas.openxmlformats.org/officeDocument/2006/relationships/image" Target="../media/image17.svg"/><Relationship Id="rId17" Type="http://schemas.openxmlformats.org/officeDocument/2006/relationships/image" Target="../media/image47.png"/><Relationship Id="rId2" Type="http://schemas.openxmlformats.org/officeDocument/2006/relationships/image" Target="../media/image32.jpeg"/><Relationship Id="rId16"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6.png"/><Relationship Id="rId5" Type="http://schemas.openxmlformats.org/officeDocument/2006/relationships/image" Target="../media/image4.png"/><Relationship Id="rId15" Type="http://schemas.openxmlformats.org/officeDocument/2006/relationships/image" Target="../media/image34.png"/><Relationship Id="rId10" Type="http://schemas.openxmlformats.org/officeDocument/2006/relationships/image" Target="../media/image13.svg"/><Relationship Id="rId19" Type="http://schemas.microsoft.com/office/2007/relationships/hdphoto" Target="../media/hdphoto2.wdp"/><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9.svg"/></Relationships>
</file>

<file path=ppt/slides/_rels/slide16.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34.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49.tiff"/><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35.png"/></Relationships>
</file>

<file path=ppt/slides/_rels/slide1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svg"/><Relationship Id="rId9" Type="http://schemas.openxmlformats.org/officeDocument/2006/relationships/image" Target="../media/image56.png"/></Relationships>
</file>

<file path=ppt/slides/_rels/slide18.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68.svg"/><Relationship Id="rId18" Type="http://schemas.openxmlformats.org/officeDocument/2006/relationships/image" Target="../media/image12.png"/><Relationship Id="rId3" Type="http://schemas.openxmlformats.org/officeDocument/2006/relationships/image" Target="../media/image58.png"/><Relationship Id="rId21" Type="http://schemas.openxmlformats.org/officeDocument/2006/relationships/image" Target="../media/image74.png"/><Relationship Id="rId7" Type="http://schemas.openxmlformats.org/officeDocument/2006/relationships/image" Target="../media/image62.png"/><Relationship Id="rId12" Type="http://schemas.openxmlformats.org/officeDocument/2006/relationships/image" Target="../media/image67.png"/><Relationship Id="rId17" Type="http://schemas.openxmlformats.org/officeDocument/2006/relationships/image" Target="../media/image72.svg"/><Relationship Id="rId2" Type="http://schemas.openxmlformats.org/officeDocument/2006/relationships/image" Target="../media/image57.jpeg"/><Relationship Id="rId16" Type="http://schemas.openxmlformats.org/officeDocument/2006/relationships/image" Target="../media/image71.png"/><Relationship Id="rId20"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61.svg"/><Relationship Id="rId11" Type="http://schemas.openxmlformats.org/officeDocument/2006/relationships/image" Target="../media/image66.svg"/><Relationship Id="rId5" Type="http://schemas.openxmlformats.org/officeDocument/2006/relationships/image" Target="../media/image60.png"/><Relationship Id="rId15" Type="http://schemas.openxmlformats.org/officeDocument/2006/relationships/image" Target="../media/image70.svg"/><Relationship Id="rId23" Type="http://schemas.openxmlformats.org/officeDocument/2006/relationships/image" Target="../media/image76.png"/><Relationship Id="rId10" Type="http://schemas.openxmlformats.org/officeDocument/2006/relationships/image" Target="../media/image65.png"/><Relationship Id="rId19" Type="http://schemas.openxmlformats.org/officeDocument/2006/relationships/image" Target="../media/image13.svg"/><Relationship Id="rId4" Type="http://schemas.openxmlformats.org/officeDocument/2006/relationships/image" Target="../media/image59.svg"/><Relationship Id="rId9" Type="http://schemas.openxmlformats.org/officeDocument/2006/relationships/image" Target="../media/image64.png"/><Relationship Id="rId14" Type="http://schemas.openxmlformats.org/officeDocument/2006/relationships/image" Target="../media/image69.png"/><Relationship Id="rId22" Type="http://schemas.openxmlformats.org/officeDocument/2006/relationships/image" Target="../media/image75.svg"/></Relationships>
</file>

<file path=ppt/slides/_rels/slide19.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23.svg"/><Relationship Id="rId4" Type="http://schemas.openxmlformats.org/officeDocument/2006/relationships/image" Target="../media/image9.svg"/><Relationship Id="rId9" Type="http://schemas.openxmlformats.org/officeDocument/2006/relationships/image" Target="../media/image22.png"/></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22.png"/><Relationship Id="rId3" Type="http://schemas.openxmlformats.org/officeDocument/2006/relationships/image" Target="../media/image2.pn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2.png"/><Relationship Id="rId5" Type="http://schemas.openxmlformats.org/officeDocument/2006/relationships/image" Target="../media/image4.png"/><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10.png"/><Relationship Id="rId14" Type="http://schemas.openxmlformats.org/officeDocument/2006/relationships/image" Target="../media/image23.svg"/></Relationships>
</file>

<file path=ppt/slides/_rels/slide3.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26.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24.png"/><Relationship Id="rId5" Type="http://schemas.openxmlformats.org/officeDocument/2006/relationships/image" Target="../media/image10.png"/><Relationship Id="rId10" Type="http://schemas.openxmlformats.org/officeDocument/2006/relationships/image" Target="../media/image23.svg"/><Relationship Id="rId4" Type="http://schemas.openxmlformats.org/officeDocument/2006/relationships/image" Target="../media/image9.svg"/><Relationship Id="rId9" Type="http://schemas.openxmlformats.org/officeDocument/2006/relationships/image" Target="../media/image22.png"/><Relationship Id="rId1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9.svg"/><Relationship Id="rId3" Type="http://schemas.openxmlformats.org/officeDocument/2006/relationships/image" Target="../media/image1.jpeg"/><Relationship Id="rId7" Type="http://schemas.openxmlformats.org/officeDocument/2006/relationships/image" Target="../media/image11.svg"/><Relationship Id="rId12"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7.svg"/><Relationship Id="rId5" Type="http://schemas.openxmlformats.org/officeDocument/2006/relationships/image" Target="../media/image9.svg"/><Relationship Id="rId10" Type="http://schemas.openxmlformats.org/officeDocument/2006/relationships/image" Target="../media/image16.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23.svg"/><Relationship Id="rId4" Type="http://schemas.openxmlformats.org/officeDocument/2006/relationships/image" Target="../media/image9.sv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30.tiff"/><Relationship Id="rId3" Type="http://schemas.openxmlformats.org/officeDocument/2006/relationships/image" Target="../media/image1.jpeg"/><Relationship Id="rId7" Type="http://schemas.openxmlformats.org/officeDocument/2006/relationships/image" Target="../media/image11.svg"/><Relationship Id="rId12" Type="http://schemas.openxmlformats.org/officeDocument/2006/relationships/image" Target="../media/image29.tif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3.svg"/><Relationship Id="rId5" Type="http://schemas.openxmlformats.org/officeDocument/2006/relationships/image" Target="../media/image9.svg"/><Relationship Id="rId10"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31.tiff"/></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8.png"/><Relationship Id="rId12" Type="http://schemas.openxmlformats.org/officeDocument/2006/relationships/image" Target="../media/image13.svg"/><Relationship Id="rId17" Type="http://schemas.openxmlformats.org/officeDocument/2006/relationships/image" Target="../media/image28.png"/><Relationship Id="rId2" Type="http://schemas.openxmlformats.org/officeDocument/2006/relationships/image" Target="../media/image1.jpeg"/><Relationship Id="rId16"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2.png"/><Relationship Id="rId5" Type="http://schemas.openxmlformats.org/officeDocument/2006/relationships/image" Target="../media/image4.png"/><Relationship Id="rId15" Type="http://schemas.openxmlformats.org/officeDocument/2006/relationships/image" Target="../media/image18.png"/><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10.png"/><Relationship Id="rId14" Type="http://schemas.openxmlformats.org/officeDocument/2006/relationships/image" Target="../media/image17.svg"/></Relationships>
</file>

<file path=ppt/slides/_rels/slide8.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0.png"/><Relationship Id="rId12" Type="http://schemas.openxmlformats.org/officeDocument/2006/relationships/image" Target="../media/image17.svg"/><Relationship Id="rId17" Type="http://schemas.openxmlformats.org/officeDocument/2006/relationships/image" Target="../media/image35.png"/><Relationship Id="rId2" Type="http://schemas.openxmlformats.org/officeDocument/2006/relationships/image" Target="../media/image32.jpeg"/><Relationship Id="rId16"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6.png"/><Relationship Id="rId5" Type="http://schemas.openxmlformats.org/officeDocument/2006/relationships/image" Target="../media/image4.png"/><Relationship Id="rId15" Type="http://schemas.openxmlformats.org/officeDocument/2006/relationships/image" Target="../media/image33.png"/><Relationship Id="rId10" Type="http://schemas.openxmlformats.org/officeDocument/2006/relationships/image" Target="../media/image13.svg"/><Relationship Id="rId4" Type="http://schemas.openxmlformats.org/officeDocument/2006/relationships/image" Target="../media/image3.svg"/><Relationship Id="rId9" Type="http://schemas.openxmlformats.org/officeDocument/2006/relationships/image" Target="../media/image12.png"/><Relationship Id="rId14" Type="http://schemas.openxmlformats.org/officeDocument/2006/relationships/image" Target="../media/image19.svg"/></Relationships>
</file>

<file path=ppt/slides/_rels/slide9.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8.png"/><Relationship Id="rId18" Type="http://schemas.openxmlformats.org/officeDocument/2006/relationships/image" Target="../media/image37.png"/><Relationship Id="rId3" Type="http://schemas.microsoft.com/office/2007/relationships/media" Target="../media/media2.mp4"/><Relationship Id="rId21" Type="http://schemas.openxmlformats.org/officeDocument/2006/relationships/image" Target="../media/image40.png"/><Relationship Id="rId7" Type="http://schemas.openxmlformats.org/officeDocument/2006/relationships/image" Target="../media/image10.png"/><Relationship Id="rId12" Type="http://schemas.openxmlformats.org/officeDocument/2006/relationships/image" Target="../media/image17.svg"/><Relationship Id="rId17" Type="http://schemas.microsoft.com/office/2007/relationships/hdphoto" Target="../media/hdphoto1.wdp"/><Relationship Id="rId2" Type="http://schemas.microsoft.com/office/2007/relationships/media" Target="../media/media1.mp3"/><Relationship Id="rId16" Type="http://schemas.openxmlformats.org/officeDocument/2006/relationships/image" Target="../media/image36.png"/><Relationship Id="rId20" Type="http://schemas.openxmlformats.org/officeDocument/2006/relationships/image" Target="../media/image39.png"/><Relationship Id="rId1" Type="http://schemas.openxmlformats.org/officeDocument/2006/relationships/audio" Target="NULL" TargetMode="External"/><Relationship Id="rId6" Type="http://schemas.openxmlformats.org/officeDocument/2006/relationships/image" Target="../media/image32.jpeg"/><Relationship Id="rId11" Type="http://schemas.openxmlformats.org/officeDocument/2006/relationships/image" Target="../media/image16.png"/><Relationship Id="rId5" Type="http://schemas.openxmlformats.org/officeDocument/2006/relationships/slideLayout" Target="../slideLayouts/slideLayout7.xml"/><Relationship Id="rId15" Type="http://schemas.openxmlformats.org/officeDocument/2006/relationships/image" Target="../media/image35.png"/><Relationship Id="rId10" Type="http://schemas.openxmlformats.org/officeDocument/2006/relationships/image" Target="../media/image13.svg"/><Relationship Id="rId19" Type="http://schemas.openxmlformats.org/officeDocument/2006/relationships/image" Target="../media/image38.png"/><Relationship Id="rId4" Type="http://schemas.openxmlformats.org/officeDocument/2006/relationships/video" Target="../media/media2.mp4"/><Relationship Id="rId9" Type="http://schemas.openxmlformats.org/officeDocument/2006/relationships/image" Target="../media/image12.png"/><Relationship Id="rId14"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122247" y="2848623"/>
            <a:ext cx="9986753" cy="4999157"/>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9876627" y="2436986"/>
            <a:ext cx="2220064" cy="568621"/>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00120">
            <a:off x="15323472" y="1730174"/>
            <a:ext cx="1667965" cy="1680569"/>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739140" y="2504192"/>
            <a:ext cx="2748661" cy="934545"/>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a:off x="-581642" y="2032548"/>
            <a:ext cx="3164183" cy="1075822"/>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028700" y="7138580"/>
            <a:ext cx="1737909" cy="590889"/>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a:off x="15864422" y="7017773"/>
            <a:ext cx="1558611" cy="529928"/>
          </a:xfrm>
          <a:prstGeom prst="rect">
            <a:avLst/>
          </a:prstGeom>
        </p:spPr>
      </p:pic>
      <p:pic>
        <p:nvPicPr>
          <p:cNvPr id="13" name="Picture 1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5400000">
            <a:off x="8196363" y="-844323"/>
            <a:ext cx="2653259" cy="22801444"/>
          </a:xfrm>
          <a:prstGeom prst="rect">
            <a:avLst/>
          </a:prstGeom>
        </p:spPr>
      </p:pic>
      <p:pic>
        <p:nvPicPr>
          <p:cNvPr id="14" name="Picture 14"/>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43589" y="9645257"/>
            <a:ext cx="11408768" cy="641743"/>
          </a:xfrm>
          <a:prstGeom prst="rect">
            <a:avLst/>
          </a:prstGeom>
        </p:spPr>
      </p:pic>
      <p:pic>
        <p:nvPicPr>
          <p:cNvPr id="15" name="Picture 1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1718649" y="9645257"/>
            <a:ext cx="11408768" cy="641743"/>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flipH="1">
            <a:off x="2844005" y="-655697"/>
            <a:ext cx="3857042" cy="1311394"/>
          </a:xfrm>
          <a:prstGeom prst="rect">
            <a:avLst/>
          </a:prstGeom>
        </p:spPr>
      </p:pic>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0204407" y="-655697"/>
            <a:ext cx="3857042" cy="1311394"/>
          </a:xfrm>
          <a:prstGeom prst="rect">
            <a:avLst/>
          </a:prstGeom>
        </p:spPr>
      </p:pic>
      <p:pic>
        <p:nvPicPr>
          <p:cNvPr id="18" name="Picture 18"/>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0" y="8353312"/>
            <a:ext cx="2787299" cy="1933688"/>
          </a:xfrm>
          <a:prstGeom prst="rect">
            <a:avLst/>
          </a:prstGeom>
        </p:spPr>
      </p:pic>
      <p:pic>
        <p:nvPicPr>
          <p:cNvPr id="19" name="Picture 19"/>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15500701" y="8353312"/>
            <a:ext cx="2787299" cy="1933688"/>
          </a:xfrm>
          <a:prstGeom prst="rect">
            <a:avLst/>
          </a:prstGeom>
        </p:spPr>
      </p:pic>
      <p:pic>
        <p:nvPicPr>
          <p:cNvPr id="20" name="Picture 20"/>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357060">
            <a:off x="7466266" y="9251956"/>
            <a:ext cx="460741" cy="630073"/>
          </a:xfrm>
          <a:prstGeom prst="rect">
            <a:avLst/>
          </a:prstGeom>
        </p:spPr>
      </p:pic>
      <p:pic>
        <p:nvPicPr>
          <p:cNvPr id="21" name="Picture 21"/>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304721" flipH="1">
            <a:off x="3699752" y="9333873"/>
            <a:ext cx="445251" cy="608891"/>
          </a:xfrm>
          <a:prstGeom prst="rect">
            <a:avLst/>
          </a:prstGeom>
        </p:spPr>
      </p:pic>
      <p:pic>
        <p:nvPicPr>
          <p:cNvPr id="22" name="Picture 22"/>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rot="304721" flipH="1">
            <a:off x="11478434" y="9276812"/>
            <a:ext cx="445251" cy="608891"/>
          </a:xfrm>
          <a:prstGeom prst="rect">
            <a:avLst/>
          </a:prstGeom>
        </p:spPr>
      </p:pic>
      <p:pic>
        <p:nvPicPr>
          <p:cNvPr id="23" name="Picture 23"/>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rot="-357060">
            <a:off x="14211950" y="9005120"/>
            <a:ext cx="460741" cy="630073"/>
          </a:xfrm>
          <a:prstGeom prst="rect">
            <a:avLst/>
          </a:prstGeom>
        </p:spPr>
      </p:pic>
      <p:pic>
        <p:nvPicPr>
          <p:cNvPr id="27" name="Picture 10">
            <a:extLst>
              <a:ext uri="{FF2B5EF4-FFF2-40B4-BE49-F238E27FC236}">
                <a16:creationId xmlns:a16="http://schemas.microsoft.com/office/drawing/2014/main" id="{8AB09ECE-B43B-7A47-81CC-801F7F36900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143142" y="1145603"/>
            <a:ext cx="6576793" cy="7829512"/>
          </a:xfrm>
          <a:prstGeom prst="rect">
            <a:avLst/>
          </a:prstGeom>
        </p:spPr>
      </p:pic>
      <p:sp>
        <p:nvSpPr>
          <p:cNvPr id="28" name="TextBox 11">
            <a:extLst>
              <a:ext uri="{FF2B5EF4-FFF2-40B4-BE49-F238E27FC236}">
                <a16:creationId xmlns:a16="http://schemas.microsoft.com/office/drawing/2014/main" id="{DC0E177A-A595-2046-A210-D5303C2E92E5}"/>
              </a:ext>
            </a:extLst>
          </p:cNvPr>
          <p:cNvSpPr txBox="1"/>
          <p:nvPr/>
        </p:nvSpPr>
        <p:spPr>
          <a:xfrm>
            <a:off x="7054623" y="2784536"/>
            <a:ext cx="7770471" cy="4431983"/>
          </a:xfrm>
          <a:prstGeom prst="rect">
            <a:avLst/>
          </a:prstGeom>
        </p:spPr>
        <p:txBody>
          <a:bodyPr wrap="square" lIns="0" tIns="0" rIns="0" bIns="0" rtlCol="0" anchor="t">
            <a:spAutoFit/>
          </a:bodyPr>
          <a:lstStyle/>
          <a:p>
            <a:pPr algn="ctr"/>
            <a:r>
              <a:rPr lang="en-US" sz="14400" b="1" dirty="0" err="1">
                <a:solidFill>
                  <a:srgbClr val="000000"/>
                </a:solidFill>
                <a:latin typeface="KG Primary Penmanship"/>
              </a:rPr>
              <a:t>Địa</a:t>
            </a:r>
            <a:r>
              <a:rPr lang="en-US" sz="14400" b="1" dirty="0">
                <a:solidFill>
                  <a:srgbClr val="000000"/>
                </a:solidFill>
                <a:latin typeface="KG Primary Penmanship"/>
              </a:rPr>
              <a:t> </a:t>
            </a:r>
            <a:r>
              <a:rPr lang="en-US" sz="14400" b="1" dirty="0" err="1">
                <a:solidFill>
                  <a:srgbClr val="000000"/>
                </a:solidFill>
                <a:latin typeface="KG Primary Penmanship"/>
              </a:rPr>
              <a:t>lí</a:t>
            </a:r>
            <a:endParaRPr lang="en-US" sz="14400" b="1" dirty="0">
              <a:solidFill>
                <a:srgbClr val="000000"/>
              </a:solidFill>
              <a:latin typeface="KG Primary Penmanship"/>
            </a:endParaRPr>
          </a:p>
          <a:p>
            <a:pPr algn="ctr"/>
            <a:r>
              <a:rPr lang="en-US" sz="14400" b="1" dirty="0" err="1">
                <a:solidFill>
                  <a:srgbClr val="FF0000"/>
                </a:solidFill>
                <a:latin typeface="KG Primary Penmanship"/>
              </a:rPr>
              <a:t>Châu</a:t>
            </a:r>
            <a:r>
              <a:rPr lang="en-US" sz="14400" b="1" dirty="0">
                <a:solidFill>
                  <a:srgbClr val="FF0000"/>
                </a:solidFill>
                <a:latin typeface="KG Primary Penmanship"/>
              </a:rPr>
              <a:t> </a:t>
            </a:r>
            <a:r>
              <a:rPr lang="en-US" sz="14400" b="1" dirty="0" err="1">
                <a:solidFill>
                  <a:srgbClr val="FF0000"/>
                </a:solidFill>
                <a:latin typeface="KG Primary Penmanship"/>
              </a:rPr>
              <a:t>Mĩ</a:t>
            </a:r>
            <a:endParaRPr lang="en-US" sz="14400" b="1" i="1" dirty="0">
              <a:solidFill>
                <a:srgbClr val="000000"/>
              </a:solidFill>
              <a:latin typeface="KG Primary Penmanship"/>
            </a:endParaRPr>
          </a:p>
        </p:txBody>
      </p:sp>
      <p:sp>
        <p:nvSpPr>
          <p:cNvPr id="29" name="TextBox 28">
            <a:extLst>
              <a:ext uri="{FF2B5EF4-FFF2-40B4-BE49-F238E27FC236}">
                <a16:creationId xmlns:a16="http://schemas.microsoft.com/office/drawing/2014/main" id="{369E7578-56F4-A942-A6BA-63A3B042DBB0}"/>
              </a:ext>
            </a:extLst>
          </p:cNvPr>
          <p:cNvSpPr txBox="1"/>
          <p:nvPr/>
        </p:nvSpPr>
        <p:spPr>
          <a:xfrm>
            <a:off x="12954000" y="7729515"/>
            <a:ext cx="2629118" cy="707886"/>
          </a:xfrm>
          <a:prstGeom prst="rect">
            <a:avLst/>
          </a:prstGeom>
          <a:noFill/>
        </p:spPr>
        <p:txBody>
          <a:bodyPr wrap="none" rtlCol="0">
            <a:spAutoFit/>
          </a:bodyPr>
          <a:lstStyle/>
          <a:p>
            <a:r>
              <a:rPr lang="en-VN" sz="4000" b="1" i="1" dirty="0"/>
              <a:t>(Trang 123)</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1000"/>
                                        <p:tgtEl>
                                          <p:spTgt spid="22"/>
                                        </p:tgtEl>
                                      </p:cBhvr>
                                    </p:animEffect>
                                    <p:anim calcmode="lin" valueType="num">
                                      <p:cBhvr>
                                        <p:cTn id="88" dur="1000" fill="hold"/>
                                        <p:tgtEl>
                                          <p:spTgt spid="22"/>
                                        </p:tgtEl>
                                        <p:attrNameLst>
                                          <p:attrName>ppt_x</p:attrName>
                                        </p:attrNameLst>
                                      </p:cBhvr>
                                      <p:tavLst>
                                        <p:tav tm="0">
                                          <p:val>
                                            <p:strVal val="#ppt_x"/>
                                          </p:val>
                                        </p:tav>
                                        <p:tav tm="100000">
                                          <p:val>
                                            <p:strVal val="#ppt_x"/>
                                          </p:val>
                                        </p:tav>
                                      </p:tavLst>
                                    </p:anim>
                                    <p:anim calcmode="lin" valueType="num">
                                      <p:cBhvr>
                                        <p:cTn id="89" dur="1000" fill="hold"/>
                                        <p:tgtEl>
                                          <p:spTgt spid="22"/>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childTnLst>
                          </p:cTn>
                        </p:par>
                        <p:par>
                          <p:cTn id="95" fill="hold">
                            <p:stCondLst>
                              <p:cond delay="1000"/>
                            </p:stCondLst>
                            <p:childTnLst>
                              <p:par>
                                <p:cTn id="96" presetID="6" presetClass="entr" presetSubtype="16" fill="hold" nodeType="after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circle(in)">
                                      <p:cBhvr>
                                        <p:cTn id="98" dur="2000"/>
                                        <p:tgtEl>
                                          <p:spTgt spid="27"/>
                                        </p:tgtEl>
                                      </p:cBhvr>
                                    </p:animEffect>
                                  </p:childTnLst>
                                </p:cTn>
                              </p:par>
                            </p:childTnLst>
                          </p:cTn>
                        </p:par>
                        <p:par>
                          <p:cTn id="99" fill="hold">
                            <p:stCondLst>
                              <p:cond delay="3000"/>
                            </p:stCondLst>
                            <p:childTnLst>
                              <p:par>
                                <p:cTn id="100" presetID="23" presetClass="entr" presetSubtype="16" fill="hold" grpId="0" nodeType="afterEffect">
                                  <p:stCondLst>
                                    <p:cond delay="0"/>
                                  </p:stCondLst>
                                  <p:childTnLst>
                                    <p:set>
                                      <p:cBhvr>
                                        <p:cTn id="101" dur="1" fill="hold">
                                          <p:stCondLst>
                                            <p:cond delay="0"/>
                                          </p:stCondLst>
                                        </p:cTn>
                                        <p:tgtEl>
                                          <p:spTgt spid="28"/>
                                        </p:tgtEl>
                                        <p:attrNameLst>
                                          <p:attrName>style.visibility</p:attrName>
                                        </p:attrNameLst>
                                      </p:cBhvr>
                                      <p:to>
                                        <p:strVal val="visible"/>
                                      </p:to>
                                    </p:set>
                                    <p:anim calcmode="lin" valueType="num">
                                      <p:cBhvr>
                                        <p:cTn id="102" dur="500" fill="hold"/>
                                        <p:tgtEl>
                                          <p:spTgt spid="28"/>
                                        </p:tgtEl>
                                        <p:attrNameLst>
                                          <p:attrName>ppt_w</p:attrName>
                                        </p:attrNameLst>
                                      </p:cBhvr>
                                      <p:tavLst>
                                        <p:tav tm="0">
                                          <p:val>
                                            <p:fltVal val="0"/>
                                          </p:val>
                                        </p:tav>
                                        <p:tav tm="100000">
                                          <p:val>
                                            <p:strVal val="#ppt_w"/>
                                          </p:val>
                                        </p:tav>
                                      </p:tavLst>
                                    </p:anim>
                                    <p:anim calcmode="lin" valueType="num">
                                      <p:cBhvr>
                                        <p:cTn id="103" dur="500" fill="hold"/>
                                        <p:tgtEl>
                                          <p:spTgt spid="28"/>
                                        </p:tgtEl>
                                        <p:attrNameLst>
                                          <p:attrName>ppt_h</p:attrName>
                                        </p:attrNameLst>
                                      </p:cBhvr>
                                      <p:tavLst>
                                        <p:tav tm="0">
                                          <p:val>
                                            <p:fltVal val="0"/>
                                          </p:val>
                                        </p:tav>
                                        <p:tav tm="100000">
                                          <p:val>
                                            <p:strVal val="#ppt_h"/>
                                          </p:val>
                                        </p:tav>
                                      </p:tavLst>
                                    </p:anim>
                                  </p:childTnLst>
                                </p:cTn>
                              </p:par>
                            </p:childTnLst>
                          </p:cTn>
                        </p:par>
                        <p:par>
                          <p:cTn id="104" fill="hold">
                            <p:stCondLst>
                              <p:cond delay="3500"/>
                            </p:stCondLst>
                            <p:childTnLst>
                              <p:par>
                                <p:cTn id="105" presetID="41" presetClass="entr" presetSubtype="0" fill="hold" nodeType="afterEffect">
                                  <p:stCondLst>
                                    <p:cond delay="0"/>
                                  </p:stCondLst>
                                  <p:iterate type="lt">
                                    <p:tmPct val="10000"/>
                                  </p:iterate>
                                  <p:childTnLst>
                                    <p:set>
                                      <p:cBhvr>
                                        <p:cTn id="106" dur="1" fill="hold">
                                          <p:stCondLst>
                                            <p:cond delay="0"/>
                                          </p:stCondLst>
                                        </p:cTn>
                                        <p:tgtEl>
                                          <p:spTgt spid="29">
                                            <p:txEl>
                                              <p:pRg st="0" end="0"/>
                                            </p:txEl>
                                          </p:spTgt>
                                        </p:tgtEl>
                                        <p:attrNameLst>
                                          <p:attrName>style.visibility</p:attrName>
                                        </p:attrNameLst>
                                      </p:cBhvr>
                                      <p:to>
                                        <p:strVal val="visible"/>
                                      </p:to>
                                    </p:set>
                                    <p:anim calcmode="lin" valueType="num">
                                      <p:cBhvr>
                                        <p:cTn id="107" dur="500" fill="hold"/>
                                        <p:tgtEl>
                                          <p:spTgt spid="2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29">
                                            <p:txEl>
                                              <p:pRg st="0" end="0"/>
                                            </p:txEl>
                                          </p:spTgt>
                                        </p:tgtEl>
                                        <p:attrNameLst>
                                          <p:attrName>ppt_y</p:attrName>
                                        </p:attrNameLst>
                                      </p:cBhvr>
                                      <p:tavLst>
                                        <p:tav tm="0">
                                          <p:val>
                                            <p:strVal val="#ppt_y"/>
                                          </p:val>
                                        </p:tav>
                                        <p:tav tm="100000">
                                          <p:val>
                                            <p:strVal val="#ppt_y"/>
                                          </p:val>
                                        </p:tav>
                                      </p:tavLst>
                                    </p:anim>
                                    <p:anim calcmode="lin" valueType="num">
                                      <p:cBhvr>
                                        <p:cTn id="109" dur="500" fill="hold"/>
                                        <p:tgtEl>
                                          <p:spTgt spid="2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2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8196363" y="-844323"/>
            <a:ext cx="2653259" cy="22801444"/>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3589" y="9645257"/>
            <a:ext cx="11408768" cy="641743"/>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718649" y="9645257"/>
            <a:ext cx="11408768" cy="641743"/>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7466266" y="9251956"/>
            <a:ext cx="460741" cy="630073"/>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3699752" y="9333873"/>
            <a:ext cx="445251" cy="608891"/>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1478434" y="9276812"/>
            <a:ext cx="445251" cy="608891"/>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14211950" y="9005120"/>
            <a:ext cx="460741" cy="630073"/>
          </a:xfrm>
          <a:prstGeom prst="rect">
            <a:avLst/>
          </a:prstGeom>
        </p:spPr>
      </p:pic>
      <p:pic>
        <p:nvPicPr>
          <p:cNvPr id="16" name="Picture 1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251078" y="9280487"/>
            <a:ext cx="460741" cy="630073"/>
          </a:xfrm>
          <a:prstGeom prst="rect">
            <a:avLst/>
          </a:prstGeom>
        </p:spPr>
      </p:pic>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7285377" y="9352933"/>
            <a:ext cx="445251" cy="608891"/>
          </a:xfrm>
          <a:prstGeom prst="rect">
            <a:avLst/>
          </a:prstGeom>
        </p:spPr>
      </p:pic>
      <p:pic>
        <p:nvPicPr>
          <p:cNvPr id="28" name="Picture 28"/>
          <p:cNvPicPr>
            <a:picLocks noChangeAspect="1"/>
          </p:cNvPicPr>
          <p:nvPr/>
        </p:nvPicPr>
        <p:blipFill>
          <a:blip r:embed="rId11"/>
          <a:srcRect/>
          <a:stretch>
            <a:fillRect/>
          </a:stretch>
        </p:blipFill>
        <p:spPr>
          <a:xfrm rot="603466">
            <a:off x="795264" y="1692780"/>
            <a:ext cx="700303" cy="657410"/>
          </a:xfrm>
          <a:prstGeom prst="rect">
            <a:avLst/>
          </a:prstGeom>
        </p:spPr>
      </p:pic>
      <p:pic>
        <p:nvPicPr>
          <p:cNvPr id="29" name="Picture 29"/>
          <p:cNvPicPr>
            <a:picLocks noChangeAspect="1"/>
          </p:cNvPicPr>
          <p:nvPr/>
        </p:nvPicPr>
        <p:blipFill>
          <a:blip r:embed="rId11"/>
          <a:srcRect/>
          <a:stretch>
            <a:fillRect/>
          </a:stretch>
        </p:blipFill>
        <p:spPr>
          <a:xfrm rot="-64891">
            <a:off x="17085792" y="910722"/>
            <a:ext cx="552464" cy="518626"/>
          </a:xfrm>
          <a:prstGeom prst="rect">
            <a:avLst/>
          </a:prstGeom>
        </p:spPr>
      </p:pic>
      <p:graphicFrame>
        <p:nvGraphicFramePr>
          <p:cNvPr id="12" name="Table 11">
            <a:extLst>
              <a:ext uri="{FF2B5EF4-FFF2-40B4-BE49-F238E27FC236}">
                <a16:creationId xmlns:a16="http://schemas.microsoft.com/office/drawing/2014/main" id="{E9566E0C-A104-6C43-A6F7-EFC47706B329}"/>
              </a:ext>
            </a:extLst>
          </p:cNvPr>
          <p:cNvGraphicFramePr>
            <a:graphicFrameLocks noGrp="1"/>
          </p:cNvGraphicFramePr>
          <p:nvPr>
            <p:extLst>
              <p:ext uri="{D42A27DB-BD31-4B8C-83A1-F6EECF244321}">
                <p14:modId xmlns:p14="http://schemas.microsoft.com/office/powerpoint/2010/main" val="1629750839"/>
              </p:ext>
            </p:extLst>
          </p:nvPr>
        </p:nvGraphicFramePr>
        <p:xfrm>
          <a:off x="1547592" y="1079499"/>
          <a:ext cx="15292608" cy="7767486"/>
        </p:xfrm>
        <a:graphic>
          <a:graphicData uri="http://schemas.openxmlformats.org/drawingml/2006/table">
            <a:tbl>
              <a:tblPr firstRow="1" bandRow="1">
                <a:tableStyleId>{93296810-A885-4BE3-A3E7-6D5BEEA58F35}</a:tableStyleId>
              </a:tblPr>
              <a:tblGrid>
                <a:gridCol w="5386608">
                  <a:extLst>
                    <a:ext uri="{9D8B030D-6E8A-4147-A177-3AD203B41FA5}">
                      <a16:colId xmlns:a16="http://schemas.microsoft.com/office/drawing/2014/main" val="69945349"/>
                    </a:ext>
                  </a:extLst>
                </a:gridCol>
                <a:gridCol w="4808464">
                  <a:extLst>
                    <a:ext uri="{9D8B030D-6E8A-4147-A177-3AD203B41FA5}">
                      <a16:colId xmlns:a16="http://schemas.microsoft.com/office/drawing/2014/main" val="3820388795"/>
                    </a:ext>
                  </a:extLst>
                </a:gridCol>
                <a:gridCol w="5097536">
                  <a:extLst>
                    <a:ext uri="{9D8B030D-6E8A-4147-A177-3AD203B41FA5}">
                      <a16:colId xmlns:a16="http://schemas.microsoft.com/office/drawing/2014/main" val="3413903801"/>
                    </a:ext>
                  </a:extLst>
                </a:gridCol>
              </a:tblGrid>
              <a:tr h="1985330">
                <a:tc>
                  <a:txBody>
                    <a:bodyPr/>
                    <a:lstStyle/>
                    <a:p>
                      <a:pPr algn="ctr">
                        <a:lnSpc>
                          <a:spcPct val="200000"/>
                        </a:lnSpc>
                      </a:pPr>
                      <a:r>
                        <a:rPr lang="en-VN" sz="4800" dirty="0"/>
                        <a:t>Khu vực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VN" sz="4800" dirty="0"/>
                        <a:t>Sản phẩm </a:t>
                      </a:r>
                    </a:p>
                    <a:p>
                      <a:pPr algn="ctr">
                        <a:lnSpc>
                          <a:spcPct val="100000"/>
                        </a:lnSpc>
                      </a:pPr>
                      <a:r>
                        <a:rPr lang="en-VN" sz="4800" dirty="0"/>
                        <a:t>nông nghiệp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VN" sz="4800" dirty="0"/>
                        <a:t>Ngành công nghiệp chính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7603329"/>
                  </a:ext>
                </a:extLst>
              </a:tr>
              <a:tr h="2891078">
                <a:tc>
                  <a:txBody>
                    <a:bodyPr/>
                    <a:lstStyle/>
                    <a:p>
                      <a:pPr algn="ctr">
                        <a:lnSpc>
                          <a:spcPct val="150000"/>
                        </a:lnSpc>
                      </a:pPr>
                      <a:r>
                        <a:rPr lang="en-VN" sz="4800" b="1" dirty="0"/>
                        <a:t>Bắc Mĩ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4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4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1412763"/>
                  </a:ext>
                </a:extLst>
              </a:tr>
              <a:tr h="2891078">
                <a:tc>
                  <a:txBody>
                    <a:bodyPr/>
                    <a:lstStyle/>
                    <a:p>
                      <a:pPr algn="ctr">
                        <a:lnSpc>
                          <a:spcPct val="100000"/>
                        </a:lnSpc>
                      </a:pPr>
                      <a:r>
                        <a:rPr lang="en-VN" sz="4800" b="1" dirty="0"/>
                        <a:t>Trung Mĩ</a:t>
                      </a:r>
                    </a:p>
                    <a:p>
                      <a:pPr algn="ctr">
                        <a:lnSpc>
                          <a:spcPct val="100000"/>
                        </a:lnSpc>
                      </a:pPr>
                      <a:r>
                        <a:rPr lang="en-VN" sz="4800" b="1" dirty="0"/>
                        <a:t>và Nam Mĩ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4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4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8976213"/>
                  </a:ext>
                </a:extLst>
              </a:tr>
            </a:tbl>
          </a:graphicData>
        </a:graphic>
      </p:graphicFrame>
      <p:sp>
        <p:nvSpPr>
          <p:cNvPr id="13" name="TextBox 12">
            <a:extLst>
              <a:ext uri="{FF2B5EF4-FFF2-40B4-BE49-F238E27FC236}">
                <a16:creationId xmlns:a16="http://schemas.microsoft.com/office/drawing/2014/main" id="{99108A45-9AA6-164F-82E2-C395E6CF83C3}"/>
              </a:ext>
            </a:extLst>
          </p:cNvPr>
          <p:cNvSpPr txBox="1"/>
          <p:nvPr/>
        </p:nvSpPr>
        <p:spPr>
          <a:xfrm>
            <a:off x="1811295" y="4362646"/>
            <a:ext cx="4719569" cy="646331"/>
          </a:xfrm>
          <a:prstGeom prst="rect">
            <a:avLst/>
          </a:prstGeom>
          <a:noFill/>
        </p:spPr>
        <p:txBody>
          <a:bodyPr wrap="square" rtlCol="0">
            <a:spAutoFit/>
          </a:bodyPr>
          <a:lstStyle/>
          <a:p>
            <a:pPr algn="ctr"/>
            <a:r>
              <a:rPr lang="en-VN" sz="3600" i="1" dirty="0">
                <a:solidFill>
                  <a:srgbClr val="FF0000"/>
                </a:solidFill>
              </a:rPr>
              <a:t>(Nền kinh tế phát triển)</a:t>
            </a:r>
          </a:p>
        </p:txBody>
      </p:sp>
      <p:sp>
        <p:nvSpPr>
          <p:cNvPr id="21" name="TextBox 20">
            <a:extLst>
              <a:ext uri="{FF2B5EF4-FFF2-40B4-BE49-F238E27FC236}">
                <a16:creationId xmlns:a16="http://schemas.microsoft.com/office/drawing/2014/main" id="{A6982080-F8D9-104A-B3F2-5F4779CC08A1}"/>
              </a:ext>
            </a:extLst>
          </p:cNvPr>
          <p:cNvSpPr txBox="1"/>
          <p:nvPr/>
        </p:nvSpPr>
        <p:spPr>
          <a:xfrm>
            <a:off x="1383045" y="7505700"/>
            <a:ext cx="5703555" cy="646331"/>
          </a:xfrm>
          <a:prstGeom prst="rect">
            <a:avLst/>
          </a:prstGeom>
          <a:noFill/>
        </p:spPr>
        <p:txBody>
          <a:bodyPr wrap="square" rtlCol="0">
            <a:spAutoFit/>
          </a:bodyPr>
          <a:lstStyle/>
          <a:p>
            <a:pPr algn="ctr"/>
            <a:r>
              <a:rPr lang="en-VN" sz="3600" i="1" dirty="0">
                <a:solidFill>
                  <a:srgbClr val="FF0000"/>
                </a:solidFill>
              </a:rPr>
              <a:t>(Nền kinh tế đang phát triển)</a:t>
            </a:r>
          </a:p>
        </p:txBody>
      </p:sp>
      <p:sp>
        <p:nvSpPr>
          <p:cNvPr id="25" name="TextBox 24">
            <a:extLst>
              <a:ext uri="{FF2B5EF4-FFF2-40B4-BE49-F238E27FC236}">
                <a16:creationId xmlns:a16="http://schemas.microsoft.com/office/drawing/2014/main" id="{AC572E9A-B14B-4A46-BCAA-7EE93704C999}"/>
              </a:ext>
            </a:extLst>
          </p:cNvPr>
          <p:cNvSpPr txBox="1"/>
          <p:nvPr/>
        </p:nvSpPr>
        <p:spPr>
          <a:xfrm>
            <a:off x="7064262" y="3431030"/>
            <a:ext cx="4670538" cy="1938992"/>
          </a:xfrm>
          <a:prstGeom prst="rect">
            <a:avLst/>
          </a:prstGeom>
          <a:noFill/>
        </p:spPr>
        <p:txBody>
          <a:bodyPr wrap="square" rtlCol="0">
            <a:spAutoFit/>
          </a:bodyPr>
          <a:lstStyle/>
          <a:p>
            <a:pPr algn="just"/>
            <a:r>
              <a:rPr lang="en-VN" sz="4000" b="1" dirty="0">
                <a:solidFill>
                  <a:srgbClr val="00B050"/>
                </a:solidFill>
              </a:rPr>
              <a:t>- Lúa mì, bông, cam, nho,…</a:t>
            </a:r>
          </a:p>
          <a:p>
            <a:pPr algn="just"/>
            <a:r>
              <a:rPr lang="en-VN" sz="4000" b="1" dirty="0">
                <a:solidFill>
                  <a:srgbClr val="00B050"/>
                </a:solidFill>
              </a:rPr>
              <a:t>- Lợn, bò sữa,…</a:t>
            </a:r>
          </a:p>
        </p:txBody>
      </p:sp>
      <p:sp>
        <p:nvSpPr>
          <p:cNvPr id="26" name="TextBox 25">
            <a:extLst>
              <a:ext uri="{FF2B5EF4-FFF2-40B4-BE49-F238E27FC236}">
                <a16:creationId xmlns:a16="http://schemas.microsoft.com/office/drawing/2014/main" id="{5C944875-CEF7-7748-AFC2-4CBC91D302EA}"/>
              </a:ext>
            </a:extLst>
          </p:cNvPr>
          <p:cNvSpPr txBox="1"/>
          <p:nvPr/>
        </p:nvSpPr>
        <p:spPr>
          <a:xfrm>
            <a:off x="7086600" y="6176308"/>
            <a:ext cx="4670538" cy="1938992"/>
          </a:xfrm>
          <a:prstGeom prst="rect">
            <a:avLst/>
          </a:prstGeom>
          <a:noFill/>
        </p:spPr>
        <p:txBody>
          <a:bodyPr wrap="square" rtlCol="0">
            <a:spAutoFit/>
          </a:bodyPr>
          <a:lstStyle/>
          <a:p>
            <a:pPr algn="just"/>
            <a:r>
              <a:rPr lang="en-VN" sz="4000" b="1" dirty="0">
                <a:solidFill>
                  <a:srgbClr val="00B050"/>
                </a:solidFill>
              </a:rPr>
              <a:t>- Chuối, cà phê, mía bông,…</a:t>
            </a:r>
          </a:p>
          <a:p>
            <a:pPr algn="just"/>
            <a:r>
              <a:rPr lang="en-VN" sz="4000" b="1" dirty="0">
                <a:solidFill>
                  <a:srgbClr val="00B050"/>
                </a:solidFill>
              </a:rPr>
              <a:t>- Bò, cừu,…</a:t>
            </a:r>
          </a:p>
        </p:txBody>
      </p:sp>
    </p:spTree>
    <p:extLst>
      <p:ext uri="{BB962C8B-B14F-4D97-AF65-F5344CB8AC3E}">
        <p14:creationId xmlns:p14="http://schemas.microsoft.com/office/powerpoint/2010/main" val="2633755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28"/>
                                        </p:tgtEl>
                                      </p:cBhvr>
                                    </p:animEffect>
                                    <p:animScale>
                                      <p:cBhvr>
                                        <p:cTn id="7" dur="250" autoRev="1" fill="hold"/>
                                        <p:tgtEl>
                                          <p:spTgt spid="28"/>
                                        </p:tgtEl>
                                      </p:cBhvr>
                                      <p:by x="105000" y="105000"/>
                                    </p:animScale>
                                  </p:childTnLst>
                                </p:cTn>
                              </p:par>
                              <p:par>
                                <p:cTn id="8" presetID="26" presetClass="emph" presetSubtype="0" repeatCount="indefinite" fill="hold"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1">
                                            <p:txEl>
                                              <p:pRg st="0" end="0"/>
                                            </p:txEl>
                                          </p:spTgt>
                                        </p:tgtEl>
                                        <p:attrNameLst>
                                          <p:attrName>style.visibility</p:attrName>
                                        </p:attrNameLst>
                                      </p:cBhvr>
                                      <p:to>
                                        <p:strVal val="visible"/>
                                      </p:to>
                                    </p:set>
                                    <p:anim calcmode="lin" valueType="num">
                                      <p:cBhvr additive="base">
                                        <p:cTn id="21"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8196363" y="-844323"/>
            <a:ext cx="2653259" cy="22801444"/>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3589" y="9645257"/>
            <a:ext cx="11408768" cy="641743"/>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718649" y="9645257"/>
            <a:ext cx="11408768" cy="641743"/>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7466266" y="9251956"/>
            <a:ext cx="460741" cy="630073"/>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3699752" y="9333873"/>
            <a:ext cx="445251" cy="608891"/>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1478434" y="9276812"/>
            <a:ext cx="445251" cy="608891"/>
          </a:xfrm>
          <a:prstGeom prst="rect">
            <a:avLst/>
          </a:prstGeom>
        </p:spPr>
      </p:pic>
      <p:pic>
        <p:nvPicPr>
          <p:cNvPr id="16" name="Picture 1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251078" y="9280487"/>
            <a:ext cx="460741" cy="630073"/>
          </a:xfrm>
          <a:prstGeom prst="rect">
            <a:avLst/>
          </a:prstGeom>
        </p:spPr>
      </p:pic>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7285377" y="9352933"/>
            <a:ext cx="445251" cy="608891"/>
          </a:xfrm>
          <a:prstGeom prst="rect">
            <a:avLst/>
          </a:prstGeom>
        </p:spPr>
      </p:pic>
      <p:pic>
        <p:nvPicPr>
          <p:cNvPr id="28" name="Picture 28"/>
          <p:cNvPicPr>
            <a:picLocks noChangeAspect="1"/>
          </p:cNvPicPr>
          <p:nvPr/>
        </p:nvPicPr>
        <p:blipFill>
          <a:blip r:embed="rId11"/>
          <a:srcRect/>
          <a:stretch>
            <a:fillRect/>
          </a:stretch>
        </p:blipFill>
        <p:spPr>
          <a:xfrm rot="603466">
            <a:off x="795264" y="1692780"/>
            <a:ext cx="700303" cy="657410"/>
          </a:xfrm>
          <a:prstGeom prst="rect">
            <a:avLst/>
          </a:prstGeom>
        </p:spPr>
      </p:pic>
      <p:pic>
        <p:nvPicPr>
          <p:cNvPr id="29" name="Picture 29"/>
          <p:cNvPicPr>
            <a:picLocks noChangeAspect="1"/>
          </p:cNvPicPr>
          <p:nvPr/>
        </p:nvPicPr>
        <p:blipFill>
          <a:blip r:embed="rId11"/>
          <a:srcRect/>
          <a:stretch>
            <a:fillRect/>
          </a:stretch>
        </p:blipFill>
        <p:spPr>
          <a:xfrm rot="-64891">
            <a:off x="17085792" y="910722"/>
            <a:ext cx="552464" cy="518626"/>
          </a:xfrm>
          <a:prstGeom prst="rect">
            <a:avLst/>
          </a:prstGeom>
        </p:spPr>
      </p:pic>
      <p:pic>
        <p:nvPicPr>
          <p:cNvPr id="3" name="Picture 2">
            <a:extLst>
              <a:ext uri="{FF2B5EF4-FFF2-40B4-BE49-F238E27FC236}">
                <a16:creationId xmlns:a16="http://schemas.microsoft.com/office/drawing/2014/main" id="{D3DB5420-AC27-5044-B5F4-ECD877807030}"/>
              </a:ext>
            </a:extLst>
          </p:cNvPr>
          <p:cNvPicPr>
            <a:picLocks noChangeAspect="1"/>
          </p:cNvPicPr>
          <p:nvPr/>
        </p:nvPicPr>
        <p:blipFill>
          <a:blip r:embed="rId12"/>
          <a:stretch>
            <a:fillRect/>
          </a:stretch>
        </p:blipFill>
        <p:spPr>
          <a:xfrm>
            <a:off x="719714" y="1671947"/>
            <a:ext cx="8138169" cy="5411820"/>
          </a:xfrm>
          <a:prstGeom prst="rect">
            <a:avLst/>
          </a:prstGeom>
        </p:spPr>
      </p:pic>
      <p:grpSp>
        <p:nvGrpSpPr>
          <p:cNvPr id="22" name="Group 21">
            <a:extLst>
              <a:ext uri="{FF2B5EF4-FFF2-40B4-BE49-F238E27FC236}">
                <a16:creationId xmlns:a16="http://schemas.microsoft.com/office/drawing/2014/main" id="{6DD65D2C-7E25-ED41-8633-971C9A5AA22E}"/>
              </a:ext>
            </a:extLst>
          </p:cNvPr>
          <p:cNvGrpSpPr/>
          <p:nvPr/>
        </p:nvGrpSpPr>
        <p:grpSpPr>
          <a:xfrm>
            <a:off x="2149230" y="7509346"/>
            <a:ext cx="5547406" cy="1036983"/>
            <a:chOff x="426482" y="5257800"/>
            <a:chExt cx="5547406" cy="1036983"/>
          </a:xfrm>
        </p:grpSpPr>
        <p:grpSp>
          <p:nvGrpSpPr>
            <p:cNvPr id="23" name="Group 22">
              <a:extLst>
                <a:ext uri="{FF2B5EF4-FFF2-40B4-BE49-F238E27FC236}">
                  <a16:creationId xmlns:a16="http://schemas.microsoft.com/office/drawing/2014/main" id="{BD24FB3A-DE9C-014C-845E-0061CE2B6D62}"/>
                </a:ext>
              </a:extLst>
            </p:cNvPr>
            <p:cNvGrpSpPr/>
            <p:nvPr/>
          </p:nvGrpSpPr>
          <p:grpSpPr>
            <a:xfrm>
              <a:off x="426482" y="5257800"/>
              <a:ext cx="5547406" cy="1036983"/>
              <a:chOff x="312233" y="5515706"/>
              <a:chExt cx="4491763" cy="1030485"/>
            </a:xfrm>
          </p:grpSpPr>
          <p:grpSp>
            <p:nvGrpSpPr>
              <p:cNvPr id="31" name="Group 30">
                <a:extLst>
                  <a:ext uri="{FF2B5EF4-FFF2-40B4-BE49-F238E27FC236}">
                    <a16:creationId xmlns:a16="http://schemas.microsoft.com/office/drawing/2014/main" id="{CFDD63FB-39C0-224A-9D94-D2799D6DF643}"/>
                  </a:ext>
                </a:extLst>
              </p:cNvPr>
              <p:cNvGrpSpPr/>
              <p:nvPr/>
            </p:nvGrpSpPr>
            <p:grpSpPr>
              <a:xfrm>
                <a:off x="312233" y="5515706"/>
                <a:ext cx="4491763" cy="1030485"/>
                <a:chOff x="75182" y="277598"/>
                <a:chExt cx="11835440" cy="1140383"/>
              </a:xfrm>
            </p:grpSpPr>
            <p:sp>
              <p:nvSpPr>
                <p:cNvPr id="33" name="圆角矩形 24">
                  <a:extLst>
                    <a:ext uri="{FF2B5EF4-FFF2-40B4-BE49-F238E27FC236}">
                      <a16:creationId xmlns:a16="http://schemas.microsoft.com/office/drawing/2014/main" id="{2336F8CB-5F5B-7B42-A9AC-D0C0F95CD657}"/>
                    </a:ext>
                  </a:extLst>
                </p:cNvPr>
                <p:cNvSpPr/>
                <p:nvPr/>
              </p:nvSpPr>
              <p:spPr>
                <a:xfrm>
                  <a:off x="75182" y="277598"/>
                  <a:ext cx="11835440" cy="114038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宋体" panose="02010600030101010101" pitchFamily="2" charset="-122"/>
                    <a:cs typeface="+mn-ea"/>
                    <a:sym typeface="+mn-lt"/>
                  </a:endParaRPr>
                </a:p>
              </p:txBody>
            </p:sp>
            <p:sp>
              <p:nvSpPr>
                <p:cNvPr id="34" name="圆角矩形 26">
                  <a:extLst>
                    <a:ext uri="{FF2B5EF4-FFF2-40B4-BE49-F238E27FC236}">
                      <a16:creationId xmlns:a16="http://schemas.microsoft.com/office/drawing/2014/main" id="{7FE194DE-7710-FD40-9DEF-F3FBD470A835}"/>
                    </a:ext>
                  </a:extLst>
                </p:cNvPr>
                <p:cNvSpPr/>
                <p:nvPr/>
              </p:nvSpPr>
              <p:spPr>
                <a:xfrm>
                  <a:off x="454666" y="336682"/>
                  <a:ext cx="11076471" cy="1022217"/>
                </a:xfrm>
                <a:prstGeom prst="roundRect">
                  <a:avLst/>
                </a:prstGeom>
                <a:solidFill>
                  <a:schemeClr val="bg1"/>
                </a:solidFill>
                <a:ln w="38100">
                  <a:solidFill>
                    <a:srgbClr val="42210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US" sz="3500" b="1" i="0" u="none" strike="noStrike" kern="1200" cap="none" spc="0" normalizeH="0" baseline="0" noProof="0" dirty="0">
                    <a:ln>
                      <a:noFill/>
                    </a:ln>
                    <a:solidFill>
                      <a:srgbClr val="FF3300"/>
                    </a:solidFill>
                    <a:effectLst/>
                    <a:uLnTx/>
                    <a:uFillTx/>
                    <a:latin typeface="Calibri"/>
                    <a:ea typeface="+mn-ea"/>
                    <a:cs typeface="+mn-cs"/>
                  </a:endParaRPr>
                </a:p>
              </p:txBody>
            </p:sp>
          </p:grpSp>
          <p:sp>
            <p:nvSpPr>
              <p:cNvPr id="32" name="TextBox 31">
                <a:extLst>
                  <a:ext uri="{FF2B5EF4-FFF2-40B4-BE49-F238E27FC236}">
                    <a16:creationId xmlns:a16="http://schemas.microsoft.com/office/drawing/2014/main" id="{CDAE71A7-ABB2-AC4D-86B6-285BEA5368A8}"/>
                  </a:ext>
                </a:extLst>
              </p:cNvPr>
              <p:cNvSpPr txBox="1"/>
              <p:nvPr/>
            </p:nvSpPr>
            <p:spPr>
              <a:xfrm>
                <a:off x="746293" y="5646227"/>
                <a:ext cx="3420728"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Wingdings" pitchFamily="2" charset="2"/>
                  </a:rPr>
                  <a:t> </a:t>
                </a:r>
                <a:endPar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24" name="TextBox 23">
              <a:extLst>
                <a:ext uri="{FF2B5EF4-FFF2-40B4-BE49-F238E27FC236}">
                  <a16:creationId xmlns:a16="http://schemas.microsoft.com/office/drawing/2014/main" id="{DFB782C6-8A9C-5044-AB07-E6C82EE64479}"/>
                </a:ext>
              </a:extLst>
            </p:cNvPr>
            <p:cNvSpPr txBox="1"/>
            <p:nvPr/>
          </p:nvSpPr>
          <p:spPr>
            <a:xfrm>
              <a:off x="962554" y="5422347"/>
              <a:ext cx="4607537"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Thu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hoạch</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lúa</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mì</a:t>
              </a:r>
              <a:endParaRPr kumimoji="0" lang="vi-VN"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endParaRPr>
            </a:p>
          </p:txBody>
        </p:sp>
      </p:grpSp>
      <p:grpSp>
        <p:nvGrpSpPr>
          <p:cNvPr id="35" name="Group 34">
            <a:extLst>
              <a:ext uri="{FF2B5EF4-FFF2-40B4-BE49-F238E27FC236}">
                <a16:creationId xmlns:a16="http://schemas.microsoft.com/office/drawing/2014/main" id="{6B98577D-BB7F-FA40-9577-B1B46C1D944A}"/>
              </a:ext>
            </a:extLst>
          </p:cNvPr>
          <p:cNvGrpSpPr/>
          <p:nvPr/>
        </p:nvGrpSpPr>
        <p:grpSpPr>
          <a:xfrm>
            <a:off x="11284749" y="7466551"/>
            <a:ext cx="5547406" cy="1036983"/>
            <a:chOff x="6568394" y="5257800"/>
            <a:chExt cx="5547406" cy="1036983"/>
          </a:xfrm>
        </p:grpSpPr>
        <p:grpSp>
          <p:nvGrpSpPr>
            <p:cNvPr id="36" name="Group 35">
              <a:extLst>
                <a:ext uri="{FF2B5EF4-FFF2-40B4-BE49-F238E27FC236}">
                  <a16:creationId xmlns:a16="http://schemas.microsoft.com/office/drawing/2014/main" id="{7F3E5A7C-12DE-8444-81FE-70F466416C8B}"/>
                </a:ext>
              </a:extLst>
            </p:cNvPr>
            <p:cNvGrpSpPr/>
            <p:nvPr/>
          </p:nvGrpSpPr>
          <p:grpSpPr>
            <a:xfrm>
              <a:off x="6568394" y="5257800"/>
              <a:ext cx="5547406" cy="1036983"/>
              <a:chOff x="312233" y="5515706"/>
              <a:chExt cx="4491763" cy="1030485"/>
            </a:xfrm>
          </p:grpSpPr>
          <p:grpSp>
            <p:nvGrpSpPr>
              <p:cNvPr id="38" name="Group 37">
                <a:extLst>
                  <a:ext uri="{FF2B5EF4-FFF2-40B4-BE49-F238E27FC236}">
                    <a16:creationId xmlns:a16="http://schemas.microsoft.com/office/drawing/2014/main" id="{62A629EE-B439-FB45-BB07-775DBF230BFA}"/>
                  </a:ext>
                </a:extLst>
              </p:cNvPr>
              <p:cNvGrpSpPr/>
              <p:nvPr/>
            </p:nvGrpSpPr>
            <p:grpSpPr>
              <a:xfrm>
                <a:off x="312233" y="5515706"/>
                <a:ext cx="4491763" cy="1030485"/>
                <a:chOff x="75182" y="277598"/>
                <a:chExt cx="11835440" cy="1140383"/>
              </a:xfrm>
            </p:grpSpPr>
            <p:sp>
              <p:nvSpPr>
                <p:cNvPr id="40" name="圆角矩形 24">
                  <a:extLst>
                    <a:ext uri="{FF2B5EF4-FFF2-40B4-BE49-F238E27FC236}">
                      <a16:creationId xmlns:a16="http://schemas.microsoft.com/office/drawing/2014/main" id="{C18BE769-95E9-9D49-AE5D-7B415979D68F}"/>
                    </a:ext>
                  </a:extLst>
                </p:cNvPr>
                <p:cNvSpPr/>
                <p:nvPr/>
              </p:nvSpPr>
              <p:spPr>
                <a:xfrm>
                  <a:off x="75182" y="277598"/>
                  <a:ext cx="11835440" cy="114038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宋体" panose="02010600030101010101" pitchFamily="2" charset="-122"/>
                    <a:cs typeface="+mn-ea"/>
                    <a:sym typeface="+mn-lt"/>
                  </a:endParaRPr>
                </a:p>
              </p:txBody>
            </p:sp>
            <p:sp>
              <p:nvSpPr>
                <p:cNvPr id="41" name="圆角矩形 26">
                  <a:extLst>
                    <a:ext uri="{FF2B5EF4-FFF2-40B4-BE49-F238E27FC236}">
                      <a16:creationId xmlns:a16="http://schemas.microsoft.com/office/drawing/2014/main" id="{F9D46D48-D776-EB4A-86D5-F803A4C26415}"/>
                    </a:ext>
                  </a:extLst>
                </p:cNvPr>
                <p:cNvSpPr/>
                <p:nvPr/>
              </p:nvSpPr>
              <p:spPr>
                <a:xfrm>
                  <a:off x="454666" y="336682"/>
                  <a:ext cx="11076471" cy="1022217"/>
                </a:xfrm>
                <a:prstGeom prst="roundRect">
                  <a:avLst/>
                </a:prstGeom>
                <a:solidFill>
                  <a:schemeClr val="bg1"/>
                </a:solidFill>
                <a:ln w="38100">
                  <a:solidFill>
                    <a:srgbClr val="42210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US" sz="3500" b="1" i="0" u="none" strike="noStrike" kern="1200" cap="none" spc="0" normalizeH="0" baseline="0" noProof="0" dirty="0">
                    <a:ln>
                      <a:noFill/>
                    </a:ln>
                    <a:solidFill>
                      <a:srgbClr val="FF3300"/>
                    </a:solidFill>
                    <a:effectLst/>
                    <a:uLnTx/>
                    <a:uFillTx/>
                    <a:latin typeface="Calibri"/>
                    <a:ea typeface="+mn-ea"/>
                    <a:cs typeface="+mn-cs"/>
                  </a:endParaRPr>
                </a:p>
              </p:txBody>
            </p:sp>
          </p:grpSp>
          <p:sp>
            <p:nvSpPr>
              <p:cNvPr id="39" name="TextBox 38">
                <a:extLst>
                  <a:ext uri="{FF2B5EF4-FFF2-40B4-BE49-F238E27FC236}">
                    <a16:creationId xmlns:a16="http://schemas.microsoft.com/office/drawing/2014/main" id="{1D957D61-F630-2A48-9A68-2AC58F7F74FA}"/>
                  </a:ext>
                </a:extLst>
              </p:cNvPr>
              <p:cNvSpPr txBox="1"/>
              <p:nvPr/>
            </p:nvSpPr>
            <p:spPr>
              <a:xfrm>
                <a:off x="746293" y="5646227"/>
                <a:ext cx="3420728"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Wingdings" pitchFamily="2" charset="2"/>
                  </a:rPr>
                  <a:t> </a:t>
                </a:r>
                <a:endPar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37" name="TextBox 36">
              <a:extLst>
                <a:ext uri="{FF2B5EF4-FFF2-40B4-BE49-F238E27FC236}">
                  <a16:creationId xmlns:a16="http://schemas.microsoft.com/office/drawing/2014/main" id="{4552F0B8-85B8-AF47-8EAF-B75BCDEE7350}"/>
                </a:ext>
              </a:extLst>
            </p:cNvPr>
            <p:cNvSpPr txBox="1"/>
            <p:nvPr/>
          </p:nvSpPr>
          <p:spPr>
            <a:xfrm>
              <a:off x="7157981" y="5400256"/>
              <a:ext cx="4607537"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Thu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hoạch</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cà</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phê</a:t>
              </a:r>
              <a:endParaRPr kumimoji="0" lang="vi-VN"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endParaRPr>
            </a:p>
          </p:txBody>
        </p:sp>
      </p:grpSp>
      <p:pic>
        <p:nvPicPr>
          <p:cNvPr id="14" name="Picture 13">
            <a:extLst>
              <a:ext uri="{FF2B5EF4-FFF2-40B4-BE49-F238E27FC236}">
                <a16:creationId xmlns:a16="http://schemas.microsoft.com/office/drawing/2014/main" id="{0CE8E7FA-A079-F649-93B5-23845A68DBEF}"/>
              </a:ext>
            </a:extLst>
          </p:cNvPr>
          <p:cNvPicPr>
            <a:picLocks noChangeAspect="1"/>
          </p:cNvPicPr>
          <p:nvPr/>
        </p:nvPicPr>
        <p:blipFill>
          <a:blip r:embed="rId13"/>
          <a:stretch>
            <a:fillRect/>
          </a:stretch>
        </p:blipFill>
        <p:spPr>
          <a:xfrm>
            <a:off x="9599950" y="1699228"/>
            <a:ext cx="8138169" cy="5425446"/>
          </a:xfrm>
          <a:prstGeom prst="rect">
            <a:avLst/>
          </a:prstGeom>
        </p:spPr>
      </p:pic>
    </p:spTree>
    <p:extLst>
      <p:ext uri="{BB962C8B-B14F-4D97-AF65-F5344CB8AC3E}">
        <p14:creationId xmlns:p14="http://schemas.microsoft.com/office/powerpoint/2010/main" val="9915729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28"/>
                                        </p:tgtEl>
                                      </p:cBhvr>
                                    </p:animEffect>
                                    <p:animScale>
                                      <p:cBhvr>
                                        <p:cTn id="7" dur="250" autoRev="1" fill="hold"/>
                                        <p:tgtEl>
                                          <p:spTgt spid="28"/>
                                        </p:tgtEl>
                                      </p:cBhvr>
                                      <p:by x="105000" y="105000"/>
                                    </p:animScale>
                                  </p:childTnLst>
                                </p:cTn>
                              </p:par>
                              <p:par>
                                <p:cTn id="8" presetID="26" presetClass="emph" presetSubtype="0" repeatCount="indefinite" fill="hold"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inVertical)">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inVertical)">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8196363" y="-844323"/>
            <a:ext cx="2653259" cy="22801444"/>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3589" y="9645257"/>
            <a:ext cx="11408768" cy="641743"/>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718649" y="9645257"/>
            <a:ext cx="11408768" cy="641743"/>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7466266" y="9251956"/>
            <a:ext cx="460741" cy="630073"/>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3699752" y="9333873"/>
            <a:ext cx="445251" cy="608891"/>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1478434" y="9276812"/>
            <a:ext cx="445251" cy="608891"/>
          </a:xfrm>
          <a:prstGeom prst="rect">
            <a:avLst/>
          </a:prstGeom>
        </p:spPr>
      </p:pic>
      <p:pic>
        <p:nvPicPr>
          <p:cNvPr id="16" name="Picture 1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251078" y="9280487"/>
            <a:ext cx="460741" cy="630073"/>
          </a:xfrm>
          <a:prstGeom prst="rect">
            <a:avLst/>
          </a:prstGeom>
        </p:spPr>
      </p:pic>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7285377" y="9352933"/>
            <a:ext cx="445251" cy="608891"/>
          </a:xfrm>
          <a:prstGeom prst="rect">
            <a:avLst/>
          </a:prstGeom>
        </p:spPr>
      </p:pic>
      <p:pic>
        <p:nvPicPr>
          <p:cNvPr id="28" name="Picture 28"/>
          <p:cNvPicPr>
            <a:picLocks noChangeAspect="1"/>
          </p:cNvPicPr>
          <p:nvPr/>
        </p:nvPicPr>
        <p:blipFill>
          <a:blip r:embed="rId11"/>
          <a:srcRect/>
          <a:stretch>
            <a:fillRect/>
          </a:stretch>
        </p:blipFill>
        <p:spPr>
          <a:xfrm rot="603466">
            <a:off x="795264" y="1692780"/>
            <a:ext cx="700303" cy="657410"/>
          </a:xfrm>
          <a:prstGeom prst="rect">
            <a:avLst/>
          </a:prstGeom>
        </p:spPr>
      </p:pic>
      <p:pic>
        <p:nvPicPr>
          <p:cNvPr id="29" name="Picture 29"/>
          <p:cNvPicPr>
            <a:picLocks noChangeAspect="1"/>
          </p:cNvPicPr>
          <p:nvPr/>
        </p:nvPicPr>
        <p:blipFill>
          <a:blip r:embed="rId11"/>
          <a:srcRect/>
          <a:stretch>
            <a:fillRect/>
          </a:stretch>
        </p:blipFill>
        <p:spPr>
          <a:xfrm rot="-64891">
            <a:off x="17085792" y="910722"/>
            <a:ext cx="552464" cy="518626"/>
          </a:xfrm>
          <a:prstGeom prst="rect">
            <a:avLst/>
          </a:prstGeom>
        </p:spPr>
      </p:pic>
      <p:grpSp>
        <p:nvGrpSpPr>
          <p:cNvPr id="22" name="Group 21">
            <a:extLst>
              <a:ext uri="{FF2B5EF4-FFF2-40B4-BE49-F238E27FC236}">
                <a16:creationId xmlns:a16="http://schemas.microsoft.com/office/drawing/2014/main" id="{6DD65D2C-7E25-ED41-8633-971C9A5AA22E}"/>
              </a:ext>
            </a:extLst>
          </p:cNvPr>
          <p:cNvGrpSpPr/>
          <p:nvPr/>
        </p:nvGrpSpPr>
        <p:grpSpPr>
          <a:xfrm>
            <a:off x="2149230" y="7509346"/>
            <a:ext cx="5547406" cy="1036983"/>
            <a:chOff x="426482" y="5257800"/>
            <a:chExt cx="5547406" cy="1036983"/>
          </a:xfrm>
        </p:grpSpPr>
        <p:grpSp>
          <p:nvGrpSpPr>
            <p:cNvPr id="23" name="Group 22">
              <a:extLst>
                <a:ext uri="{FF2B5EF4-FFF2-40B4-BE49-F238E27FC236}">
                  <a16:creationId xmlns:a16="http://schemas.microsoft.com/office/drawing/2014/main" id="{BD24FB3A-DE9C-014C-845E-0061CE2B6D62}"/>
                </a:ext>
              </a:extLst>
            </p:cNvPr>
            <p:cNvGrpSpPr/>
            <p:nvPr/>
          </p:nvGrpSpPr>
          <p:grpSpPr>
            <a:xfrm>
              <a:off x="426482" y="5257800"/>
              <a:ext cx="5547406" cy="1036983"/>
              <a:chOff x="312233" y="5515706"/>
              <a:chExt cx="4491763" cy="1030485"/>
            </a:xfrm>
          </p:grpSpPr>
          <p:grpSp>
            <p:nvGrpSpPr>
              <p:cNvPr id="31" name="Group 30">
                <a:extLst>
                  <a:ext uri="{FF2B5EF4-FFF2-40B4-BE49-F238E27FC236}">
                    <a16:creationId xmlns:a16="http://schemas.microsoft.com/office/drawing/2014/main" id="{CFDD63FB-39C0-224A-9D94-D2799D6DF643}"/>
                  </a:ext>
                </a:extLst>
              </p:cNvPr>
              <p:cNvGrpSpPr/>
              <p:nvPr/>
            </p:nvGrpSpPr>
            <p:grpSpPr>
              <a:xfrm>
                <a:off x="312233" y="5515706"/>
                <a:ext cx="4491763" cy="1030485"/>
                <a:chOff x="75182" y="277598"/>
                <a:chExt cx="11835440" cy="1140383"/>
              </a:xfrm>
            </p:grpSpPr>
            <p:sp>
              <p:nvSpPr>
                <p:cNvPr id="33" name="圆角矩形 24">
                  <a:extLst>
                    <a:ext uri="{FF2B5EF4-FFF2-40B4-BE49-F238E27FC236}">
                      <a16:creationId xmlns:a16="http://schemas.microsoft.com/office/drawing/2014/main" id="{2336F8CB-5F5B-7B42-A9AC-D0C0F95CD657}"/>
                    </a:ext>
                  </a:extLst>
                </p:cNvPr>
                <p:cNvSpPr/>
                <p:nvPr/>
              </p:nvSpPr>
              <p:spPr>
                <a:xfrm>
                  <a:off x="75182" y="277598"/>
                  <a:ext cx="11835440" cy="114038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宋体" panose="02010600030101010101" pitchFamily="2" charset="-122"/>
                    <a:cs typeface="+mn-ea"/>
                    <a:sym typeface="+mn-lt"/>
                  </a:endParaRPr>
                </a:p>
              </p:txBody>
            </p:sp>
            <p:sp>
              <p:nvSpPr>
                <p:cNvPr id="34" name="圆角矩形 26">
                  <a:extLst>
                    <a:ext uri="{FF2B5EF4-FFF2-40B4-BE49-F238E27FC236}">
                      <a16:creationId xmlns:a16="http://schemas.microsoft.com/office/drawing/2014/main" id="{7FE194DE-7710-FD40-9DEF-F3FBD470A835}"/>
                    </a:ext>
                  </a:extLst>
                </p:cNvPr>
                <p:cNvSpPr/>
                <p:nvPr/>
              </p:nvSpPr>
              <p:spPr>
                <a:xfrm>
                  <a:off x="454666" y="336682"/>
                  <a:ext cx="11076471" cy="1022217"/>
                </a:xfrm>
                <a:prstGeom prst="roundRect">
                  <a:avLst/>
                </a:prstGeom>
                <a:solidFill>
                  <a:schemeClr val="bg1"/>
                </a:solidFill>
                <a:ln w="38100">
                  <a:solidFill>
                    <a:srgbClr val="42210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US" sz="3500" b="1" i="0" u="none" strike="noStrike" kern="1200" cap="none" spc="0" normalizeH="0" baseline="0" noProof="0" dirty="0">
                    <a:ln>
                      <a:noFill/>
                    </a:ln>
                    <a:solidFill>
                      <a:srgbClr val="FF3300"/>
                    </a:solidFill>
                    <a:effectLst/>
                    <a:uLnTx/>
                    <a:uFillTx/>
                    <a:latin typeface="Calibri"/>
                    <a:ea typeface="+mn-ea"/>
                    <a:cs typeface="+mn-cs"/>
                  </a:endParaRPr>
                </a:p>
              </p:txBody>
            </p:sp>
          </p:grpSp>
          <p:sp>
            <p:nvSpPr>
              <p:cNvPr id="32" name="TextBox 31">
                <a:extLst>
                  <a:ext uri="{FF2B5EF4-FFF2-40B4-BE49-F238E27FC236}">
                    <a16:creationId xmlns:a16="http://schemas.microsoft.com/office/drawing/2014/main" id="{CDAE71A7-ABB2-AC4D-86B6-285BEA5368A8}"/>
                  </a:ext>
                </a:extLst>
              </p:cNvPr>
              <p:cNvSpPr txBox="1"/>
              <p:nvPr/>
            </p:nvSpPr>
            <p:spPr>
              <a:xfrm>
                <a:off x="746293" y="5646227"/>
                <a:ext cx="3420728"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Wingdings" pitchFamily="2" charset="2"/>
                  </a:rPr>
                  <a:t> </a:t>
                </a:r>
                <a:endPar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24" name="TextBox 23">
              <a:extLst>
                <a:ext uri="{FF2B5EF4-FFF2-40B4-BE49-F238E27FC236}">
                  <a16:creationId xmlns:a16="http://schemas.microsoft.com/office/drawing/2014/main" id="{DFB782C6-8A9C-5044-AB07-E6C82EE64479}"/>
                </a:ext>
              </a:extLst>
            </p:cNvPr>
            <p:cNvSpPr txBox="1"/>
            <p:nvPr/>
          </p:nvSpPr>
          <p:spPr>
            <a:xfrm>
              <a:off x="962554" y="5422347"/>
              <a:ext cx="4607537"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Chăn</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nuôi</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bò</a:t>
              </a:r>
              <a:endParaRPr kumimoji="0" lang="vi-VN"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endParaRPr>
            </a:p>
          </p:txBody>
        </p:sp>
      </p:grpSp>
      <p:grpSp>
        <p:nvGrpSpPr>
          <p:cNvPr id="35" name="Group 34">
            <a:extLst>
              <a:ext uri="{FF2B5EF4-FFF2-40B4-BE49-F238E27FC236}">
                <a16:creationId xmlns:a16="http://schemas.microsoft.com/office/drawing/2014/main" id="{6B98577D-BB7F-FA40-9577-B1B46C1D944A}"/>
              </a:ext>
            </a:extLst>
          </p:cNvPr>
          <p:cNvGrpSpPr/>
          <p:nvPr/>
        </p:nvGrpSpPr>
        <p:grpSpPr>
          <a:xfrm>
            <a:off x="11284749" y="7530736"/>
            <a:ext cx="5547406" cy="1036983"/>
            <a:chOff x="6568394" y="5257800"/>
            <a:chExt cx="5547406" cy="1036983"/>
          </a:xfrm>
        </p:grpSpPr>
        <p:grpSp>
          <p:nvGrpSpPr>
            <p:cNvPr id="36" name="Group 35">
              <a:extLst>
                <a:ext uri="{FF2B5EF4-FFF2-40B4-BE49-F238E27FC236}">
                  <a16:creationId xmlns:a16="http://schemas.microsoft.com/office/drawing/2014/main" id="{7F3E5A7C-12DE-8444-81FE-70F466416C8B}"/>
                </a:ext>
              </a:extLst>
            </p:cNvPr>
            <p:cNvGrpSpPr/>
            <p:nvPr/>
          </p:nvGrpSpPr>
          <p:grpSpPr>
            <a:xfrm>
              <a:off x="6568394" y="5257800"/>
              <a:ext cx="5547406" cy="1036983"/>
              <a:chOff x="312233" y="5515706"/>
              <a:chExt cx="4491763" cy="1030485"/>
            </a:xfrm>
          </p:grpSpPr>
          <p:grpSp>
            <p:nvGrpSpPr>
              <p:cNvPr id="38" name="Group 37">
                <a:extLst>
                  <a:ext uri="{FF2B5EF4-FFF2-40B4-BE49-F238E27FC236}">
                    <a16:creationId xmlns:a16="http://schemas.microsoft.com/office/drawing/2014/main" id="{62A629EE-B439-FB45-BB07-775DBF230BFA}"/>
                  </a:ext>
                </a:extLst>
              </p:cNvPr>
              <p:cNvGrpSpPr/>
              <p:nvPr/>
            </p:nvGrpSpPr>
            <p:grpSpPr>
              <a:xfrm>
                <a:off x="312233" y="5515706"/>
                <a:ext cx="4491763" cy="1030485"/>
                <a:chOff x="75182" y="277598"/>
                <a:chExt cx="11835440" cy="1140383"/>
              </a:xfrm>
            </p:grpSpPr>
            <p:sp>
              <p:nvSpPr>
                <p:cNvPr id="40" name="圆角矩形 24">
                  <a:extLst>
                    <a:ext uri="{FF2B5EF4-FFF2-40B4-BE49-F238E27FC236}">
                      <a16:creationId xmlns:a16="http://schemas.microsoft.com/office/drawing/2014/main" id="{C18BE769-95E9-9D49-AE5D-7B415979D68F}"/>
                    </a:ext>
                  </a:extLst>
                </p:cNvPr>
                <p:cNvSpPr/>
                <p:nvPr/>
              </p:nvSpPr>
              <p:spPr>
                <a:xfrm>
                  <a:off x="75182" y="277598"/>
                  <a:ext cx="11835440" cy="114038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宋体" panose="02010600030101010101" pitchFamily="2" charset="-122"/>
                    <a:cs typeface="+mn-ea"/>
                    <a:sym typeface="+mn-lt"/>
                  </a:endParaRPr>
                </a:p>
              </p:txBody>
            </p:sp>
            <p:sp>
              <p:nvSpPr>
                <p:cNvPr id="41" name="圆角矩形 26">
                  <a:extLst>
                    <a:ext uri="{FF2B5EF4-FFF2-40B4-BE49-F238E27FC236}">
                      <a16:creationId xmlns:a16="http://schemas.microsoft.com/office/drawing/2014/main" id="{F9D46D48-D776-EB4A-86D5-F803A4C26415}"/>
                    </a:ext>
                  </a:extLst>
                </p:cNvPr>
                <p:cNvSpPr/>
                <p:nvPr/>
              </p:nvSpPr>
              <p:spPr>
                <a:xfrm>
                  <a:off x="454666" y="336682"/>
                  <a:ext cx="11076471" cy="1022217"/>
                </a:xfrm>
                <a:prstGeom prst="roundRect">
                  <a:avLst/>
                </a:prstGeom>
                <a:solidFill>
                  <a:schemeClr val="bg1"/>
                </a:solidFill>
                <a:ln w="38100">
                  <a:solidFill>
                    <a:srgbClr val="42210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US" sz="3500" b="1" i="0" u="none" strike="noStrike" kern="1200" cap="none" spc="0" normalizeH="0" baseline="0" noProof="0" dirty="0">
                    <a:ln>
                      <a:noFill/>
                    </a:ln>
                    <a:solidFill>
                      <a:srgbClr val="FF3300"/>
                    </a:solidFill>
                    <a:effectLst/>
                    <a:uLnTx/>
                    <a:uFillTx/>
                    <a:latin typeface="Calibri"/>
                    <a:ea typeface="+mn-ea"/>
                    <a:cs typeface="+mn-cs"/>
                  </a:endParaRPr>
                </a:p>
              </p:txBody>
            </p:sp>
          </p:grpSp>
          <p:sp>
            <p:nvSpPr>
              <p:cNvPr id="39" name="TextBox 38">
                <a:extLst>
                  <a:ext uri="{FF2B5EF4-FFF2-40B4-BE49-F238E27FC236}">
                    <a16:creationId xmlns:a16="http://schemas.microsoft.com/office/drawing/2014/main" id="{1D957D61-F630-2A48-9A68-2AC58F7F74FA}"/>
                  </a:ext>
                </a:extLst>
              </p:cNvPr>
              <p:cNvSpPr txBox="1"/>
              <p:nvPr/>
            </p:nvSpPr>
            <p:spPr>
              <a:xfrm>
                <a:off x="746293" y="5646227"/>
                <a:ext cx="3420728"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Wingdings" pitchFamily="2" charset="2"/>
                  </a:rPr>
                  <a:t> </a:t>
                </a:r>
                <a:endPar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37" name="TextBox 36">
              <a:extLst>
                <a:ext uri="{FF2B5EF4-FFF2-40B4-BE49-F238E27FC236}">
                  <a16:creationId xmlns:a16="http://schemas.microsoft.com/office/drawing/2014/main" id="{4552F0B8-85B8-AF47-8EAF-B75BCDEE7350}"/>
                </a:ext>
              </a:extLst>
            </p:cNvPr>
            <p:cNvSpPr txBox="1"/>
            <p:nvPr/>
          </p:nvSpPr>
          <p:spPr>
            <a:xfrm>
              <a:off x="7157981" y="5400256"/>
              <a:ext cx="4607537"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Chăn</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nuôi</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cừu</a:t>
              </a:r>
              <a:endParaRPr kumimoji="0" lang="vi-VN"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endParaRPr>
            </a:p>
          </p:txBody>
        </p:sp>
      </p:grpSp>
      <p:pic>
        <p:nvPicPr>
          <p:cNvPr id="11" name="Picture 10">
            <a:extLst>
              <a:ext uri="{FF2B5EF4-FFF2-40B4-BE49-F238E27FC236}">
                <a16:creationId xmlns:a16="http://schemas.microsoft.com/office/drawing/2014/main" id="{A8CD7950-CD94-6040-8012-12679F3E8A01}"/>
              </a:ext>
            </a:extLst>
          </p:cNvPr>
          <p:cNvPicPr>
            <a:picLocks noChangeAspect="1"/>
          </p:cNvPicPr>
          <p:nvPr/>
        </p:nvPicPr>
        <p:blipFill rotWithShape="1">
          <a:blip r:embed="rId12"/>
          <a:srcRect r="10431"/>
          <a:stretch/>
        </p:blipFill>
        <p:spPr>
          <a:xfrm>
            <a:off x="228600" y="1421091"/>
            <a:ext cx="8860132" cy="5977034"/>
          </a:xfrm>
          <a:prstGeom prst="rect">
            <a:avLst/>
          </a:prstGeom>
        </p:spPr>
      </p:pic>
      <p:pic>
        <p:nvPicPr>
          <p:cNvPr id="12" name="Picture 11">
            <a:extLst>
              <a:ext uri="{FF2B5EF4-FFF2-40B4-BE49-F238E27FC236}">
                <a16:creationId xmlns:a16="http://schemas.microsoft.com/office/drawing/2014/main" id="{4CA456FA-5D53-2842-942A-E7858D8BD185}"/>
              </a:ext>
            </a:extLst>
          </p:cNvPr>
          <p:cNvPicPr>
            <a:picLocks noChangeAspect="1"/>
          </p:cNvPicPr>
          <p:nvPr/>
        </p:nvPicPr>
        <p:blipFill rotWithShape="1">
          <a:blip r:embed="rId13"/>
          <a:srcRect l="5968"/>
          <a:stretch/>
        </p:blipFill>
        <p:spPr>
          <a:xfrm>
            <a:off x="9230666" y="1422095"/>
            <a:ext cx="8860132" cy="5976030"/>
          </a:xfrm>
          <a:prstGeom prst="rect">
            <a:avLst/>
          </a:prstGeom>
        </p:spPr>
      </p:pic>
    </p:spTree>
    <p:extLst>
      <p:ext uri="{BB962C8B-B14F-4D97-AF65-F5344CB8AC3E}">
        <p14:creationId xmlns:p14="http://schemas.microsoft.com/office/powerpoint/2010/main" val="25788814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28"/>
                                        </p:tgtEl>
                                      </p:cBhvr>
                                    </p:animEffect>
                                    <p:animScale>
                                      <p:cBhvr>
                                        <p:cTn id="7" dur="250" autoRev="1" fill="hold"/>
                                        <p:tgtEl>
                                          <p:spTgt spid="28"/>
                                        </p:tgtEl>
                                      </p:cBhvr>
                                      <p:by x="105000" y="105000"/>
                                    </p:animScale>
                                  </p:childTnLst>
                                </p:cTn>
                              </p:par>
                              <p:par>
                                <p:cTn id="8" presetID="26" presetClass="emph" presetSubtype="0" repeatCount="indefinite" fill="hold"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inVertical)">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inVertical)">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8196363" y="-844323"/>
            <a:ext cx="2653259" cy="22801444"/>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3589" y="9645257"/>
            <a:ext cx="11408768" cy="641743"/>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718649" y="9645257"/>
            <a:ext cx="11408768" cy="641743"/>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7466266" y="9251956"/>
            <a:ext cx="460741" cy="630073"/>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3699752" y="9333873"/>
            <a:ext cx="445251" cy="608891"/>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1478434" y="9276812"/>
            <a:ext cx="445251" cy="608891"/>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14211950" y="9005120"/>
            <a:ext cx="460741" cy="630073"/>
          </a:xfrm>
          <a:prstGeom prst="rect">
            <a:avLst/>
          </a:prstGeom>
        </p:spPr>
      </p:pic>
      <p:pic>
        <p:nvPicPr>
          <p:cNvPr id="16" name="Picture 1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251078" y="9280487"/>
            <a:ext cx="460741" cy="630073"/>
          </a:xfrm>
          <a:prstGeom prst="rect">
            <a:avLst/>
          </a:prstGeom>
        </p:spPr>
      </p:pic>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7285377" y="9352933"/>
            <a:ext cx="445251" cy="608891"/>
          </a:xfrm>
          <a:prstGeom prst="rect">
            <a:avLst/>
          </a:prstGeom>
        </p:spPr>
      </p:pic>
      <p:pic>
        <p:nvPicPr>
          <p:cNvPr id="28" name="Picture 28"/>
          <p:cNvPicPr>
            <a:picLocks noChangeAspect="1"/>
          </p:cNvPicPr>
          <p:nvPr/>
        </p:nvPicPr>
        <p:blipFill>
          <a:blip r:embed="rId11"/>
          <a:srcRect/>
          <a:stretch>
            <a:fillRect/>
          </a:stretch>
        </p:blipFill>
        <p:spPr>
          <a:xfrm rot="603466">
            <a:off x="795264" y="1692780"/>
            <a:ext cx="700303" cy="657410"/>
          </a:xfrm>
          <a:prstGeom prst="rect">
            <a:avLst/>
          </a:prstGeom>
        </p:spPr>
      </p:pic>
      <p:pic>
        <p:nvPicPr>
          <p:cNvPr id="29" name="Picture 29"/>
          <p:cNvPicPr>
            <a:picLocks noChangeAspect="1"/>
          </p:cNvPicPr>
          <p:nvPr/>
        </p:nvPicPr>
        <p:blipFill>
          <a:blip r:embed="rId11"/>
          <a:srcRect/>
          <a:stretch>
            <a:fillRect/>
          </a:stretch>
        </p:blipFill>
        <p:spPr>
          <a:xfrm rot="-64891">
            <a:off x="17085792" y="910722"/>
            <a:ext cx="552464" cy="518626"/>
          </a:xfrm>
          <a:prstGeom prst="rect">
            <a:avLst/>
          </a:prstGeom>
        </p:spPr>
      </p:pic>
      <p:graphicFrame>
        <p:nvGraphicFramePr>
          <p:cNvPr id="12" name="Table 11">
            <a:extLst>
              <a:ext uri="{FF2B5EF4-FFF2-40B4-BE49-F238E27FC236}">
                <a16:creationId xmlns:a16="http://schemas.microsoft.com/office/drawing/2014/main" id="{E9566E0C-A104-6C43-A6F7-EFC47706B329}"/>
              </a:ext>
            </a:extLst>
          </p:cNvPr>
          <p:cNvGraphicFramePr>
            <a:graphicFrameLocks noGrp="1"/>
          </p:cNvGraphicFramePr>
          <p:nvPr/>
        </p:nvGraphicFramePr>
        <p:xfrm>
          <a:off x="1547592" y="1079499"/>
          <a:ext cx="15292608" cy="7767486"/>
        </p:xfrm>
        <a:graphic>
          <a:graphicData uri="http://schemas.openxmlformats.org/drawingml/2006/table">
            <a:tbl>
              <a:tblPr firstRow="1" bandRow="1">
                <a:tableStyleId>{93296810-A885-4BE3-A3E7-6D5BEEA58F35}</a:tableStyleId>
              </a:tblPr>
              <a:tblGrid>
                <a:gridCol w="5386608">
                  <a:extLst>
                    <a:ext uri="{9D8B030D-6E8A-4147-A177-3AD203B41FA5}">
                      <a16:colId xmlns:a16="http://schemas.microsoft.com/office/drawing/2014/main" val="69945349"/>
                    </a:ext>
                  </a:extLst>
                </a:gridCol>
                <a:gridCol w="4808464">
                  <a:extLst>
                    <a:ext uri="{9D8B030D-6E8A-4147-A177-3AD203B41FA5}">
                      <a16:colId xmlns:a16="http://schemas.microsoft.com/office/drawing/2014/main" val="3820388795"/>
                    </a:ext>
                  </a:extLst>
                </a:gridCol>
                <a:gridCol w="5097536">
                  <a:extLst>
                    <a:ext uri="{9D8B030D-6E8A-4147-A177-3AD203B41FA5}">
                      <a16:colId xmlns:a16="http://schemas.microsoft.com/office/drawing/2014/main" val="3413903801"/>
                    </a:ext>
                  </a:extLst>
                </a:gridCol>
              </a:tblGrid>
              <a:tr h="1985330">
                <a:tc>
                  <a:txBody>
                    <a:bodyPr/>
                    <a:lstStyle/>
                    <a:p>
                      <a:pPr algn="ctr">
                        <a:lnSpc>
                          <a:spcPct val="200000"/>
                        </a:lnSpc>
                      </a:pPr>
                      <a:r>
                        <a:rPr lang="en-VN" sz="4800" dirty="0"/>
                        <a:t>Khu vực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VN" sz="4800" dirty="0"/>
                        <a:t>Sản phẩm </a:t>
                      </a:r>
                    </a:p>
                    <a:p>
                      <a:pPr algn="ctr">
                        <a:lnSpc>
                          <a:spcPct val="100000"/>
                        </a:lnSpc>
                      </a:pPr>
                      <a:r>
                        <a:rPr lang="en-VN" sz="4800" dirty="0"/>
                        <a:t>nông nghiệp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VN" sz="4800" dirty="0"/>
                        <a:t>Ngành công nghiệp chính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7603329"/>
                  </a:ext>
                </a:extLst>
              </a:tr>
              <a:tr h="2891078">
                <a:tc>
                  <a:txBody>
                    <a:bodyPr/>
                    <a:lstStyle/>
                    <a:p>
                      <a:pPr algn="ctr">
                        <a:lnSpc>
                          <a:spcPct val="150000"/>
                        </a:lnSpc>
                      </a:pPr>
                      <a:r>
                        <a:rPr lang="en-VN" sz="4800" b="1" dirty="0"/>
                        <a:t>Bắc Mĩ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4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4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1412763"/>
                  </a:ext>
                </a:extLst>
              </a:tr>
              <a:tr h="2891078">
                <a:tc>
                  <a:txBody>
                    <a:bodyPr/>
                    <a:lstStyle/>
                    <a:p>
                      <a:pPr algn="ctr">
                        <a:lnSpc>
                          <a:spcPct val="100000"/>
                        </a:lnSpc>
                      </a:pPr>
                      <a:r>
                        <a:rPr lang="en-VN" sz="4800" b="1" dirty="0"/>
                        <a:t>Trung Mĩ</a:t>
                      </a:r>
                    </a:p>
                    <a:p>
                      <a:pPr algn="ctr">
                        <a:lnSpc>
                          <a:spcPct val="100000"/>
                        </a:lnSpc>
                      </a:pPr>
                      <a:r>
                        <a:rPr lang="en-VN" sz="4800" b="1" dirty="0"/>
                        <a:t>và Nam Mĩ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4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4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8976213"/>
                  </a:ext>
                </a:extLst>
              </a:tr>
            </a:tbl>
          </a:graphicData>
        </a:graphic>
      </p:graphicFrame>
      <p:sp>
        <p:nvSpPr>
          <p:cNvPr id="13" name="TextBox 12">
            <a:extLst>
              <a:ext uri="{FF2B5EF4-FFF2-40B4-BE49-F238E27FC236}">
                <a16:creationId xmlns:a16="http://schemas.microsoft.com/office/drawing/2014/main" id="{99108A45-9AA6-164F-82E2-C395E6CF83C3}"/>
              </a:ext>
            </a:extLst>
          </p:cNvPr>
          <p:cNvSpPr txBox="1"/>
          <p:nvPr/>
        </p:nvSpPr>
        <p:spPr>
          <a:xfrm>
            <a:off x="1811295" y="4362646"/>
            <a:ext cx="4719569" cy="646331"/>
          </a:xfrm>
          <a:prstGeom prst="rect">
            <a:avLst/>
          </a:prstGeom>
          <a:noFill/>
        </p:spPr>
        <p:txBody>
          <a:bodyPr wrap="square" rtlCol="0">
            <a:spAutoFit/>
          </a:bodyPr>
          <a:lstStyle/>
          <a:p>
            <a:pPr algn="ctr"/>
            <a:r>
              <a:rPr lang="en-VN" sz="3600" i="1" dirty="0">
                <a:solidFill>
                  <a:srgbClr val="FF0000"/>
                </a:solidFill>
              </a:rPr>
              <a:t>(Nền kinh tế phát triển)</a:t>
            </a:r>
          </a:p>
        </p:txBody>
      </p:sp>
      <p:sp>
        <p:nvSpPr>
          <p:cNvPr id="21" name="TextBox 20">
            <a:extLst>
              <a:ext uri="{FF2B5EF4-FFF2-40B4-BE49-F238E27FC236}">
                <a16:creationId xmlns:a16="http://schemas.microsoft.com/office/drawing/2014/main" id="{A6982080-F8D9-104A-B3F2-5F4779CC08A1}"/>
              </a:ext>
            </a:extLst>
          </p:cNvPr>
          <p:cNvSpPr txBox="1"/>
          <p:nvPr/>
        </p:nvSpPr>
        <p:spPr>
          <a:xfrm>
            <a:off x="1383045" y="7505700"/>
            <a:ext cx="5703555" cy="646331"/>
          </a:xfrm>
          <a:prstGeom prst="rect">
            <a:avLst/>
          </a:prstGeom>
          <a:noFill/>
        </p:spPr>
        <p:txBody>
          <a:bodyPr wrap="square" rtlCol="0">
            <a:spAutoFit/>
          </a:bodyPr>
          <a:lstStyle/>
          <a:p>
            <a:pPr algn="ctr"/>
            <a:r>
              <a:rPr lang="en-VN" sz="3600" i="1" dirty="0">
                <a:solidFill>
                  <a:srgbClr val="FF0000"/>
                </a:solidFill>
              </a:rPr>
              <a:t>(Nền kinh tế đang phát triển)</a:t>
            </a:r>
          </a:p>
        </p:txBody>
      </p:sp>
      <p:sp>
        <p:nvSpPr>
          <p:cNvPr id="25" name="TextBox 24">
            <a:extLst>
              <a:ext uri="{FF2B5EF4-FFF2-40B4-BE49-F238E27FC236}">
                <a16:creationId xmlns:a16="http://schemas.microsoft.com/office/drawing/2014/main" id="{AC572E9A-B14B-4A46-BCAA-7EE93704C999}"/>
              </a:ext>
            </a:extLst>
          </p:cNvPr>
          <p:cNvSpPr txBox="1"/>
          <p:nvPr/>
        </p:nvSpPr>
        <p:spPr>
          <a:xfrm>
            <a:off x="7064262" y="3431030"/>
            <a:ext cx="4670538" cy="1938992"/>
          </a:xfrm>
          <a:prstGeom prst="rect">
            <a:avLst/>
          </a:prstGeom>
          <a:noFill/>
        </p:spPr>
        <p:txBody>
          <a:bodyPr wrap="square" rtlCol="0">
            <a:spAutoFit/>
          </a:bodyPr>
          <a:lstStyle/>
          <a:p>
            <a:pPr algn="just"/>
            <a:r>
              <a:rPr lang="en-VN" sz="4000" b="1" dirty="0">
                <a:solidFill>
                  <a:srgbClr val="00B050"/>
                </a:solidFill>
              </a:rPr>
              <a:t>- Lúa mì, bông, cam, nho,…</a:t>
            </a:r>
          </a:p>
          <a:p>
            <a:pPr algn="just"/>
            <a:r>
              <a:rPr lang="en-VN" sz="4000" b="1" dirty="0">
                <a:solidFill>
                  <a:srgbClr val="00B050"/>
                </a:solidFill>
              </a:rPr>
              <a:t>- Lợn, bò sữa,…</a:t>
            </a:r>
          </a:p>
        </p:txBody>
      </p:sp>
      <p:sp>
        <p:nvSpPr>
          <p:cNvPr id="26" name="TextBox 25">
            <a:extLst>
              <a:ext uri="{FF2B5EF4-FFF2-40B4-BE49-F238E27FC236}">
                <a16:creationId xmlns:a16="http://schemas.microsoft.com/office/drawing/2014/main" id="{5C944875-CEF7-7748-AFC2-4CBC91D302EA}"/>
              </a:ext>
            </a:extLst>
          </p:cNvPr>
          <p:cNvSpPr txBox="1"/>
          <p:nvPr/>
        </p:nvSpPr>
        <p:spPr>
          <a:xfrm>
            <a:off x="7086600" y="6176308"/>
            <a:ext cx="4670538" cy="1938992"/>
          </a:xfrm>
          <a:prstGeom prst="rect">
            <a:avLst/>
          </a:prstGeom>
          <a:noFill/>
        </p:spPr>
        <p:txBody>
          <a:bodyPr wrap="square" rtlCol="0">
            <a:spAutoFit/>
          </a:bodyPr>
          <a:lstStyle/>
          <a:p>
            <a:pPr algn="just"/>
            <a:r>
              <a:rPr lang="en-VN" sz="4000" b="1" dirty="0">
                <a:solidFill>
                  <a:srgbClr val="00B050"/>
                </a:solidFill>
              </a:rPr>
              <a:t>- Chuối, cà phê, mía bông,…</a:t>
            </a:r>
          </a:p>
          <a:p>
            <a:pPr algn="just"/>
            <a:r>
              <a:rPr lang="en-VN" sz="4000" b="1" dirty="0">
                <a:solidFill>
                  <a:srgbClr val="00B050"/>
                </a:solidFill>
              </a:rPr>
              <a:t>- Bò, cừu,…</a:t>
            </a:r>
          </a:p>
        </p:txBody>
      </p:sp>
      <p:sp>
        <p:nvSpPr>
          <p:cNvPr id="27" name="TextBox 26">
            <a:extLst>
              <a:ext uri="{FF2B5EF4-FFF2-40B4-BE49-F238E27FC236}">
                <a16:creationId xmlns:a16="http://schemas.microsoft.com/office/drawing/2014/main" id="{8D95B0AC-5C54-D840-8C3A-96DF6B16A3AE}"/>
              </a:ext>
            </a:extLst>
          </p:cNvPr>
          <p:cNvSpPr txBox="1"/>
          <p:nvPr/>
        </p:nvSpPr>
        <p:spPr>
          <a:xfrm>
            <a:off x="11839418" y="3431030"/>
            <a:ext cx="4670538" cy="1938992"/>
          </a:xfrm>
          <a:prstGeom prst="rect">
            <a:avLst/>
          </a:prstGeom>
          <a:noFill/>
        </p:spPr>
        <p:txBody>
          <a:bodyPr wrap="square" rtlCol="0">
            <a:spAutoFit/>
          </a:bodyPr>
          <a:lstStyle/>
          <a:p>
            <a:pPr algn="just"/>
            <a:r>
              <a:rPr lang="en-VN" sz="4000" b="1" dirty="0">
                <a:solidFill>
                  <a:schemeClr val="accent2">
                    <a:lumMod val="50000"/>
                  </a:schemeClr>
                </a:solidFill>
              </a:rPr>
              <a:t>- Công nghiệp kĩ thuật cao: điện tử, hàng không vũ trụ.</a:t>
            </a:r>
          </a:p>
        </p:txBody>
      </p:sp>
      <p:sp>
        <p:nvSpPr>
          <p:cNvPr id="30" name="TextBox 29">
            <a:extLst>
              <a:ext uri="{FF2B5EF4-FFF2-40B4-BE49-F238E27FC236}">
                <a16:creationId xmlns:a16="http://schemas.microsoft.com/office/drawing/2014/main" id="{819263B4-B572-2643-8183-339D4F1D44DD}"/>
              </a:ext>
            </a:extLst>
          </p:cNvPr>
          <p:cNvSpPr txBox="1"/>
          <p:nvPr/>
        </p:nvSpPr>
        <p:spPr>
          <a:xfrm>
            <a:off x="11861756" y="6176308"/>
            <a:ext cx="4670538" cy="1323439"/>
          </a:xfrm>
          <a:prstGeom prst="rect">
            <a:avLst/>
          </a:prstGeom>
          <a:noFill/>
        </p:spPr>
        <p:txBody>
          <a:bodyPr wrap="square" rtlCol="0">
            <a:spAutoFit/>
          </a:bodyPr>
          <a:lstStyle/>
          <a:p>
            <a:pPr algn="just"/>
            <a:r>
              <a:rPr lang="en-VN" sz="4000" b="1" dirty="0">
                <a:solidFill>
                  <a:schemeClr val="accent2">
                    <a:lumMod val="50000"/>
                  </a:schemeClr>
                </a:solidFill>
              </a:rPr>
              <a:t>- Khai thác khoáng sản.</a:t>
            </a:r>
          </a:p>
        </p:txBody>
      </p:sp>
    </p:spTree>
    <p:extLst>
      <p:ext uri="{BB962C8B-B14F-4D97-AF65-F5344CB8AC3E}">
        <p14:creationId xmlns:p14="http://schemas.microsoft.com/office/powerpoint/2010/main" val="33643806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28"/>
                                        </p:tgtEl>
                                      </p:cBhvr>
                                    </p:animEffect>
                                    <p:animScale>
                                      <p:cBhvr>
                                        <p:cTn id="7" dur="250" autoRev="1" fill="hold"/>
                                        <p:tgtEl>
                                          <p:spTgt spid="28"/>
                                        </p:tgtEl>
                                      </p:cBhvr>
                                      <p:by x="105000" y="105000"/>
                                    </p:animScale>
                                  </p:childTnLst>
                                </p:cTn>
                              </p:par>
                              <p:par>
                                <p:cTn id="8" presetID="26" presetClass="emph" presetSubtype="0" repeatCount="indefinite" fill="hold"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8196363" y="-844323"/>
            <a:ext cx="2653259" cy="22801444"/>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3589" y="9645257"/>
            <a:ext cx="11408768" cy="641743"/>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718649" y="9645257"/>
            <a:ext cx="11408768" cy="641743"/>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7466266" y="9251956"/>
            <a:ext cx="460741" cy="630073"/>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3699752" y="9333873"/>
            <a:ext cx="445251" cy="608891"/>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1478434" y="9276812"/>
            <a:ext cx="445251" cy="608891"/>
          </a:xfrm>
          <a:prstGeom prst="rect">
            <a:avLst/>
          </a:prstGeom>
        </p:spPr>
      </p:pic>
      <p:pic>
        <p:nvPicPr>
          <p:cNvPr id="16" name="Picture 1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357060">
            <a:off x="251078" y="9280487"/>
            <a:ext cx="460741" cy="630073"/>
          </a:xfrm>
          <a:prstGeom prst="rect">
            <a:avLst/>
          </a:prstGeom>
        </p:spPr>
      </p:pic>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04721" flipH="1">
            <a:off x="17285377" y="9352933"/>
            <a:ext cx="445251" cy="608891"/>
          </a:xfrm>
          <a:prstGeom prst="rect">
            <a:avLst/>
          </a:prstGeom>
        </p:spPr>
      </p:pic>
      <p:pic>
        <p:nvPicPr>
          <p:cNvPr id="28" name="Picture 28"/>
          <p:cNvPicPr>
            <a:picLocks noChangeAspect="1"/>
          </p:cNvPicPr>
          <p:nvPr/>
        </p:nvPicPr>
        <p:blipFill>
          <a:blip r:embed="rId11"/>
          <a:srcRect/>
          <a:stretch>
            <a:fillRect/>
          </a:stretch>
        </p:blipFill>
        <p:spPr>
          <a:xfrm rot="603466">
            <a:off x="795264" y="1692780"/>
            <a:ext cx="700303" cy="657410"/>
          </a:xfrm>
          <a:prstGeom prst="rect">
            <a:avLst/>
          </a:prstGeom>
        </p:spPr>
      </p:pic>
      <p:pic>
        <p:nvPicPr>
          <p:cNvPr id="29" name="Picture 29"/>
          <p:cNvPicPr>
            <a:picLocks noChangeAspect="1"/>
          </p:cNvPicPr>
          <p:nvPr/>
        </p:nvPicPr>
        <p:blipFill>
          <a:blip r:embed="rId11"/>
          <a:srcRect/>
          <a:stretch>
            <a:fillRect/>
          </a:stretch>
        </p:blipFill>
        <p:spPr>
          <a:xfrm rot="-64891">
            <a:off x="17085792" y="910722"/>
            <a:ext cx="552464" cy="518626"/>
          </a:xfrm>
          <a:prstGeom prst="rect">
            <a:avLst/>
          </a:prstGeom>
        </p:spPr>
      </p:pic>
      <p:grpSp>
        <p:nvGrpSpPr>
          <p:cNvPr id="22" name="Group 21">
            <a:extLst>
              <a:ext uri="{FF2B5EF4-FFF2-40B4-BE49-F238E27FC236}">
                <a16:creationId xmlns:a16="http://schemas.microsoft.com/office/drawing/2014/main" id="{6DD65D2C-7E25-ED41-8633-971C9A5AA22E}"/>
              </a:ext>
            </a:extLst>
          </p:cNvPr>
          <p:cNvGrpSpPr/>
          <p:nvPr/>
        </p:nvGrpSpPr>
        <p:grpSpPr>
          <a:xfrm>
            <a:off x="2149230" y="7509346"/>
            <a:ext cx="5547406" cy="1036983"/>
            <a:chOff x="426482" y="5257800"/>
            <a:chExt cx="5547406" cy="1036983"/>
          </a:xfrm>
        </p:grpSpPr>
        <p:grpSp>
          <p:nvGrpSpPr>
            <p:cNvPr id="23" name="Group 22">
              <a:extLst>
                <a:ext uri="{FF2B5EF4-FFF2-40B4-BE49-F238E27FC236}">
                  <a16:creationId xmlns:a16="http://schemas.microsoft.com/office/drawing/2014/main" id="{BD24FB3A-DE9C-014C-845E-0061CE2B6D62}"/>
                </a:ext>
              </a:extLst>
            </p:cNvPr>
            <p:cNvGrpSpPr/>
            <p:nvPr/>
          </p:nvGrpSpPr>
          <p:grpSpPr>
            <a:xfrm>
              <a:off x="426482" y="5257800"/>
              <a:ext cx="5547406" cy="1036983"/>
              <a:chOff x="312233" y="5515706"/>
              <a:chExt cx="4491763" cy="1030485"/>
            </a:xfrm>
          </p:grpSpPr>
          <p:grpSp>
            <p:nvGrpSpPr>
              <p:cNvPr id="31" name="Group 30">
                <a:extLst>
                  <a:ext uri="{FF2B5EF4-FFF2-40B4-BE49-F238E27FC236}">
                    <a16:creationId xmlns:a16="http://schemas.microsoft.com/office/drawing/2014/main" id="{CFDD63FB-39C0-224A-9D94-D2799D6DF643}"/>
                  </a:ext>
                </a:extLst>
              </p:cNvPr>
              <p:cNvGrpSpPr/>
              <p:nvPr/>
            </p:nvGrpSpPr>
            <p:grpSpPr>
              <a:xfrm>
                <a:off x="312233" y="5515706"/>
                <a:ext cx="4491763" cy="1030485"/>
                <a:chOff x="75182" y="277598"/>
                <a:chExt cx="11835440" cy="1140383"/>
              </a:xfrm>
            </p:grpSpPr>
            <p:sp>
              <p:nvSpPr>
                <p:cNvPr id="33" name="圆角矩形 24">
                  <a:extLst>
                    <a:ext uri="{FF2B5EF4-FFF2-40B4-BE49-F238E27FC236}">
                      <a16:creationId xmlns:a16="http://schemas.microsoft.com/office/drawing/2014/main" id="{2336F8CB-5F5B-7B42-A9AC-D0C0F95CD657}"/>
                    </a:ext>
                  </a:extLst>
                </p:cNvPr>
                <p:cNvSpPr/>
                <p:nvPr/>
              </p:nvSpPr>
              <p:spPr>
                <a:xfrm>
                  <a:off x="75182" y="277598"/>
                  <a:ext cx="11835440" cy="114038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宋体" panose="02010600030101010101" pitchFamily="2" charset="-122"/>
                    <a:cs typeface="+mn-ea"/>
                    <a:sym typeface="+mn-lt"/>
                  </a:endParaRPr>
                </a:p>
              </p:txBody>
            </p:sp>
            <p:sp>
              <p:nvSpPr>
                <p:cNvPr id="34" name="圆角矩形 26">
                  <a:extLst>
                    <a:ext uri="{FF2B5EF4-FFF2-40B4-BE49-F238E27FC236}">
                      <a16:creationId xmlns:a16="http://schemas.microsoft.com/office/drawing/2014/main" id="{7FE194DE-7710-FD40-9DEF-F3FBD470A835}"/>
                    </a:ext>
                  </a:extLst>
                </p:cNvPr>
                <p:cNvSpPr/>
                <p:nvPr/>
              </p:nvSpPr>
              <p:spPr>
                <a:xfrm>
                  <a:off x="454666" y="336682"/>
                  <a:ext cx="11076471" cy="1022217"/>
                </a:xfrm>
                <a:prstGeom prst="roundRect">
                  <a:avLst/>
                </a:prstGeom>
                <a:solidFill>
                  <a:schemeClr val="bg1"/>
                </a:solidFill>
                <a:ln w="38100">
                  <a:solidFill>
                    <a:srgbClr val="42210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US" sz="3500" b="1" i="0" u="none" strike="noStrike" kern="1200" cap="none" spc="0" normalizeH="0" baseline="0" noProof="0" dirty="0">
                    <a:ln>
                      <a:noFill/>
                    </a:ln>
                    <a:solidFill>
                      <a:srgbClr val="FF3300"/>
                    </a:solidFill>
                    <a:effectLst/>
                    <a:uLnTx/>
                    <a:uFillTx/>
                    <a:latin typeface="Calibri"/>
                    <a:ea typeface="+mn-ea"/>
                    <a:cs typeface="+mn-cs"/>
                  </a:endParaRPr>
                </a:p>
              </p:txBody>
            </p:sp>
          </p:grpSp>
          <p:sp>
            <p:nvSpPr>
              <p:cNvPr id="32" name="TextBox 31">
                <a:extLst>
                  <a:ext uri="{FF2B5EF4-FFF2-40B4-BE49-F238E27FC236}">
                    <a16:creationId xmlns:a16="http://schemas.microsoft.com/office/drawing/2014/main" id="{CDAE71A7-ABB2-AC4D-86B6-285BEA5368A8}"/>
                  </a:ext>
                </a:extLst>
              </p:cNvPr>
              <p:cNvSpPr txBox="1"/>
              <p:nvPr/>
            </p:nvSpPr>
            <p:spPr>
              <a:xfrm>
                <a:off x="746293" y="5646227"/>
                <a:ext cx="3420728"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Wingdings" pitchFamily="2" charset="2"/>
                  </a:rPr>
                  <a:t> </a:t>
                </a:r>
                <a:endPar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24" name="TextBox 23">
              <a:extLst>
                <a:ext uri="{FF2B5EF4-FFF2-40B4-BE49-F238E27FC236}">
                  <a16:creationId xmlns:a16="http://schemas.microsoft.com/office/drawing/2014/main" id="{DFB782C6-8A9C-5044-AB07-E6C82EE64479}"/>
                </a:ext>
              </a:extLst>
            </p:cNvPr>
            <p:cNvSpPr txBox="1"/>
            <p:nvPr/>
          </p:nvSpPr>
          <p:spPr>
            <a:xfrm>
              <a:off x="962554" y="5422347"/>
              <a:ext cx="4607537"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Kĩ</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thuật</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điện</a:t>
              </a:r>
              <a:r>
                <a:rPr kumimoji="0" lang="en-US"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rPr>
                <a:t> </a:t>
              </a:r>
              <a:r>
                <a:rPr kumimoji="0" lang="en-US" sz="4000" b="0" i="0" u="none" strike="noStrike" kern="1200" cap="none" spc="0" normalizeH="0" baseline="0" noProof="0" dirty="0" err="1">
                  <a:ln>
                    <a:noFill/>
                  </a:ln>
                  <a:solidFill>
                    <a:srgbClr val="552516"/>
                  </a:solidFill>
                  <a:effectLst/>
                  <a:uLnTx/>
                  <a:uFillTx/>
                  <a:latin typeface="Arial" panose="020B0604020202020204" pitchFamily="34" charset="0"/>
                  <a:ea typeface="+mn-ea"/>
                  <a:cs typeface="+mn-cs"/>
                </a:rPr>
                <a:t>tử</a:t>
              </a:r>
              <a:endParaRPr kumimoji="0" lang="vi-VN"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endParaRPr>
            </a:p>
          </p:txBody>
        </p:sp>
      </p:grpSp>
      <p:grpSp>
        <p:nvGrpSpPr>
          <p:cNvPr id="35" name="Group 34">
            <a:extLst>
              <a:ext uri="{FF2B5EF4-FFF2-40B4-BE49-F238E27FC236}">
                <a16:creationId xmlns:a16="http://schemas.microsoft.com/office/drawing/2014/main" id="{6B98577D-BB7F-FA40-9577-B1B46C1D944A}"/>
              </a:ext>
            </a:extLst>
          </p:cNvPr>
          <p:cNvGrpSpPr/>
          <p:nvPr/>
        </p:nvGrpSpPr>
        <p:grpSpPr>
          <a:xfrm>
            <a:off x="11284749" y="7530736"/>
            <a:ext cx="5547406" cy="1036983"/>
            <a:chOff x="6568394" y="5257800"/>
            <a:chExt cx="5547406" cy="1036983"/>
          </a:xfrm>
        </p:grpSpPr>
        <p:grpSp>
          <p:nvGrpSpPr>
            <p:cNvPr id="36" name="Group 35">
              <a:extLst>
                <a:ext uri="{FF2B5EF4-FFF2-40B4-BE49-F238E27FC236}">
                  <a16:creationId xmlns:a16="http://schemas.microsoft.com/office/drawing/2014/main" id="{7F3E5A7C-12DE-8444-81FE-70F466416C8B}"/>
                </a:ext>
              </a:extLst>
            </p:cNvPr>
            <p:cNvGrpSpPr/>
            <p:nvPr/>
          </p:nvGrpSpPr>
          <p:grpSpPr>
            <a:xfrm>
              <a:off x="6568394" y="5257800"/>
              <a:ext cx="5547406" cy="1036983"/>
              <a:chOff x="312233" y="5515706"/>
              <a:chExt cx="4491763" cy="1030485"/>
            </a:xfrm>
          </p:grpSpPr>
          <p:grpSp>
            <p:nvGrpSpPr>
              <p:cNvPr id="38" name="Group 37">
                <a:extLst>
                  <a:ext uri="{FF2B5EF4-FFF2-40B4-BE49-F238E27FC236}">
                    <a16:creationId xmlns:a16="http://schemas.microsoft.com/office/drawing/2014/main" id="{62A629EE-B439-FB45-BB07-775DBF230BFA}"/>
                  </a:ext>
                </a:extLst>
              </p:cNvPr>
              <p:cNvGrpSpPr/>
              <p:nvPr/>
            </p:nvGrpSpPr>
            <p:grpSpPr>
              <a:xfrm>
                <a:off x="312233" y="5515706"/>
                <a:ext cx="4491763" cy="1030485"/>
                <a:chOff x="75182" y="277598"/>
                <a:chExt cx="11835440" cy="1140383"/>
              </a:xfrm>
            </p:grpSpPr>
            <p:sp>
              <p:nvSpPr>
                <p:cNvPr id="40" name="圆角矩形 24">
                  <a:extLst>
                    <a:ext uri="{FF2B5EF4-FFF2-40B4-BE49-F238E27FC236}">
                      <a16:creationId xmlns:a16="http://schemas.microsoft.com/office/drawing/2014/main" id="{C18BE769-95E9-9D49-AE5D-7B415979D68F}"/>
                    </a:ext>
                  </a:extLst>
                </p:cNvPr>
                <p:cNvSpPr/>
                <p:nvPr/>
              </p:nvSpPr>
              <p:spPr>
                <a:xfrm>
                  <a:off x="75182" y="277598"/>
                  <a:ext cx="11835440" cy="114038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宋体" panose="02010600030101010101" pitchFamily="2" charset="-122"/>
                    <a:cs typeface="+mn-ea"/>
                    <a:sym typeface="+mn-lt"/>
                  </a:endParaRPr>
                </a:p>
              </p:txBody>
            </p:sp>
            <p:sp>
              <p:nvSpPr>
                <p:cNvPr id="41" name="圆角矩形 26">
                  <a:extLst>
                    <a:ext uri="{FF2B5EF4-FFF2-40B4-BE49-F238E27FC236}">
                      <a16:creationId xmlns:a16="http://schemas.microsoft.com/office/drawing/2014/main" id="{F9D46D48-D776-EB4A-86D5-F803A4C26415}"/>
                    </a:ext>
                  </a:extLst>
                </p:cNvPr>
                <p:cNvSpPr/>
                <p:nvPr/>
              </p:nvSpPr>
              <p:spPr>
                <a:xfrm>
                  <a:off x="454666" y="336682"/>
                  <a:ext cx="11076471" cy="1022217"/>
                </a:xfrm>
                <a:prstGeom prst="roundRect">
                  <a:avLst/>
                </a:prstGeom>
                <a:solidFill>
                  <a:schemeClr val="bg1"/>
                </a:solidFill>
                <a:ln w="38100">
                  <a:solidFill>
                    <a:srgbClr val="42210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en-US" sz="3500" b="1" i="0" u="none" strike="noStrike" kern="1200" cap="none" spc="0" normalizeH="0" baseline="0" noProof="0" dirty="0">
                    <a:ln>
                      <a:noFill/>
                    </a:ln>
                    <a:solidFill>
                      <a:srgbClr val="FF3300"/>
                    </a:solidFill>
                    <a:effectLst/>
                    <a:uLnTx/>
                    <a:uFillTx/>
                    <a:latin typeface="Calibri"/>
                    <a:ea typeface="+mn-ea"/>
                    <a:cs typeface="+mn-cs"/>
                  </a:endParaRPr>
                </a:p>
              </p:txBody>
            </p:sp>
          </p:grpSp>
          <p:sp>
            <p:nvSpPr>
              <p:cNvPr id="39" name="TextBox 38">
                <a:extLst>
                  <a:ext uri="{FF2B5EF4-FFF2-40B4-BE49-F238E27FC236}">
                    <a16:creationId xmlns:a16="http://schemas.microsoft.com/office/drawing/2014/main" id="{1D957D61-F630-2A48-9A68-2AC58F7F74FA}"/>
                  </a:ext>
                </a:extLst>
              </p:cNvPr>
              <p:cNvSpPr txBox="1"/>
              <p:nvPr/>
            </p:nvSpPr>
            <p:spPr>
              <a:xfrm>
                <a:off x="746293" y="5646227"/>
                <a:ext cx="3420728"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Wingdings" pitchFamily="2" charset="2"/>
                  </a:rPr>
                  <a:t> </a:t>
                </a:r>
                <a:endParaRPr kumimoji="0" lang="en-US" sz="4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37" name="TextBox 36">
              <a:extLst>
                <a:ext uri="{FF2B5EF4-FFF2-40B4-BE49-F238E27FC236}">
                  <a16:creationId xmlns:a16="http://schemas.microsoft.com/office/drawing/2014/main" id="{4552F0B8-85B8-AF47-8EAF-B75BCDEE7350}"/>
                </a:ext>
              </a:extLst>
            </p:cNvPr>
            <p:cNvSpPr txBox="1"/>
            <p:nvPr/>
          </p:nvSpPr>
          <p:spPr>
            <a:xfrm>
              <a:off x="7157981" y="5400256"/>
              <a:ext cx="4607537"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err="1">
                  <a:solidFill>
                    <a:srgbClr val="552516"/>
                  </a:solidFill>
                  <a:latin typeface="Arial" panose="020B0604020202020204" pitchFamily="34" charset="0"/>
                </a:rPr>
                <a:t>Hàng</a:t>
              </a:r>
              <a:r>
                <a:rPr lang="en-US" sz="4000" dirty="0">
                  <a:solidFill>
                    <a:srgbClr val="552516"/>
                  </a:solidFill>
                  <a:latin typeface="Arial" panose="020B0604020202020204" pitchFamily="34" charset="0"/>
                </a:rPr>
                <a:t> </a:t>
              </a:r>
              <a:r>
                <a:rPr lang="en-US" sz="4000" dirty="0" err="1">
                  <a:solidFill>
                    <a:srgbClr val="552516"/>
                  </a:solidFill>
                  <a:latin typeface="Arial" panose="020B0604020202020204" pitchFamily="34" charset="0"/>
                </a:rPr>
                <a:t>không</a:t>
              </a:r>
              <a:r>
                <a:rPr lang="en-US" sz="4000" dirty="0">
                  <a:solidFill>
                    <a:srgbClr val="552516"/>
                  </a:solidFill>
                  <a:latin typeface="Arial" panose="020B0604020202020204" pitchFamily="34" charset="0"/>
                </a:rPr>
                <a:t> </a:t>
              </a:r>
              <a:r>
                <a:rPr lang="en-US" sz="4000" dirty="0" err="1">
                  <a:solidFill>
                    <a:srgbClr val="552516"/>
                  </a:solidFill>
                  <a:latin typeface="Arial" panose="020B0604020202020204" pitchFamily="34" charset="0"/>
                </a:rPr>
                <a:t>vũ</a:t>
              </a:r>
              <a:r>
                <a:rPr lang="en-US" sz="4000" dirty="0">
                  <a:solidFill>
                    <a:srgbClr val="552516"/>
                  </a:solidFill>
                  <a:latin typeface="Arial" panose="020B0604020202020204" pitchFamily="34" charset="0"/>
                </a:rPr>
                <a:t> </a:t>
              </a:r>
              <a:r>
                <a:rPr lang="en-US" sz="4000" dirty="0" err="1">
                  <a:solidFill>
                    <a:srgbClr val="552516"/>
                  </a:solidFill>
                  <a:latin typeface="Arial" panose="020B0604020202020204" pitchFamily="34" charset="0"/>
                </a:rPr>
                <a:t>trụ</a:t>
              </a:r>
              <a:endParaRPr kumimoji="0" lang="vi-VN" sz="4000" b="0" i="0" u="none" strike="noStrike" kern="1200" cap="none" spc="0" normalizeH="0" baseline="0" noProof="0" dirty="0">
                <a:ln>
                  <a:noFill/>
                </a:ln>
                <a:solidFill>
                  <a:srgbClr val="552516"/>
                </a:solidFill>
                <a:effectLst/>
                <a:uLnTx/>
                <a:uFillTx/>
                <a:latin typeface="Arial" panose="020B0604020202020204" pitchFamily="34" charset="0"/>
                <a:ea typeface="+mn-ea"/>
                <a:cs typeface="+mn-cs"/>
              </a:endParaRPr>
            </a:p>
          </p:txBody>
        </p:sp>
      </p:grpSp>
      <p:pic>
        <p:nvPicPr>
          <p:cNvPr id="3" name="Picture 2">
            <a:extLst>
              <a:ext uri="{FF2B5EF4-FFF2-40B4-BE49-F238E27FC236}">
                <a16:creationId xmlns:a16="http://schemas.microsoft.com/office/drawing/2014/main" id="{B1258BCB-19FE-9C41-BCD8-7201AA7FF9E1}"/>
              </a:ext>
            </a:extLst>
          </p:cNvPr>
          <p:cNvPicPr>
            <a:picLocks noChangeAspect="1"/>
          </p:cNvPicPr>
          <p:nvPr/>
        </p:nvPicPr>
        <p:blipFill>
          <a:blip r:embed="rId12"/>
          <a:stretch>
            <a:fillRect/>
          </a:stretch>
        </p:blipFill>
        <p:spPr>
          <a:xfrm>
            <a:off x="384656" y="1422096"/>
            <a:ext cx="8461354" cy="5933234"/>
          </a:xfrm>
          <a:prstGeom prst="rect">
            <a:avLst/>
          </a:prstGeom>
        </p:spPr>
      </p:pic>
      <p:pic>
        <p:nvPicPr>
          <p:cNvPr id="4" name="Picture 3">
            <a:extLst>
              <a:ext uri="{FF2B5EF4-FFF2-40B4-BE49-F238E27FC236}">
                <a16:creationId xmlns:a16="http://schemas.microsoft.com/office/drawing/2014/main" id="{C5BFCA0D-914D-7D4C-8696-291D3BB27C97}"/>
              </a:ext>
            </a:extLst>
          </p:cNvPr>
          <p:cNvPicPr>
            <a:picLocks noChangeAspect="1"/>
          </p:cNvPicPr>
          <p:nvPr/>
        </p:nvPicPr>
        <p:blipFill>
          <a:blip r:embed="rId13"/>
          <a:stretch>
            <a:fillRect/>
          </a:stretch>
        </p:blipFill>
        <p:spPr>
          <a:xfrm>
            <a:off x="9252748" y="1435463"/>
            <a:ext cx="8650596" cy="5931065"/>
          </a:xfrm>
          <a:prstGeom prst="rect">
            <a:avLst/>
          </a:prstGeom>
        </p:spPr>
      </p:pic>
    </p:spTree>
    <p:extLst>
      <p:ext uri="{BB962C8B-B14F-4D97-AF65-F5344CB8AC3E}">
        <p14:creationId xmlns:p14="http://schemas.microsoft.com/office/powerpoint/2010/main" val="21048311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28"/>
                                        </p:tgtEl>
                                      </p:cBhvr>
                                    </p:animEffect>
                                    <p:animScale>
                                      <p:cBhvr>
                                        <p:cTn id="7" dur="250" autoRev="1" fill="hold"/>
                                        <p:tgtEl>
                                          <p:spTgt spid="28"/>
                                        </p:tgtEl>
                                      </p:cBhvr>
                                      <p:by x="105000" y="105000"/>
                                    </p:animScale>
                                  </p:childTnLst>
                                </p:cTn>
                              </p:par>
                              <p:par>
                                <p:cTn id="8" presetID="26" presetClass="emph" presetSubtype="0" repeatCount="indefinite" fill="hold"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inVertical)">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inVertical)">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20420" y="2556362"/>
            <a:ext cx="9611517" cy="4561779"/>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654021" y="2242059"/>
            <a:ext cx="2552553" cy="653780"/>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8196363" y="-844323"/>
            <a:ext cx="2653259" cy="22801444"/>
          </a:xfrm>
          <a:prstGeom prst="rect">
            <a:avLst/>
          </a:prstGeom>
        </p:spPr>
      </p:pic>
      <p:pic>
        <p:nvPicPr>
          <p:cNvPr id="6" name="Picture 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3589" y="9645257"/>
            <a:ext cx="11408768" cy="641743"/>
          </a:xfrm>
          <a:prstGeom prst="rect">
            <a:avLst/>
          </a:prstGeom>
        </p:spPr>
      </p:pic>
      <p:pic>
        <p:nvPicPr>
          <p:cNvPr id="7" name="Picture 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718649" y="9645257"/>
            <a:ext cx="11408768" cy="641743"/>
          </a:xfrm>
          <a:prstGeom prst="rect">
            <a:avLst/>
          </a:prstGeom>
        </p:spPr>
      </p:pic>
      <p:pic>
        <p:nvPicPr>
          <p:cNvPr id="8" name="Picture 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57060">
            <a:off x="7466266" y="9251956"/>
            <a:ext cx="460741" cy="630073"/>
          </a:xfrm>
          <a:prstGeom prst="rect">
            <a:avLst/>
          </a:prstGeom>
        </p:spPr>
      </p:pic>
      <p:pic>
        <p:nvPicPr>
          <p:cNvPr id="9" name="Picture 9"/>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04721" flipH="1">
            <a:off x="3699752" y="9333873"/>
            <a:ext cx="445251" cy="608891"/>
          </a:xfrm>
          <a:prstGeom prst="rect">
            <a:avLst/>
          </a:prstGeom>
        </p:spPr>
      </p:pic>
      <p:pic>
        <p:nvPicPr>
          <p:cNvPr id="10" name="Picture 1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04721" flipH="1">
            <a:off x="11478434" y="9276812"/>
            <a:ext cx="445251" cy="608891"/>
          </a:xfrm>
          <a:prstGeom prst="rect">
            <a:avLst/>
          </a:prstGeom>
        </p:spPr>
      </p:pic>
      <p:pic>
        <p:nvPicPr>
          <p:cNvPr id="11" name="Picture 11"/>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57060">
            <a:off x="14211950" y="9005120"/>
            <a:ext cx="460741" cy="630073"/>
          </a:xfrm>
          <a:prstGeom prst="rect">
            <a:avLst/>
          </a:prstGeom>
        </p:spPr>
      </p:pic>
      <p:pic>
        <p:nvPicPr>
          <p:cNvPr id="16" name="Picture 16"/>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57060">
            <a:off x="251078" y="9280487"/>
            <a:ext cx="460741" cy="630073"/>
          </a:xfrm>
          <a:prstGeom prst="rect">
            <a:avLst/>
          </a:prstGeom>
        </p:spPr>
      </p:pic>
      <p:pic>
        <p:nvPicPr>
          <p:cNvPr id="17" name="Picture 17"/>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04721" flipH="1">
            <a:off x="17285377" y="9352933"/>
            <a:ext cx="445251" cy="608891"/>
          </a:xfrm>
          <a:prstGeom prst="rect">
            <a:avLst/>
          </a:prstGeom>
        </p:spPr>
      </p:pic>
      <p:pic>
        <p:nvPicPr>
          <p:cNvPr id="22" name="Picture 22"/>
          <p:cNvPicPr>
            <a:picLocks noChangeAspect="1"/>
          </p:cNvPicPr>
          <p:nvPr/>
        </p:nvPicPr>
        <p:blipFill>
          <a:blip r:embed="rId15"/>
          <a:srcRect/>
          <a:stretch>
            <a:fillRect/>
          </a:stretch>
        </p:blipFill>
        <p:spPr>
          <a:xfrm rot="376464">
            <a:off x="481448" y="637331"/>
            <a:ext cx="1249040" cy="1172536"/>
          </a:xfrm>
          <a:prstGeom prst="rect">
            <a:avLst/>
          </a:prstGeom>
        </p:spPr>
      </p:pic>
      <p:pic>
        <p:nvPicPr>
          <p:cNvPr id="23" name="Picture 23"/>
          <p:cNvPicPr>
            <a:picLocks noChangeAspect="1"/>
          </p:cNvPicPr>
          <p:nvPr/>
        </p:nvPicPr>
        <p:blipFill>
          <a:blip r:embed="rId16"/>
          <a:srcRect/>
          <a:stretch>
            <a:fillRect/>
          </a:stretch>
        </p:blipFill>
        <p:spPr>
          <a:xfrm rot="603466">
            <a:off x="17311324" y="1084799"/>
            <a:ext cx="700303" cy="657410"/>
          </a:xfrm>
          <a:prstGeom prst="rect">
            <a:avLst/>
          </a:prstGeom>
        </p:spPr>
      </p:pic>
      <p:pic>
        <p:nvPicPr>
          <p:cNvPr id="24" name="Picture 24"/>
          <p:cNvPicPr>
            <a:picLocks noChangeAspect="1"/>
          </p:cNvPicPr>
          <p:nvPr/>
        </p:nvPicPr>
        <p:blipFill>
          <a:blip r:embed="rId16"/>
          <a:srcRect/>
          <a:stretch>
            <a:fillRect/>
          </a:stretch>
        </p:blipFill>
        <p:spPr>
          <a:xfrm rot="-64891">
            <a:off x="9849500" y="840825"/>
            <a:ext cx="552464" cy="518626"/>
          </a:xfrm>
          <a:prstGeom prst="rect">
            <a:avLst/>
          </a:prstGeom>
        </p:spPr>
      </p:pic>
      <p:pic>
        <p:nvPicPr>
          <p:cNvPr id="25" name="Picture 25"/>
          <p:cNvPicPr>
            <a:picLocks noChangeAspect="1"/>
          </p:cNvPicPr>
          <p:nvPr/>
        </p:nvPicPr>
        <p:blipFill>
          <a:blip r:embed="rId17"/>
          <a:srcRect/>
          <a:stretch>
            <a:fillRect/>
          </a:stretch>
        </p:blipFill>
        <p:spPr>
          <a:xfrm>
            <a:off x="11452357" y="4127342"/>
            <a:ext cx="6991074" cy="5776375"/>
          </a:xfrm>
          <a:prstGeom prst="rect">
            <a:avLst/>
          </a:prstGeom>
        </p:spPr>
      </p:pic>
      <p:sp>
        <p:nvSpPr>
          <p:cNvPr id="26" name="TextBox 26"/>
          <p:cNvSpPr txBox="1"/>
          <p:nvPr/>
        </p:nvSpPr>
        <p:spPr>
          <a:xfrm>
            <a:off x="2209964" y="4229445"/>
            <a:ext cx="7032428" cy="1434239"/>
          </a:xfrm>
          <a:prstGeom prst="rect">
            <a:avLst/>
          </a:prstGeom>
        </p:spPr>
        <p:txBody>
          <a:bodyPr wrap="square" lIns="0" tIns="0" rIns="0" bIns="0" rtlCol="0" anchor="t">
            <a:spAutoFit/>
          </a:bodyPr>
          <a:lstStyle/>
          <a:p>
            <a:pPr algn="ctr">
              <a:lnSpc>
                <a:spcPts val="9600"/>
              </a:lnSpc>
            </a:pPr>
            <a:r>
              <a:rPr lang="en-US" sz="16600" dirty="0" err="1">
                <a:solidFill>
                  <a:srgbClr val="FFC000"/>
                </a:solidFill>
                <a:latin typeface="Bryndan Write Bold"/>
              </a:rPr>
              <a:t>Hoa</a:t>
            </a:r>
            <a:r>
              <a:rPr lang="en-US" sz="16600" dirty="0">
                <a:solidFill>
                  <a:srgbClr val="FFC000"/>
                </a:solidFill>
                <a:latin typeface="Bryndan Write Bold"/>
              </a:rPr>
              <a:t> </a:t>
            </a:r>
            <a:r>
              <a:rPr lang="en-US" sz="16600" dirty="0" err="1">
                <a:solidFill>
                  <a:srgbClr val="FFC000"/>
                </a:solidFill>
                <a:latin typeface="Bryndan Write Bold"/>
              </a:rPr>
              <a:t>Kì</a:t>
            </a:r>
            <a:endParaRPr lang="en-US" sz="16600" dirty="0">
              <a:solidFill>
                <a:srgbClr val="FFC000"/>
              </a:solidFill>
              <a:latin typeface="Bryndan Write Bold"/>
            </a:endParaRPr>
          </a:p>
        </p:txBody>
      </p:sp>
      <p:pic>
        <p:nvPicPr>
          <p:cNvPr id="33" name="Picture 32">
            <a:extLst>
              <a:ext uri="{FF2B5EF4-FFF2-40B4-BE49-F238E27FC236}">
                <a16:creationId xmlns:a16="http://schemas.microsoft.com/office/drawing/2014/main" id="{242E1197-ABB1-2C46-90B1-18EE639067F5}"/>
              </a:ext>
            </a:extLst>
          </p:cNvPr>
          <p:cNvPicPr>
            <a:picLocks noChangeAspect="1"/>
          </p:cNvPicPr>
          <p:nvPr/>
        </p:nvPicPr>
        <p:blipFill>
          <a:blip r:embed="rId18">
            <a:extLst>
              <a:ext uri="{BEBA8EAE-BF5A-486C-A8C5-ECC9F3942E4B}">
                <a14:imgProps xmlns:a14="http://schemas.microsoft.com/office/drawing/2010/main">
                  <a14:imgLayer r:embed="rId19">
                    <a14:imgEffect>
                      <a14:backgroundRemoval t="9886" b="89924" l="6623" r="90000">
                        <a14:foregroundMark x1="8052" y1="24905" x2="6623" y2="36882"/>
                        <a14:foregroundMark x1="57792" y1="27567" x2="61818" y2="32890"/>
                        <a14:foregroundMark x1="61818" y1="32129" x2="59091" y2="28897"/>
                      </a14:backgroundRemoval>
                    </a14:imgEffect>
                  </a14:imgLayer>
                </a14:imgProps>
              </a:ext>
              <a:ext uri="{28A0092B-C50C-407E-A947-70E740481C1C}">
                <a14:useLocalDpi xmlns:a14="http://schemas.microsoft.com/office/drawing/2010/main" val="0"/>
              </a:ext>
            </a:extLst>
          </a:blip>
          <a:stretch>
            <a:fillRect/>
          </a:stretch>
        </p:blipFill>
        <p:spPr>
          <a:xfrm>
            <a:off x="11592863" y="-97822"/>
            <a:ext cx="6372303" cy="43530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0" presetClass="path" presetSubtype="0" accel="50000" decel="50000" fill="hold" nodeType="withEffect">
                                  <p:stCondLst>
                                    <p:cond delay="0"/>
                                  </p:stCondLst>
                                  <p:childTnLst>
                                    <p:animMotion origin="layout" path="M 0.20833 0.22794 L -0.03351 0.00016 " pathEditMode="relative" rAng="0" ptsTypes="AA">
                                      <p:cBhvr>
                                        <p:cTn id="10" dur="2000" fill="hold"/>
                                        <p:tgtEl>
                                          <p:spTgt spid="25"/>
                                        </p:tgtEl>
                                        <p:attrNameLst>
                                          <p:attrName>ppt_x</p:attrName>
                                          <p:attrName>ppt_y</p:attrName>
                                        </p:attrNameLst>
                                      </p:cBhvr>
                                      <p:rCtr x="-12092" y="-11389"/>
                                    </p:animMotion>
                                  </p:childTnLst>
                                </p:cTn>
                              </p:par>
                            </p:childTnLst>
                          </p:cTn>
                        </p:par>
                        <p:par>
                          <p:cTn id="11" fill="hold">
                            <p:stCondLst>
                              <p:cond delay="2000"/>
                            </p:stCondLst>
                            <p:childTnLst>
                              <p:par>
                                <p:cTn id="12" presetID="9"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dissolve">
                                      <p:cBhvr>
                                        <p:cTn id="17" dur="500"/>
                                        <p:tgtEl>
                                          <p:spTgt spid="26"/>
                                        </p:tgtEl>
                                      </p:cBhvr>
                                    </p:animEffect>
                                  </p:childTnLst>
                                </p:cTn>
                              </p:par>
                              <p:par>
                                <p:cTn id="18" presetID="9"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dissolve">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8196363" y="-844323"/>
            <a:ext cx="2653259" cy="22801444"/>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43589" y="9645257"/>
            <a:ext cx="11408768" cy="641743"/>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718649" y="9645257"/>
            <a:ext cx="11408768" cy="641743"/>
          </a:xfrm>
          <a:prstGeom prst="rect">
            <a:avLst/>
          </a:prstGeom>
        </p:spPr>
      </p:pic>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8353312"/>
            <a:ext cx="2787299" cy="1933688"/>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500701" y="8353312"/>
            <a:ext cx="2787299" cy="1933688"/>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57060">
            <a:off x="7466266" y="9251956"/>
            <a:ext cx="460741" cy="630073"/>
          </a:xfrm>
          <a:prstGeom prst="rect">
            <a:avLst/>
          </a:prstGeom>
        </p:spPr>
      </p:pic>
      <p:pic>
        <p:nvPicPr>
          <p:cNvPr id="12" name="Picture 1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04721" flipH="1">
            <a:off x="3699752" y="9333873"/>
            <a:ext cx="445251" cy="608891"/>
          </a:xfrm>
          <a:prstGeom prst="rect">
            <a:avLst/>
          </a:prstGeom>
        </p:spPr>
      </p:pic>
      <p:pic>
        <p:nvPicPr>
          <p:cNvPr id="13" name="Picture 1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04721" flipH="1">
            <a:off x="11478434" y="9276812"/>
            <a:ext cx="445251" cy="608891"/>
          </a:xfrm>
          <a:prstGeom prst="rect">
            <a:avLst/>
          </a:prstGeom>
        </p:spPr>
      </p:pic>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357060">
            <a:off x="14211950" y="9005120"/>
            <a:ext cx="460741" cy="630073"/>
          </a:xfrm>
          <a:prstGeom prst="rect">
            <a:avLst/>
          </a:prstGeom>
        </p:spPr>
      </p:pic>
      <p:pic>
        <p:nvPicPr>
          <p:cNvPr id="15" name="Picture 15"/>
          <p:cNvPicPr>
            <a:picLocks noChangeAspect="1"/>
          </p:cNvPicPr>
          <p:nvPr/>
        </p:nvPicPr>
        <p:blipFill>
          <a:blip r:embed="rId13"/>
          <a:srcRect/>
          <a:stretch>
            <a:fillRect/>
          </a:stretch>
        </p:blipFill>
        <p:spPr>
          <a:xfrm>
            <a:off x="897519" y="992063"/>
            <a:ext cx="992262" cy="931486"/>
          </a:xfrm>
          <a:prstGeom prst="rect">
            <a:avLst/>
          </a:prstGeom>
        </p:spPr>
      </p:pic>
      <p:pic>
        <p:nvPicPr>
          <p:cNvPr id="19" name="Picture 19"/>
          <p:cNvPicPr>
            <a:picLocks noChangeAspect="1"/>
          </p:cNvPicPr>
          <p:nvPr/>
        </p:nvPicPr>
        <p:blipFill>
          <a:blip r:embed="rId14"/>
          <a:srcRect/>
          <a:stretch>
            <a:fillRect/>
          </a:stretch>
        </p:blipFill>
        <p:spPr>
          <a:xfrm rot="-962011">
            <a:off x="3311747" y="2292237"/>
            <a:ext cx="723856" cy="679520"/>
          </a:xfrm>
          <a:prstGeom prst="rect">
            <a:avLst/>
          </a:prstGeom>
        </p:spPr>
      </p:pic>
      <p:pic>
        <p:nvPicPr>
          <p:cNvPr id="20" name="Picture 20"/>
          <p:cNvPicPr>
            <a:picLocks noChangeAspect="1"/>
          </p:cNvPicPr>
          <p:nvPr/>
        </p:nvPicPr>
        <p:blipFill>
          <a:blip r:embed="rId13"/>
          <a:srcRect/>
          <a:stretch>
            <a:fillRect/>
          </a:stretch>
        </p:blipFill>
        <p:spPr>
          <a:xfrm>
            <a:off x="16430771" y="992063"/>
            <a:ext cx="992262" cy="931486"/>
          </a:xfrm>
          <a:prstGeom prst="rect">
            <a:avLst/>
          </a:prstGeom>
        </p:spPr>
      </p:pic>
      <p:pic>
        <p:nvPicPr>
          <p:cNvPr id="21" name="Picture 21"/>
          <p:cNvPicPr>
            <a:picLocks noChangeAspect="1"/>
          </p:cNvPicPr>
          <p:nvPr/>
        </p:nvPicPr>
        <p:blipFill>
          <a:blip r:embed="rId14"/>
          <a:srcRect/>
          <a:stretch>
            <a:fillRect/>
          </a:stretch>
        </p:blipFill>
        <p:spPr>
          <a:xfrm rot="-962011">
            <a:off x="14260292" y="2292237"/>
            <a:ext cx="723856" cy="679520"/>
          </a:xfrm>
          <a:prstGeom prst="rect">
            <a:avLst/>
          </a:prstGeom>
        </p:spPr>
      </p:pic>
      <p:pic>
        <p:nvPicPr>
          <p:cNvPr id="22" name="Picture 22"/>
          <p:cNvPicPr>
            <a:picLocks noChangeAspect="1"/>
          </p:cNvPicPr>
          <p:nvPr/>
        </p:nvPicPr>
        <p:blipFill>
          <a:blip r:embed="rId13"/>
          <a:srcRect/>
          <a:stretch>
            <a:fillRect/>
          </a:stretch>
        </p:blipFill>
        <p:spPr>
          <a:xfrm rot="744337">
            <a:off x="1327216" y="6483078"/>
            <a:ext cx="516511" cy="484874"/>
          </a:xfrm>
          <a:prstGeom prst="rect">
            <a:avLst/>
          </a:prstGeom>
        </p:spPr>
      </p:pic>
      <p:pic>
        <p:nvPicPr>
          <p:cNvPr id="23" name="Picture 23"/>
          <p:cNvPicPr>
            <a:picLocks noChangeAspect="1"/>
          </p:cNvPicPr>
          <p:nvPr/>
        </p:nvPicPr>
        <p:blipFill>
          <a:blip r:embed="rId13"/>
          <a:srcRect/>
          <a:stretch>
            <a:fillRect/>
          </a:stretch>
        </p:blipFill>
        <p:spPr>
          <a:xfrm rot="744337">
            <a:off x="16172516" y="6483078"/>
            <a:ext cx="516511" cy="484874"/>
          </a:xfrm>
          <a:prstGeom prst="rect">
            <a:avLst/>
          </a:prstGeom>
        </p:spPr>
      </p:pic>
      <p:pic>
        <p:nvPicPr>
          <p:cNvPr id="3" name="Picture 2">
            <a:extLst>
              <a:ext uri="{FF2B5EF4-FFF2-40B4-BE49-F238E27FC236}">
                <a16:creationId xmlns:a16="http://schemas.microsoft.com/office/drawing/2014/main" id="{C72895D5-1CD7-B341-A154-6AA9115AF8E7}"/>
              </a:ext>
            </a:extLst>
          </p:cNvPr>
          <p:cNvPicPr>
            <a:picLocks noChangeAspect="1"/>
          </p:cNvPicPr>
          <p:nvPr/>
        </p:nvPicPr>
        <p:blipFill rotWithShape="1">
          <a:blip r:embed="rId15"/>
          <a:srcRect l="1895" t="7595" r="1051" b="7227"/>
          <a:stretch/>
        </p:blipFill>
        <p:spPr>
          <a:xfrm>
            <a:off x="251158" y="4063800"/>
            <a:ext cx="8758242" cy="5875596"/>
          </a:xfrm>
          <a:prstGeom prst="rect">
            <a:avLst/>
          </a:prstGeom>
        </p:spPr>
      </p:pic>
      <p:sp>
        <p:nvSpPr>
          <p:cNvPr id="24" name="Cloud 23">
            <a:extLst>
              <a:ext uri="{FF2B5EF4-FFF2-40B4-BE49-F238E27FC236}">
                <a16:creationId xmlns:a16="http://schemas.microsoft.com/office/drawing/2014/main" id="{305FE948-D67A-F24F-9DF9-5AFBAB780B6E}"/>
              </a:ext>
            </a:extLst>
          </p:cNvPr>
          <p:cNvSpPr/>
          <p:nvPr/>
        </p:nvSpPr>
        <p:spPr>
          <a:xfrm rot="458549">
            <a:off x="8364734" y="236349"/>
            <a:ext cx="9845508" cy="5911483"/>
          </a:xfrm>
          <a:prstGeom prst="cloud">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5" name="TextBox 24">
            <a:extLst>
              <a:ext uri="{FF2B5EF4-FFF2-40B4-BE49-F238E27FC236}">
                <a16:creationId xmlns:a16="http://schemas.microsoft.com/office/drawing/2014/main" id="{C74840E4-0CC2-7F49-A30A-3894B1ECF632}"/>
              </a:ext>
            </a:extLst>
          </p:cNvPr>
          <p:cNvSpPr txBox="1"/>
          <p:nvPr/>
        </p:nvSpPr>
        <p:spPr>
          <a:xfrm>
            <a:off x="9909511" y="1907205"/>
            <a:ext cx="7255296" cy="2554545"/>
          </a:xfrm>
          <a:prstGeom prst="rect">
            <a:avLst/>
          </a:prstGeom>
          <a:noFill/>
        </p:spPr>
        <p:txBody>
          <a:bodyPr wrap="square" rtlCol="0">
            <a:spAutoFit/>
          </a:bodyPr>
          <a:lstStyle/>
          <a:p>
            <a:pPr algn="ctr"/>
            <a:r>
              <a:rPr lang="en-VN" sz="8000" b="1" dirty="0"/>
              <a:t>Bạn biết gì về </a:t>
            </a:r>
          </a:p>
          <a:p>
            <a:pPr algn="ctr"/>
            <a:r>
              <a:rPr lang="en-VN" sz="8000" b="1" dirty="0"/>
              <a:t>Hoa Kì?</a:t>
            </a:r>
          </a:p>
        </p:txBody>
      </p:sp>
    </p:spTree>
    <p:extLst>
      <p:ext uri="{BB962C8B-B14F-4D97-AF65-F5344CB8AC3E}">
        <p14:creationId xmlns:p14="http://schemas.microsoft.com/office/powerpoint/2010/main" val="371522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ppt_x"/>
                                          </p:val>
                                        </p:tav>
                                        <p:tav tm="100000">
                                          <p:val>
                                            <p:strVal val="#ppt_x"/>
                                          </p:val>
                                        </p:tav>
                                      </p:tavLst>
                                    </p:anim>
                                    <p:anim calcmode="lin" valueType="num">
                                      <p:cBhvr additive="base">
                                        <p:cTn id="8" dur="75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flipH="1" flipV="1">
            <a:off x="8901927" y="-362221"/>
            <a:ext cx="2653259" cy="22801444"/>
          </a:xfrm>
          <a:prstGeom prst="rect">
            <a:avLst/>
          </a:prstGeom>
        </p:spPr>
      </p:pic>
      <p:pic>
        <p:nvPicPr>
          <p:cNvPr id="14" name="Picture 1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8516391" y="-12152223"/>
            <a:ext cx="2653259" cy="22801444"/>
          </a:xfrm>
          <a:prstGeom prst="rect">
            <a:avLst/>
          </a:prstGeom>
        </p:spPr>
      </p:pic>
      <p:pic>
        <p:nvPicPr>
          <p:cNvPr id="15" name="Picture 15"/>
          <p:cNvPicPr>
            <a:picLocks noChangeAspect="1"/>
          </p:cNvPicPr>
          <p:nvPr/>
        </p:nvPicPr>
        <p:blipFill>
          <a:blip r:embed="rId5"/>
          <a:srcRect/>
          <a:stretch>
            <a:fillRect/>
          </a:stretch>
        </p:blipFill>
        <p:spPr>
          <a:xfrm>
            <a:off x="15806872" y="7468678"/>
            <a:ext cx="2329812" cy="2818322"/>
          </a:xfrm>
          <a:prstGeom prst="rect">
            <a:avLst/>
          </a:prstGeom>
        </p:spPr>
      </p:pic>
      <p:pic>
        <p:nvPicPr>
          <p:cNvPr id="16" name="Picture 16"/>
          <p:cNvPicPr>
            <a:picLocks noChangeAspect="1"/>
          </p:cNvPicPr>
          <p:nvPr/>
        </p:nvPicPr>
        <p:blipFill>
          <a:blip r:embed="rId6"/>
          <a:srcRect/>
          <a:stretch>
            <a:fillRect/>
          </a:stretch>
        </p:blipFill>
        <p:spPr>
          <a:xfrm>
            <a:off x="366436" y="8457174"/>
            <a:ext cx="1324528" cy="1602251"/>
          </a:xfrm>
          <a:prstGeom prst="rect">
            <a:avLst/>
          </a:prstGeom>
        </p:spPr>
      </p:pic>
      <p:pic>
        <p:nvPicPr>
          <p:cNvPr id="19" name="Picture 19"/>
          <p:cNvPicPr>
            <a:picLocks noChangeAspect="1"/>
          </p:cNvPicPr>
          <p:nvPr/>
        </p:nvPicPr>
        <p:blipFill>
          <a:blip r:embed="rId7"/>
          <a:srcRect/>
          <a:stretch>
            <a:fillRect/>
          </a:stretch>
        </p:blipFill>
        <p:spPr>
          <a:xfrm>
            <a:off x="16763225" y="790175"/>
            <a:ext cx="992149" cy="998389"/>
          </a:xfrm>
          <a:prstGeom prst="rect">
            <a:avLst/>
          </a:prstGeom>
        </p:spPr>
      </p:pic>
      <p:pic>
        <p:nvPicPr>
          <p:cNvPr id="20" name="Picture 20"/>
          <p:cNvPicPr>
            <a:picLocks noChangeAspect="1"/>
          </p:cNvPicPr>
          <p:nvPr/>
        </p:nvPicPr>
        <p:blipFill>
          <a:blip r:embed="rId7"/>
          <a:srcRect/>
          <a:stretch>
            <a:fillRect/>
          </a:stretch>
        </p:blipFill>
        <p:spPr>
          <a:xfrm>
            <a:off x="532625" y="790175"/>
            <a:ext cx="817308" cy="822448"/>
          </a:xfrm>
          <a:prstGeom prst="rect">
            <a:avLst/>
          </a:prstGeom>
        </p:spPr>
      </p:pic>
      <p:pic>
        <p:nvPicPr>
          <p:cNvPr id="21" name="Picture 21"/>
          <p:cNvPicPr>
            <a:picLocks noChangeAspect="1"/>
          </p:cNvPicPr>
          <p:nvPr/>
        </p:nvPicPr>
        <p:blipFill>
          <a:blip r:embed="rId8"/>
          <a:srcRect/>
          <a:stretch>
            <a:fillRect/>
          </a:stretch>
        </p:blipFill>
        <p:spPr>
          <a:xfrm>
            <a:off x="13743928" y="8497378"/>
            <a:ext cx="1844971" cy="1789622"/>
          </a:xfrm>
          <a:prstGeom prst="rect">
            <a:avLst/>
          </a:prstGeom>
        </p:spPr>
      </p:pic>
      <p:pic>
        <p:nvPicPr>
          <p:cNvPr id="26" name="Picture 26"/>
          <p:cNvPicPr>
            <a:picLocks noChangeAspect="1"/>
          </p:cNvPicPr>
          <p:nvPr/>
        </p:nvPicPr>
        <p:blipFill>
          <a:blip r:embed="rId8"/>
          <a:srcRect/>
          <a:stretch>
            <a:fillRect/>
          </a:stretch>
        </p:blipFill>
        <p:spPr>
          <a:xfrm>
            <a:off x="3768050" y="8877839"/>
            <a:ext cx="1314713" cy="1275272"/>
          </a:xfrm>
          <a:prstGeom prst="rect">
            <a:avLst/>
          </a:prstGeom>
        </p:spPr>
      </p:pic>
      <p:pic>
        <p:nvPicPr>
          <p:cNvPr id="27" name="Picture 27"/>
          <p:cNvPicPr>
            <a:picLocks noChangeAspect="1"/>
          </p:cNvPicPr>
          <p:nvPr/>
        </p:nvPicPr>
        <p:blipFill>
          <a:blip r:embed="rId9"/>
          <a:srcRect/>
          <a:stretch>
            <a:fillRect/>
          </a:stretch>
        </p:blipFill>
        <p:spPr>
          <a:xfrm>
            <a:off x="9144000" y="8877839"/>
            <a:ext cx="1314713" cy="1275272"/>
          </a:xfrm>
          <a:prstGeom prst="rect">
            <a:avLst/>
          </a:prstGeom>
        </p:spPr>
      </p:pic>
      <p:graphicFrame>
        <p:nvGraphicFramePr>
          <p:cNvPr id="28" name="Group 43">
            <a:extLst>
              <a:ext uri="{FF2B5EF4-FFF2-40B4-BE49-F238E27FC236}">
                <a16:creationId xmlns:a16="http://schemas.microsoft.com/office/drawing/2014/main" id="{0C22D9ED-9F0F-A943-BAAF-8A616AA0B0E0}"/>
              </a:ext>
            </a:extLst>
          </p:cNvPr>
          <p:cNvGraphicFramePr>
            <a:graphicFrameLocks noGrp="1"/>
          </p:cNvGraphicFramePr>
          <p:nvPr>
            <p:extLst>
              <p:ext uri="{D42A27DB-BD31-4B8C-83A1-F6EECF244321}">
                <p14:modId xmlns:p14="http://schemas.microsoft.com/office/powerpoint/2010/main" val="452886922"/>
              </p:ext>
            </p:extLst>
          </p:nvPr>
        </p:nvGraphicFramePr>
        <p:xfrm>
          <a:off x="921883" y="429509"/>
          <a:ext cx="16739956" cy="9395372"/>
        </p:xfrm>
        <a:graphic>
          <a:graphicData uri="http://schemas.openxmlformats.org/drawingml/2006/table">
            <a:tbl>
              <a:tblPr>
                <a:tableStyleId>{775DCB02-9BB8-47FD-8907-85C794F793BA}</a:tableStyleId>
              </a:tblPr>
              <a:tblGrid>
                <a:gridCol w="4848952">
                  <a:extLst>
                    <a:ext uri="{9D8B030D-6E8A-4147-A177-3AD203B41FA5}">
                      <a16:colId xmlns:a16="http://schemas.microsoft.com/office/drawing/2014/main" val="20000"/>
                    </a:ext>
                  </a:extLst>
                </a:gridCol>
                <a:gridCol w="11891004">
                  <a:extLst>
                    <a:ext uri="{9D8B030D-6E8A-4147-A177-3AD203B41FA5}">
                      <a16:colId xmlns:a16="http://schemas.microsoft.com/office/drawing/2014/main" val="20001"/>
                    </a:ext>
                  </a:extLst>
                </a:gridCol>
              </a:tblGrid>
              <a:tr h="1312017">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800" b="1" u="none" strike="noStrike" cap="none" normalizeH="0" baseline="0" dirty="0">
                          <a:ln>
                            <a:noFill/>
                          </a:ln>
                          <a:solidFill>
                            <a:schemeClr val="bg1"/>
                          </a:solidFill>
                          <a:effectLst/>
                        </a:rPr>
                        <a:t>HOA KÌ</a:t>
                      </a:r>
                      <a:endParaRPr kumimoji="0" lang="en-US" sz="4800" b="1" i="0" u="none" strike="noStrike" cap="none" normalizeH="0" baseline="0" dirty="0">
                        <a:ln>
                          <a:noFill/>
                        </a:ln>
                        <a:solidFill>
                          <a:schemeClr val="bg1"/>
                        </a:solidFill>
                        <a:effectLst/>
                        <a:latin typeface="Times New Roman" pitchFamily="18"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hMerge="1">
                  <a:txBody>
                    <a:bodyPr/>
                    <a:lstStyle/>
                    <a:p>
                      <a:endParaRPr lang="en-US"/>
                    </a:p>
                  </a:txBody>
                  <a:tcPr/>
                </a:tc>
                <a:extLst>
                  <a:ext uri="{0D108BD9-81ED-4DB2-BD59-A6C34878D82A}">
                    <a16:rowId xmlns:a16="http://schemas.microsoft.com/office/drawing/2014/main" val="10000"/>
                  </a:ext>
                </a:extLst>
              </a:tr>
              <a:tr h="120784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1" u="none" strike="noStrike" cap="none" normalizeH="0" baseline="0" dirty="0" err="1">
                          <a:ln>
                            <a:noFill/>
                          </a:ln>
                          <a:solidFill>
                            <a:srgbClr val="002060"/>
                          </a:solidFill>
                          <a:effectLst/>
                        </a:rPr>
                        <a:t>Các</a:t>
                      </a:r>
                      <a:r>
                        <a:rPr kumimoji="0" lang="en-US" sz="4000" b="1" u="none" strike="noStrike" cap="none" normalizeH="0" baseline="0" dirty="0">
                          <a:ln>
                            <a:noFill/>
                          </a:ln>
                          <a:solidFill>
                            <a:srgbClr val="002060"/>
                          </a:solidFill>
                          <a:effectLst/>
                        </a:rPr>
                        <a:t> </a:t>
                      </a:r>
                      <a:r>
                        <a:rPr kumimoji="0" lang="en-US" sz="4000" b="1" u="none" strike="noStrike" cap="none" normalizeH="0" baseline="0" dirty="0" err="1">
                          <a:ln>
                            <a:noFill/>
                          </a:ln>
                          <a:solidFill>
                            <a:srgbClr val="002060"/>
                          </a:solidFill>
                          <a:effectLst/>
                        </a:rPr>
                        <a:t>yếu</a:t>
                      </a:r>
                      <a:r>
                        <a:rPr kumimoji="0" lang="en-US" sz="4000" b="1" u="none" strike="noStrike" cap="none" normalizeH="0" baseline="0" dirty="0">
                          <a:ln>
                            <a:noFill/>
                          </a:ln>
                          <a:solidFill>
                            <a:srgbClr val="002060"/>
                          </a:solidFill>
                          <a:effectLst/>
                        </a:rPr>
                        <a:t> </a:t>
                      </a:r>
                      <a:r>
                        <a:rPr kumimoji="0" lang="en-US" sz="4000" b="1" u="none" strike="noStrike" cap="none" normalizeH="0" baseline="0" dirty="0" err="1">
                          <a:ln>
                            <a:noFill/>
                          </a:ln>
                          <a:solidFill>
                            <a:srgbClr val="002060"/>
                          </a:solidFill>
                          <a:effectLst/>
                        </a:rPr>
                        <a:t>tô</a:t>
                      </a:r>
                      <a:r>
                        <a:rPr kumimoji="0" lang="en-US" sz="4000" b="1" u="none" strike="noStrike" cap="none" normalizeH="0" baseline="0" dirty="0">
                          <a:ln>
                            <a:noFill/>
                          </a:ln>
                          <a:solidFill>
                            <a:srgbClr val="002060"/>
                          </a:solidFill>
                          <a:effectLst/>
                        </a:rPr>
                        <a:t>́</a:t>
                      </a:r>
                      <a:endParaRPr kumimoji="0" lang="en-US" sz="40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000" b="1" u="none" strike="noStrike" cap="none" normalizeH="0" baseline="0" dirty="0" err="1">
                          <a:ln>
                            <a:noFill/>
                          </a:ln>
                          <a:solidFill>
                            <a:srgbClr val="002060"/>
                          </a:solidFill>
                          <a:effectLst/>
                        </a:rPr>
                        <a:t>Đặc</a:t>
                      </a:r>
                      <a:r>
                        <a:rPr kumimoji="0" lang="en-US" sz="4000" b="1" u="none" strike="noStrike" cap="none" normalizeH="0" baseline="0" dirty="0">
                          <a:ln>
                            <a:noFill/>
                          </a:ln>
                          <a:solidFill>
                            <a:srgbClr val="002060"/>
                          </a:solidFill>
                          <a:effectLst/>
                        </a:rPr>
                        <a:t> </a:t>
                      </a:r>
                      <a:r>
                        <a:rPr kumimoji="0" lang="en-US" sz="4000" b="1" u="none" strike="noStrike" cap="none" normalizeH="0" baseline="0" dirty="0" err="1">
                          <a:ln>
                            <a:noFill/>
                          </a:ln>
                          <a:solidFill>
                            <a:srgbClr val="002060"/>
                          </a:solidFill>
                          <a:effectLst/>
                        </a:rPr>
                        <a:t>điểm</a:t>
                      </a:r>
                      <a:endParaRPr kumimoji="0" lang="en-US" sz="40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10001"/>
                  </a:ext>
                </a:extLst>
              </a:tr>
              <a:tr h="166072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1" u="none" strike="noStrike" cap="none" normalizeH="0" baseline="0" dirty="0">
                          <a:ln>
                            <a:noFill/>
                          </a:ln>
                          <a:solidFill>
                            <a:srgbClr val="002060"/>
                          </a:solidFill>
                          <a:effectLst/>
                        </a:rPr>
                        <a:t>Vị trí </a:t>
                      </a:r>
                      <a:r>
                        <a:rPr kumimoji="0" lang="en-US" sz="4000" b="1" u="none" strike="noStrike" cap="none" normalizeH="0" baseline="0" dirty="0" err="1">
                          <a:ln>
                            <a:noFill/>
                          </a:ln>
                          <a:solidFill>
                            <a:srgbClr val="002060"/>
                          </a:solidFill>
                          <a:effectLst/>
                        </a:rPr>
                        <a:t>địa</a:t>
                      </a:r>
                      <a:r>
                        <a:rPr kumimoji="0" lang="en-US" sz="4000" b="1" u="none" strike="noStrike" cap="none" normalizeH="0" baseline="0" dirty="0">
                          <a:ln>
                            <a:noFill/>
                          </a:ln>
                          <a:solidFill>
                            <a:srgbClr val="002060"/>
                          </a:solidFill>
                          <a:effectLst/>
                        </a:rPr>
                        <a:t> lí</a:t>
                      </a:r>
                      <a:endParaRPr kumimoji="0" lang="en-US" sz="40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000" b="0"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180659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1" u="none" strike="noStrike" cap="none" normalizeH="0" baseline="0" dirty="0" err="1">
                          <a:ln>
                            <a:noFill/>
                          </a:ln>
                          <a:solidFill>
                            <a:srgbClr val="002060"/>
                          </a:solidFill>
                          <a:effectLst/>
                        </a:rPr>
                        <a:t>Diện</a:t>
                      </a:r>
                      <a:r>
                        <a:rPr kumimoji="0" lang="en-US" sz="4000" b="1" u="none" strike="noStrike" cap="none" normalizeH="0" baseline="0" dirty="0">
                          <a:ln>
                            <a:noFill/>
                          </a:ln>
                          <a:solidFill>
                            <a:srgbClr val="002060"/>
                          </a:solidFill>
                          <a:effectLst/>
                        </a:rPr>
                        <a:t> </a:t>
                      </a:r>
                      <a:r>
                        <a:rPr kumimoji="0" lang="en-US" sz="4000" b="1" u="none" strike="noStrike" cap="none" normalizeH="0" baseline="0" dirty="0" err="1">
                          <a:ln>
                            <a:noFill/>
                          </a:ln>
                          <a:solidFill>
                            <a:srgbClr val="002060"/>
                          </a:solidFill>
                          <a:effectLst/>
                        </a:rPr>
                        <a:t>tích</a:t>
                      </a:r>
                      <a:endParaRPr kumimoji="0" lang="en-US" sz="40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000" b="0"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170409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1" i="0" u="none" strike="noStrike" cap="none" normalizeH="0" baseline="0" dirty="0" err="1">
                          <a:ln>
                            <a:noFill/>
                          </a:ln>
                          <a:solidFill>
                            <a:srgbClr val="002060"/>
                          </a:solidFill>
                          <a:effectLst/>
                          <a:latin typeface="Arial" panose="020B0604020202020204" pitchFamily="34" charset="0"/>
                          <a:cs typeface="Arial" panose="020B0604020202020204" pitchFamily="34" charset="0"/>
                        </a:rPr>
                        <a:t>Dân</a:t>
                      </a:r>
                      <a:r>
                        <a:rPr kumimoji="0" lang="en-US" sz="4000" b="1" i="0" u="none" strike="noStrike" cap="none" normalizeH="0" baseline="0" dirty="0">
                          <a:ln>
                            <a:noFill/>
                          </a:ln>
                          <a:solidFill>
                            <a:srgbClr val="002060"/>
                          </a:solidFill>
                          <a:effectLst/>
                          <a:latin typeface="Arial" panose="020B0604020202020204" pitchFamily="34" charset="0"/>
                          <a:cs typeface="Arial" panose="020B0604020202020204" pitchFamily="34" charset="0"/>
                        </a:rPr>
                        <a:t> </a:t>
                      </a:r>
                      <a:r>
                        <a:rPr kumimoji="0" lang="en-US" sz="4000" b="1" i="0" u="none" strike="noStrike" cap="none" normalizeH="0" baseline="0" dirty="0" err="1">
                          <a:ln>
                            <a:noFill/>
                          </a:ln>
                          <a:solidFill>
                            <a:srgbClr val="002060"/>
                          </a:solidFill>
                          <a:effectLst/>
                          <a:latin typeface="Arial" panose="020B0604020202020204" pitchFamily="34" charset="0"/>
                          <a:cs typeface="Arial" panose="020B0604020202020204" pitchFamily="34" charset="0"/>
                        </a:rPr>
                        <a:t>số</a:t>
                      </a:r>
                      <a:endParaRPr kumimoji="0" lang="en-US" sz="40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000" b="0"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170409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1" i="0" u="none" strike="noStrike" cap="none" normalizeH="0" baseline="0" dirty="0" err="1">
                          <a:ln>
                            <a:noFill/>
                          </a:ln>
                          <a:solidFill>
                            <a:srgbClr val="002060"/>
                          </a:solidFill>
                          <a:effectLst/>
                          <a:latin typeface="Arial" panose="020B0604020202020204" pitchFamily="34" charset="0"/>
                          <a:cs typeface="Arial" panose="020B0604020202020204" pitchFamily="34" charset="0"/>
                        </a:rPr>
                        <a:t>Kinh</a:t>
                      </a:r>
                      <a:r>
                        <a:rPr kumimoji="0" lang="en-US" sz="4000" b="1" i="0" u="none" strike="noStrike" cap="none" normalizeH="0" baseline="0" dirty="0">
                          <a:ln>
                            <a:noFill/>
                          </a:ln>
                          <a:solidFill>
                            <a:srgbClr val="002060"/>
                          </a:solidFill>
                          <a:effectLst/>
                          <a:latin typeface="Arial" panose="020B0604020202020204" pitchFamily="34" charset="0"/>
                          <a:cs typeface="Arial" panose="020B0604020202020204" pitchFamily="34" charset="0"/>
                        </a:rPr>
                        <a:t> </a:t>
                      </a:r>
                      <a:r>
                        <a:rPr kumimoji="0" lang="en-US" sz="4000" b="1" i="0" u="none" strike="noStrike" cap="none" normalizeH="0" baseline="0" dirty="0" err="1">
                          <a:ln>
                            <a:noFill/>
                          </a:ln>
                          <a:solidFill>
                            <a:srgbClr val="002060"/>
                          </a:solidFill>
                          <a:effectLst/>
                          <a:latin typeface="Arial" panose="020B0604020202020204" pitchFamily="34" charset="0"/>
                          <a:cs typeface="Arial" panose="020B0604020202020204" pitchFamily="34" charset="0"/>
                        </a:rPr>
                        <a:t>tế</a:t>
                      </a:r>
                      <a:endParaRPr kumimoji="0" lang="en-US" sz="40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000" b="0"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8529409"/>
                  </a:ext>
                </a:extLst>
              </a:tr>
            </a:tbl>
          </a:graphicData>
        </a:graphic>
      </p:graphicFrame>
      <p:sp>
        <p:nvSpPr>
          <p:cNvPr id="29" name="TextBox 28">
            <a:extLst>
              <a:ext uri="{FF2B5EF4-FFF2-40B4-BE49-F238E27FC236}">
                <a16:creationId xmlns:a16="http://schemas.microsoft.com/office/drawing/2014/main" id="{55F3FA55-4966-ED49-9D34-B40B439DD118}"/>
              </a:ext>
            </a:extLst>
          </p:cNvPr>
          <p:cNvSpPr txBox="1"/>
          <p:nvPr/>
        </p:nvSpPr>
        <p:spPr>
          <a:xfrm>
            <a:off x="5992374" y="3243626"/>
            <a:ext cx="11706636" cy="923330"/>
          </a:xfrm>
          <a:prstGeom prst="rect">
            <a:avLst/>
          </a:prstGeom>
          <a:noFill/>
        </p:spPr>
        <p:txBody>
          <a:bodyPr wrap="square" rtlCol="0">
            <a:spAutoFit/>
          </a:bodyPr>
          <a:lstStyle/>
          <a:p>
            <a:r>
              <a:rPr lang="en-VN" sz="5400" dirty="0">
                <a:solidFill>
                  <a:srgbClr val="C00000"/>
                </a:solidFill>
              </a:rPr>
              <a:t>- Nằm ở </a:t>
            </a:r>
            <a:r>
              <a:rPr lang="en-VN" sz="5400" dirty="0">
                <a:solidFill>
                  <a:srgbClr val="00B050"/>
                </a:solidFill>
              </a:rPr>
              <a:t>Bắc Mĩ</a:t>
            </a:r>
            <a:r>
              <a:rPr lang="en-VN" sz="5400" dirty="0">
                <a:solidFill>
                  <a:srgbClr val="C00000"/>
                </a:solidFill>
              </a:rPr>
              <a:t>.</a:t>
            </a:r>
          </a:p>
        </p:txBody>
      </p:sp>
      <p:sp>
        <p:nvSpPr>
          <p:cNvPr id="31" name="TextBox 30">
            <a:extLst>
              <a:ext uri="{FF2B5EF4-FFF2-40B4-BE49-F238E27FC236}">
                <a16:creationId xmlns:a16="http://schemas.microsoft.com/office/drawing/2014/main" id="{E94DCFEA-2E15-2E4D-AEF2-628F43C632B8}"/>
              </a:ext>
            </a:extLst>
          </p:cNvPr>
          <p:cNvSpPr txBox="1"/>
          <p:nvPr/>
        </p:nvSpPr>
        <p:spPr>
          <a:xfrm>
            <a:off x="6001971" y="4959988"/>
            <a:ext cx="11706636" cy="923330"/>
          </a:xfrm>
          <a:prstGeom prst="rect">
            <a:avLst/>
          </a:prstGeom>
          <a:noFill/>
        </p:spPr>
        <p:txBody>
          <a:bodyPr wrap="square" rtlCol="0">
            <a:spAutoFit/>
          </a:bodyPr>
          <a:lstStyle/>
          <a:p>
            <a:r>
              <a:rPr lang="en-VN" sz="5400" dirty="0">
                <a:solidFill>
                  <a:srgbClr val="C00000"/>
                </a:solidFill>
              </a:rPr>
              <a:t>- Lớn </a:t>
            </a:r>
            <a:r>
              <a:rPr lang="en-VN" sz="5400" dirty="0">
                <a:solidFill>
                  <a:schemeClr val="accent5">
                    <a:lumMod val="50000"/>
                  </a:schemeClr>
                </a:solidFill>
              </a:rPr>
              <a:t>thứ ba </a:t>
            </a:r>
            <a:r>
              <a:rPr lang="en-VN" sz="5400" dirty="0">
                <a:solidFill>
                  <a:srgbClr val="C00000"/>
                </a:solidFill>
              </a:rPr>
              <a:t>trên thế giới.</a:t>
            </a:r>
          </a:p>
        </p:txBody>
      </p:sp>
      <p:sp>
        <p:nvSpPr>
          <p:cNvPr id="32" name="TextBox 31">
            <a:extLst>
              <a:ext uri="{FF2B5EF4-FFF2-40B4-BE49-F238E27FC236}">
                <a16:creationId xmlns:a16="http://schemas.microsoft.com/office/drawing/2014/main" id="{B88FB76C-5384-7948-9106-526E5869265A}"/>
              </a:ext>
            </a:extLst>
          </p:cNvPr>
          <p:cNvSpPr txBox="1"/>
          <p:nvPr/>
        </p:nvSpPr>
        <p:spPr>
          <a:xfrm>
            <a:off x="6048738" y="6764191"/>
            <a:ext cx="11706636" cy="923330"/>
          </a:xfrm>
          <a:prstGeom prst="rect">
            <a:avLst/>
          </a:prstGeom>
          <a:noFill/>
        </p:spPr>
        <p:txBody>
          <a:bodyPr wrap="square" rtlCol="0">
            <a:spAutoFit/>
          </a:bodyPr>
          <a:lstStyle/>
          <a:p>
            <a:r>
              <a:rPr lang="en-VN" sz="5400" dirty="0">
                <a:solidFill>
                  <a:srgbClr val="C00000"/>
                </a:solidFill>
              </a:rPr>
              <a:t>- Đứng </a:t>
            </a:r>
            <a:r>
              <a:rPr lang="en-VN" sz="5400" dirty="0">
                <a:solidFill>
                  <a:srgbClr val="7030A0"/>
                </a:solidFill>
              </a:rPr>
              <a:t>thứ ba </a:t>
            </a:r>
            <a:r>
              <a:rPr lang="en-VN" sz="5400" dirty="0">
                <a:solidFill>
                  <a:srgbClr val="C00000"/>
                </a:solidFill>
              </a:rPr>
              <a:t>trên thế giới.</a:t>
            </a:r>
          </a:p>
        </p:txBody>
      </p:sp>
      <p:sp>
        <p:nvSpPr>
          <p:cNvPr id="33" name="TextBox 32">
            <a:extLst>
              <a:ext uri="{FF2B5EF4-FFF2-40B4-BE49-F238E27FC236}">
                <a16:creationId xmlns:a16="http://schemas.microsoft.com/office/drawing/2014/main" id="{E43A0231-8ACB-5645-82DF-A3EF7E9A7C60}"/>
              </a:ext>
            </a:extLst>
          </p:cNvPr>
          <p:cNvSpPr txBox="1"/>
          <p:nvPr/>
        </p:nvSpPr>
        <p:spPr>
          <a:xfrm>
            <a:off x="5938476" y="8115300"/>
            <a:ext cx="11706636" cy="1569660"/>
          </a:xfrm>
          <a:prstGeom prst="rect">
            <a:avLst/>
          </a:prstGeom>
          <a:noFill/>
        </p:spPr>
        <p:txBody>
          <a:bodyPr wrap="square" rtlCol="0">
            <a:spAutoFit/>
          </a:bodyPr>
          <a:lstStyle/>
          <a:p>
            <a:r>
              <a:rPr lang="en-VN" sz="4800" dirty="0">
                <a:solidFill>
                  <a:srgbClr val="C00000"/>
                </a:solidFill>
              </a:rPr>
              <a:t>- Nền </a:t>
            </a:r>
            <a:r>
              <a:rPr lang="en-VN" sz="4800" dirty="0">
                <a:solidFill>
                  <a:srgbClr val="0070C0"/>
                </a:solidFill>
              </a:rPr>
              <a:t>kinh tế phát triển cao</a:t>
            </a:r>
            <a:r>
              <a:rPr lang="en-VN" sz="4800" dirty="0">
                <a:solidFill>
                  <a:srgbClr val="C00000"/>
                </a:solidFill>
              </a:rPr>
              <a:t>, trong đó có nhiều ngành công nghiệp đứng hàng đầu thế giới.</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t="10494"/>
          <a:stretch>
            <a:fillRect/>
          </a:stretch>
        </p:blipFill>
        <p:spPr>
          <a:xfrm>
            <a:off x="2352932" y="995608"/>
            <a:ext cx="13470733" cy="8057660"/>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64812" flipH="1">
            <a:off x="-885404" y="90309"/>
            <a:ext cx="4157734" cy="1549701"/>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69158" flipH="1">
            <a:off x="15680516" y="71757"/>
            <a:ext cx="4161888" cy="1551249"/>
          </a:xfrm>
          <a:prstGeom prst="rect">
            <a:avLst/>
          </a:prstGeom>
        </p:spPr>
      </p:pic>
      <p:pic>
        <p:nvPicPr>
          <p:cNvPr id="6" name="Picture 6"/>
          <p:cNvPicPr>
            <a:picLocks noChangeAspect="1"/>
          </p:cNvPicPr>
          <p:nvPr/>
        </p:nvPicPr>
        <p:blipFill>
          <a:blip r:embed="rId9"/>
          <a:srcRect/>
          <a:stretch>
            <a:fillRect/>
          </a:stretch>
        </p:blipFill>
        <p:spPr>
          <a:xfrm>
            <a:off x="15057176" y="1574391"/>
            <a:ext cx="1551282" cy="1498927"/>
          </a:xfrm>
          <a:prstGeom prst="rect">
            <a:avLst/>
          </a:prstGeom>
        </p:spPr>
      </p:pic>
      <p:sp>
        <p:nvSpPr>
          <p:cNvPr id="9" name="TextBox 9"/>
          <p:cNvSpPr txBox="1"/>
          <p:nvPr/>
        </p:nvSpPr>
        <p:spPr>
          <a:xfrm>
            <a:off x="3541306" y="1647072"/>
            <a:ext cx="11267182" cy="1065613"/>
          </a:xfrm>
          <a:prstGeom prst="rect">
            <a:avLst/>
          </a:prstGeom>
        </p:spPr>
        <p:txBody>
          <a:bodyPr lIns="0" tIns="0" rIns="0" bIns="0" rtlCol="0" anchor="t">
            <a:spAutoFit/>
          </a:bodyPr>
          <a:lstStyle/>
          <a:p>
            <a:pPr algn="ctr">
              <a:lnSpc>
                <a:spcPts val="7740"/>
              </a:lnSpc>
            </a:pPr>
            <a:r>
              <a:rPr lang="en-US" sz="8800" b="1" dirty="0">
                <a:solidFill>
                  <a:srgbClr val="FF0000"/>
                </a:solidFill>
                <a:latin typeface="+mj-lt"/>
              </a:rPr>
              <a:t>KẾT LUẬN</a:t>
            </a:r>
          </a:p>
        </p:txBody>
      </p:sp>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946353" y="669732"/>
            <a:ext cx="2283889" cy="584968"/>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703213">
            <a:off x="17821370" y="4566232"/>
            <a:ext cx="840583" cy="771235"/>
          </a:xfrm>
          <a:prstGeom prst="rect">
            <a:avLst/>
          </a:prstGeom>
        </p:spPr>
      </p:pic>
      <p:pic>
        <p:nvPicPr>
          <p:cNvPr id="13" name="Picture 13"/>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4471653" y="995608"/>
            <a:ext cx="354974" cy="328512"/>
          </a:xfrm>
          <a:prstGeom prst="rect">
            <a:avLst/>
          </a:prstGeom>
        </p:spPr>
      </p:pic>
      <p:pic>
        <p:nvPicPr>
          <p:cNvPr id="14" name="Picture 14"/>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851213" y="3878112"/>
            <a:ext cx="354974" cy="328512"/>
          </a:xfrm>
          <a:prstGeom prst="rect">
            <a:avLst/>
          </a:prstGeom>
        </p:spPr>
      </p:pic>
      <p:pic>
        <p:nvPicPr>
          <p:cNvPr id="15" name="Picture 15"/>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3661364" y="8657601"/>
            <a:ext cx="354974" cy="328512"/>
          </a:xfrm>
          <a:prstGeom prst="rect">
            <a:avLst/>
          </a:prstGeom>
        </p:spPr>
      </p:pic>
      <p:pic>
        <p:nvPicPr>
          <p:cNvPr id="16" name="Picture 16"/>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196131" y="9673992"/>
            <a:ext cx="11408768" cy="641743"/>
          </a:xfrm>
          <a:prstGeom prst="rect">
            <a:avLst/>
          </a:prstGeom>
        </p:spPr>
      </p:pic>
      <p:pic>
        <p:nvPicPr>
          <p:cNvPr id="17" name="Picture 17"/>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10566922" y="9712413"/>
            <a:ext cx="11408768" cy="641743"/>
          </a:xfrm>
          <a:prstGeom prst="rect">
            <a:avLst/>
          </a:prstGeom>
        </p:spPr>
      </p:pic>
      <p:pic>
        <p:nvPicPr>
          <p:cNvPr id="18" name="Picture 18"/>
          <p:cNvPicPr>
            <a:picLocks noChangeAspect="1"/>
          </p:cNvPicPr>
          <p:nvPr/>
        </p:nvPicPr>
        <p:blipFill>
          <a:blip r:embed="rId20"/>
          <a:srcRect/>
          <a:stretch>
            <a:fillRect/>
          </a:stretch>
        </p:blipFill>
        <p:spPr>
          <a:xfrm rot="2779403">
            <a:off x="15324108" y="7082469"/>
            <a:ext cx="2814615" cy="2738972"/>
          </a:xfrm>
          <a:prstGeom prst="rect">
            <a:avLst/>
          </a:prstGeom>
        </p:spPr>
      </p:pic>
      <p:pic>
        <p:nvPicPr>
          <p:cNvPr id="19" name="Picture 19"/>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flipH="1">
            <a:off x="-234231" y="8657601"/>
            <a:ext cx="991921" cy="1356474"/>
          </a:xfrm>
          <a:prstGeom prst="rect">
            <a:avLst/>
          </a:prstGeom>
        </p:spPr>
      </p:pic>
      <p:pic>
        <p:nvPicPr>
          <p:cNvPr id="20" name="Picture 20"/>
          <p:cNvPicPr>
            <a:picLocks noChangeAspect="1"/>
          </p:cNvPicPr>
          <p:nvPr/>
        </p:nvPicPr>
        <p:blipFill>
          <a:blip r:embed="rId23"/>
          <a:srcRect/>
          <a:stretch>
            <a:fillRect/>
          </a:stretch>
        </p:blipFill>
        <p:spPr>
          <a:xfrm>
            <a:off x="1242854" y="6488371"/>
            <a:ext cx="2276079" cy="2306350"/>
          </a:xfrm>
          <a:prstGeom prst="rect">
            <a:avLst/>
          </a:prstGeom>
        </p:spPr>
      </p:pic>
      <p:sp>
        <p:nvSpPr>
          <p:cNvPr id="21" name="TextBox 20">
            <a:extLst>
              <a:ext uri="{FF2B5EF4-FFF2-40B4-BE49-F238E27FC236}">
                <a16:creationId xmlns:a16="http://schemas.microsoft.com/office/drawing/2014/main" id="{A8005775-CA43-AB45-8B3E-A26097F0CE12}"/>
              </a:ext>
            </a:extLst>
          </p:cNvPr>
          <p:cNvSpPr txBox="1"/>
          <p:nvPr/>
        </p:nvSpPr>
        <p:spPr>
          <a:xfrm>
            <a:off x="2841426" y="2712685"/>
            <a:ext cx="12627173" cy="4524315"/>
          </a:xfrm>
          <a:prstGeom prst="rect">
            <a:avLst/>
          </a:prstGeom>
          <a:noFill/>
        </p:spPr>
        <p:txBody>
          <a:bodyPr wrap="square" rtlCol="0">
            <a:spAutoFit/>
          </a:bodyPr>
          <a:lstStyle/>
          <a:p>
            <a:pPr algn="just"/>
            <a:r>
              <a:rPr lang="en-VN" sz="4800" dirty="0">
                <a:solidFill>
                  <a:schemeClr val="accent6">
                    <a:lumMod val="50000"/>
                  </a:schemeClr>
                </a:solidFill>
              </a:rPr>
              <a:t>     Phần lớn cư dân châu Mĩ có nguồn gốc là người nhập cư. Bắc Mĩ có nền nông nghiệp tiên tiến, công nghiệp hiện đại. Trung và Nam Mĩ chủ yếu sản xuất nông sản và khai thác khoáng sản để xuất khẩu. Hoa Kì là một trong những nước có nền kinh tế phát triển nhất thế giới.</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5"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5739140" y="2504192"/>
            <a:ext cx="2748661" cy="934545"/>
          </a:xfrm>
          <a:prstGeom prst="rect">
            <a:avLst/>
          </a:prstGeom>
        </p:spPr>
      </p:pic>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581642" y="2032548"/>
            <a:ext cx="3164183" cy="1075822"/>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8177313" y="-879913"/>
            <a:ext cx="2653259" cy="22801444"/>
          </a:xfrm>
          <a:prstGeom prst="rect">
            <a:avLst/>
          </a:prstGeom>
        </p:spPr>
      </p:pic>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3589" y="9645257"/>
            <a:ext cx="11408768" cy="641743"/>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1718649" y="9645257"/>
            <a:ext cx="11408768" cy="641743"/>
          </a:xfrm>
          <a:prstGeom prst="rect">
            <a:avLst/>
          </a:prstGeom>
        </p:spPr>
      </p:pic>
      <p:pic>
        <p:nvPicPr>
          <p:cNvPr id="11" name="Picture 11"/>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flipV="1">
            <a:off x="1000449" y="-655697"/>
            <a:ext cx="3857042" cy="1311394"/>
          </a:xfrm>
          <a:prstGeom prst="rect">
            <a:avLst/>
          </a:prstGeom>
        </p:spPr>
      </p:pic>
      <p:pic>
        <p:nvPicPr>
          <p:cNvPr id="12" name="Picture 1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V="1">
            <a:off x="13402258" y="-655697"/>
            <a:ext cx="3857042" cy="1311394"/>
          </a:xfrm>
          <a:prstGeom prst="rect">
            <a:avLst/>
          </a:prstGeom>
        </p:spPr>
      </p:pic>
      <p:pic>
        <p:nvPicPr>
          <p:cNvPr id="24" name="Picture 2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5747973" y="8608138"/>
            <a:ext cx="560470" cy="1172085"/>
          </a:xfrm>
          <a:prstGeom prst="rect">
            <a:avLst/>
          </a:prstGeom>
        </p:spPr>
      </p:pic>
      <p:pic>
        <p:nvPicPr>
          <p:cNvPr id="25" name="Picture 25"/>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325716" y="8672258"/>
            <a:ext cx="560470" cy="1172085"/>
          </a:xfrm>
          <a:prstGeom prst="rect">
            <a:avLst/>
          </a:prstGeom>
        </p:spPr>
      </p:pic>
      <p:pic>
        <p:nvPicPr>
          <p:cNvPr id="26" name="Picture 2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767311" y="8918554"/>
            <a:ext cx="560470" cy="1172085"/>
          </a:xfrm>
          <a:prstGeom prst="rect">
            <a:avLst/>
          </a:prstGeom>
        </p:spPr>
      </p:pic>
      <p:pic>
        <p:nvPicPr>
          <p:cNvPr id="27" name="Picture 2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298179" y="8734113"/>
            <a:ext cx="560470" cy="1172085"/>
          </a:xfrm>
          <a:prstGeom prst="rect">
            <a:avLst/>
          </a:prstGeom>
        </p:spPr>
      </p:pic>
      <p:pic>
        <p:nvPicPr>
          <p:cNvPr id="28" name="Picture 2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217995" y="9194180"/>
            <a:ext cx="411917" cy="861423"/>
          </a:xfrm>
          <a:prstGeom prst="rect">
            <a:avLst/>
          </a:prstGeom>
        </p:spPr>
      </p:pic>
      <p:pic>
        <p:nvPicPr>
          <p:cNvPr id="29" name="Picture 2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5191886" y="9132324"/>
            <a:ext cx="340474" cy="712018"/>
          </a:xfrm>
          <a:prstGeom prst="rect">
            <a:avLst/>
          </a:prstGeom>
        </p:spPr>
      </p:pic>
      <p:pic>
        <p:nvPicPr>
          <p:cNvPr id="30" name="Picture 3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0583073" y="8997407"/>
            <a:ext cx="434568" cy="908791"/>
          </a:xfrm>
          <a:prstGeom prst="rect">
            <a:avLst/>
          </a:prstGeom>
        </p:spPr>
      </p:pic>
      <p:pic>
        <p:nvPicPr>
          <p:cNvPr id="31" name="Picture 3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125390" y="8935551"/>
            <a:ext cx="434568" cy="908791"/>
          </a:xfrm>
          <a:prstGeom prst="rect">
            <a:avLst/>
          </a:prstGeom>
        </p:spPr>
      </p:pic>
      <p:sp>
        <p:nvSpPr>
          <p:cNvPr id="48" name="Rounded Rectangle 47">
            <a:extLst>
              <a:ext uri="{FF2B5EF4-FFF2-40B4-BE49-F238E27FC236}">
                <a16:creationId xmlns:a16="http://schemas.microsoft.com/office/drawing/2014/main" id="{BA33D769-EBD7-6444-B418-C47D5D1A68BB}"/>
              </a:ext>
            </a:extLst>
          </p:cNvPr>
          <p:cNvSpPr/>
          <p:nvPr/>
        </p:nvSpPr>
        <p:spPr>
          <a:xfrm>
            <a:off x="3164182" y="2399965"/>
            <a:ext cx="12574958" cy="6020135"/>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49" name="Google Shape;1266;p56">
            <a:extLst>
              <a:ext uri="{FF2B5EF4-FFF2-40B4-BE49-F238E27FC236}">
                <a16:creationId xmlns:a16="http://schemas.microsoft.com/office/drawing/2014/main" id="{AE3A4916-E233-4441-94EE-161E23BC8019}"/>
              </a:ext>
            </a:extLst>
          </p:cNvPr>
          <p:cNvGrpSpPr/>
          <p:nvPr/>
        </p:nvGrpSpPr>
        <p:grpSpPr>
          <a:xfrm rot="660805">
            <a:off x="13324895" y="6456207"/>
            <a:ext cx="1931697" cy="1608005"/>
            <a:chOff x="7441450" y="886673"/>
            <a:chExt cx="600712" cy="477303"/>
          </a:xfrm>
          <a:solidFill>
            <a:schemeClr val="accent6">
              <a:lumMod val="75000"/>
            </a:schemeClr>
          </a:solidFill>
        </p:grpSpPr>
        <p:sp>
          <p:nvSpPr>
            <p:cNvPr id="50" name="Google Shape;1267;p56">
              <a:extLst>
                <a:ext uri="{FF2B5EF4-FFF2-40B4-BE49-F238E27FC236}">
                  <a16:creationId xmlns:a16="http://schemas.microsoft.com/office/drawing/2014/main" id="{2BFC496B-3C1B-2340-854D-FBFC4B81CA10}"/>
                </a:ext>
              </a:extLst>
            </p:cNvPr>
            <p:cNvSpPr/>
            <p:nvPr/>
          </p:nvSpPr>
          <p:spPr>
            <a:xfrm>
              <a:off x="7620335" y="1066285"/>
              <a:ext cx="421827" cy="297692"/>
            </a:xfrm>
            <a:custGeom>
              <a:avLst/>
              <a:gdLst/>
              <a:ahLst/>
              <a:cxnLst/>
              <a:rect l="l" t="t" r="r" b="b"/>
              <a:pathLst>
                <a:path w="8706" h="6144" extrusionOk="0">
                  <a:moveTo>
                    <a:pt x="2269" y="0"/>
                  </a:moveTo>
                  <a:cubicBezTo>
                    <a:pt x="777" y="0"/>
                    <a:pt x="1" y="2762"/>
                    <a:pt x="3397" y="6144"/>
                  </a:cubicBezTo>
                  <a:cubicBezTo>
                    <a:pt x="7841" y="4732"/>
                    <a:pt x="8705" y="317"/>
                    <a:pt x="6809" y="317"/>
                  </a:cubicBezTo>
                  <a:cubicBezTo>
                    <a:pt x="6233" y="317"/>
                    <a:pt x="5402" y="725"/>
                    <a:pt x="4338" y="1750"/>
                  </a:cubicBezTo>
                  <a:cubicBezTo>
                    <a:pt x="3703" y="524"/>
                    <a:pt x="2918" y="0"/>
                    <a:pt x="2269" y="0"/>
                  </a:cubicBezTo>
                  <a:close/>
                </a:path>
              </a:pathLst>
            </a:custGeom>
            <a:grpFill/>
            <a:ln w="19050" cap="flat" cmpd="sng">
              <a:solidFill>
                <a:schemeClr val="accent6">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1" name="Google Shape;1268;p56">
              <a:extLst>
                <a:ext uri="{FF2B5EF4-FFF2-40B4-BE49-F238E27FC236}">
                  <a16:creationId xmlns:a16="http://schemas.microsoft.com/office/drawing/2014/main" id="{BDAB57DC-57FA-424D-B158-156A6A35F65D}"/>
                </a:ext>
              </a:extLst>
            </p:cNvPr>
            <p:cNvSpPr/>
            <p:nvPr/>
          </p:nvSpPr>
          <p:spPr>
            <a:xfrm>
              <a:off x="7441450" y="1073698"/>
              <a:ext cx="198122" cy="163576"/>
            </a:xfrm>
            <a:custGeom>
              <a:avLst/>
              <a:gdLst/>
              <a:ahLst/>
              <a:cxnLst/>
              <a:rect l="l" t="t" r="r" b="b"/>
              <a:pathLst>
                <a:path w="4089" h="3376" extrusionOk="0">
                  <a:moveTo>
                    <a:pt x="2979" y="1"/>
                  </a:moveTo>
                  <a:cubicBezTo>
                    <a:pt x="2673" y="1"/>
                    <a:pt x="2311" y="358"/>
                    <a:pt x="2025" y="1262"/>
                  </a:cubicBezTo>
                  <a:cubicBezTo>
                    <a:pt x="1648" y="1006"/>
                    <a:pt x="1316" y="899"/>
                    <a:pt x="1053" y="899"/>
                  </a:cubicBezTo>
                  <a:cubicBezTo>
                    <a:pt x="1" y="899"/>
                    <a:pt x="38" y="2605"/>
                    <a:pt x="2632" y="3375"/>
                  </a:cubicBezTo>
                  <a:cubicBezTo>
                    <a:pt x="4088" y="1875"/>
                    <a:pt x="3680" y="1"/>
                    <a:pt x="2979" y="1"/>
                  </a:cubicBezTo>
                  <a:close/>
                </a:path>
              </a:pathLst>
            </a:custGeom>
            <a:grpFill/>
            <a:ln w="19050" cap="flat" cmpd="sng">
              <a:solidFill>
                <a:schemeClr val="accent6">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269;p56">
              <a:extLst>
                <a:ext uri="{FF2B5EF4-FFF2-40B4-BE49-F238E27FC236}">
                  <a16:creationId xmlns:a16="http://schemas.microsoft.com/office/drawing/2014/main" id="{FDED764E-AA75-FC42-AB3F-CEA37B1187BD}"/>
                </a:ext>
              </a:extLst>
            </p:cNvPr>
            <p:cNvSpPr/>
            <p:nvPr/>
          </p:nvSpPr>
          <p:spPr>
            <a:xfrm>
              <a:off x="7756000" y="886673"/>
              <a:ext cx="216728" cy="149864"/>
            </a:xfrm>
            <a:custGeom>
              <a:avLst/>
              <a:gdLst/>
              <a:ahLst/>
              <a:cxnLst/>
              <a:rect l="l" t="t" r="r" b="b"/>
              <a:pathLst>
                <a:path w="4473" h="3093" extrusionOk="0">
                  <a:moveTo>
                    <a:pt x="1180" y="0"/>
                  </a:moveTo>
                  <a:cubicBezTo>
                    <a:pt x="525" y="0"/>
                    <a:pt x="1" y="1207"/>
                    <a:pt x="1162" y="3092"/>
                  </a:cubicBezTo>
                  <a:cubicBezTo>
                    <a:pt x="3594" y="2890"/>
                    <a:pt x="4472" y="668"/>
                    <a:pt x="3299" y="668"/>
                  </a:cubicBezTo>
                  <a:cubicBezTo>
                    <a:pt x="3019" y="668"/>
                    <a:pt x="2623" y="794"/>
                    <a:pt x="2103" y="1105"/>
                  </a:cubicBezTo>
                  <a:cubicBezTo>
                    <a:pt x="1914" y="342"/>
                    <a:pt x="1529" y="0"/>
                    <a:pt x="1180" y="0"/>
                  </a:cubicBezTo>
                  <a:close/>
                </a:path>
              </a:pathLst>
            </a:custGeom>
            <a:grpFill/>
            <a:ln w="19050" cap="flat" cmpd="sng">
              <a:solidFill>
                <a:schemeClr val="accent6">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 name="Rectangle 52">
            <a:extLst>
              <a:ext uri="{FF2B5EF4-FFF2-40B4-BE49-F238E27FC236}">
                <a16:creationId xmlns:a16="http://schemas.microsoft.com/office/drawing/2014/main" id="{F8C8788C-E3F4-8A4B-A231-0E2CCE7A6F69}"/>
              </a:ext>
            </a:extLst>
          </p:cNvPr>
          <p:cNvSpPr/>
          <p:nvPr/>
        </p:nvSpPr>
        <p:spPr>
          <a:xfrm>
            <a:off x="7259706" y="655697"/>
            <a:ext cx="4192651" cy="1446550"/>
          </a:xfrm>
          <a:prstGeom prst="rect">
            <a:avLst/>
          </a:prstGeom>
          <a:noFill/>
        </p:spPr>
        <p:txBody>
          <a:bodyPr wrap="square" lIns="91440" tIns="45720" rIns="91440" bIns="45720">
            <a:spAutoFit/>
          </a:bodyPr>
          <a:lstStyle/>
          <a:p>
            <a:pPr algn="ctr">
              <a:tabLst>
                <a:tab pos="2171700" algn="l"/>
              </a:tabLst>
            </a:pPr>
            <a:r>
              <a:rPr lang="en-US" sz="8800" b="1" dirty="0">
                <a:ln w="22225">
                  <a:solidFill>
                    <a:schemeClr val="accent2"/>
                  </a:solidFill>
                  <a:prstDash val="solid"/>
                </a:ln>
                <a:solidFill>
                  <a:schemeClr val="accent6">
                    <a:lumMod val="75000"/>
                  </a:schemeClr>
                </a:solidFill>
                <a:latin typeface="Calibri" panose="020F0502020204030204" pitchFamily="34" charset="0"/>
                <a:cs typeface="Calibri" panose="020F0502020204030204" pitchFamily="34" charset="0"/>
              </a:rPr>
              <a:t>DẶN DÒ</a:t>
            </a:r>
          </a:p>
        </p:txBody>
      </p:sp>
      <p:sp>
        <p:nvSpPr>
          <p:cNvPr id="54" name="TextBox 53">
            <a:extLst>
              <a:ext uri="{FF2B5EF4-FFF2-40B4-BE49-F238E27FC236}">
                <a16:creationId xmlns:a16="http://schemas.microsoft.com/office/drawing/2014/main" id="{7DEEB408-C17C-AA4E-9AA7-05C261F51A5B}"/>
              </a:ext>
            </a:extLst>
          </p:cNvPr>
          <p:cNvSpPr txBox="1"/>
          <p:nvPr/>
        </p:nvSpPr>
        <p:spPr>
          <a:xfrm>
            <a:off x="3446963" y="2640837"/>
            <a:ext cx="11999618" cy="4170437"/>
          </a:xfrm>
          <a:prstGeom prst="rect">
            <a:avLst/>
          </a:prstGeom>
          <a:noFill/>
        </p:spPr>
        <p:txBody>
          <a:bodyPr wrap="square" rtlCol="0">
            <a:spAutoFit/>
          </a:bodyPr>
          <a:lstStyle/>
          <a:p>
            <a:pPr marL="457200" indent="-457200">
              <a:lnSpc>
                <a:spcPct val="125000"/>
              </a:lnSpc>
              <a:buFontTx/>
              <a:buChar char="-"/>
            </a:pPr>
            <a:r>
              <a:rPr lang="en-VN" sz="5400" dirty="0"/>
              <a:t>Xem lại kiến thức bài học.</a:t>
            </a:r>
          </a:p>
          <a:p>
            <a:pPr marL="457200" indent="-457200">
              <a:lnSpc>
                <a:spcPct val="125000"/>
              </a:lnSpc>
              <a:buFontTx/>
              <a:buChar char="-"/>
            </a:pPr>
            <a:r>
              <a:rPr lang="en-VN" sz="5400" dirty="0"/>
              <a:t>Chuẩn bị bài: </a:t>
            </a:r>
          </a:p>
          <a:p>
            <a:pPr algn="ctr">
              <a:lnSpc>
                <a:spcPct val="125000"/>
              </a:lnSpc>
            </a:pPr>
            <a:r>
              <a:rPr lang="en-VN" sz="5400" b="1" dirty="0"/>
              <a:t>   CHÂU ĐẠI DƯƠNG VÀ CHÂU NAM CỰC </a:t>
            </a:r>
            <a:r>
              <a:rPr lang="en-VN" sz="5400" i="1" dirty="0"/>
              <a:t>(trang 126)</a:t>
            </a:r>
            <a:endParaRPr lang="en-VN" sz="5400" dirty="0"/>
          </a:p>
        </p:txBody>
      </p:sp>
    </p:spTree>
    <p:extLst>
      <p:ext uri="{BB962C8B-B14F-4D97-AF65-F5344CB8AC3E}">
        <p14:creationId xmlns:p14="http://schemas.microsoft.com/office/powerpoint/2010/main" val="52909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strVal val="#ppt_w*0.70"/>
                                          </p:val>
                                        </p:tav>
                                        <p:tav tm="100000">
                                          <p:val>
                                            <p:strVal val="#ppt_w"/>
                                          </p:val>
                                        </p:tav>
                                      </p:tavLst>
                                    </p:anim>
                                    <p:anim calcmode="lin" valueType="num">
                                      <p:cBhvr>
                                        <p:cTn id="12" dur="500" fill="hold"/>
                                        <p:tgtEl>
                                          <p:spTgt spid="27"/>
                                        </p:tgtEl>
                                        <p:attrNameLst>
                                          <p:attrName>ppt_h</p:attrName>
                                        </p:attrNameLst>
                                      </p:cBhvr>
                                      <p:tavLst>
                                        <p:tav tm="0">
                                          <p:val>
                                            <p:strVal val="#ppt_h"/>
                                          </p:val>
                                        </p:tav>
                                        <p:tav tm="100000">
                                          <p:val>
                                            <p:strVal val="#ppt_h"/>
                                          </p:val>
                                        </p:tav>
                                      </p:tavLst>
                                    </p:anim>
                                    <p:animEffect transition="in" filter="fade">
                                      <p:cBhvr>
                                        <p:cTn id="13" dur="500"/>
                                        <p:tgtEl>
                                          <p:spTgt spid="27"/>
                                        </p:tgtEl>
                                      </p:cBhvr>
                                    </p:animEffect>
                                  </p:childTnLst>
                                </p:cTn>
                              </p:par>
                              <p:par>
                                <p:cTn id="14" presetID="55"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1000" fill="hold"/>
                                        <p:tgtEl>
                                          <p:spTgt spid="28"/>
                                        </p:tgtEl>
                                        <p:attrNameLst>
                                          <p:attrName>ppt_w</p:attrName>
                                        </p:attrNameLst>
                                      </p:cBhvr>
                                      <p:tavLst>
                                        <p:tav tm="0">
                                          <p:val>
                                            <p:strVal val="#ppt_w*0.70"/>
                                          </p:val>
                                        </p:tav>
                                        <p:tav tm="100000">
                                          <p:val>
                                            <p:strVal val="#ppt_w"/>
                                          </p:val>
                                        </p:tav>
                                      </p:tavLst>
                                    </p:anim>
                                    <p:anim calcmode="lin" valueType="num">
                                      <p:cBhvr>
                                        <p:cTn id="17" dur="1000" fill="hold"/>
                                        <p:tgtEl>
                                          <p:spTgt spid="28"/>
                                        </p:tgtEl>
                                        <p:attrNameLst>
                                          <p:attrName>ppt_h</p:attrName>
                                        </p:attrNameLst>
                                      </p:cBhvr>
                                      <p:tavLst>
                                        <p:tav tm="0">
                                          <p:val>
                                            <p:strVal val="#ppt_h"/>
                                          </p:val>
                                        </p:tav>
                                        <p:tav tm="100000">
                                          <p:val>
                                            <p:strVal val="#ppt_h"/>
                                          </p:val>
                                        </p:tav>
                                      </p:tavLst>
                                    </p:anim>
                                    <p:animEffect transition="in" filter="fade">
                                      <p:cBhvr>
                                        <p:cTn id="18" dur="1000"/>
                                        <p:tgtEl>
                                          <p:spTgt spid="28"/>
                                        </p:tgtEl>
                                      </p:cBhvr>
                                    </p:animEffect>
                                  </p:childTnLst>
                                </p:cTn>
                              </p:par>
                              <p:par>
                                <p:cTn id="19" presetID="55"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strVal val="#ppt_w*0.70"/>
                                          </p:val>
                                        </p:tav>
                                        <p:tav tm="100000">
                                          <p:val>
                                            <p:strVal val="#ppt_w"/>
                                          </p:val>
                                        </p:tav>
                                      </p:tavLst>
                                    </p:anim>
                                    <p:anim calcmode="lin" valueType="num">
                                      <p:cBhvr>
                                        <p:cTn id="22" dur="1000" fill="hold"/>
                                        <p:tgtEl>
                                          <p:spTgt spid="29"/>
                                        </p:tgtEl>
                                        <p:attrNameLst>
                                          <p:attrName>ppt_h</p:attrName>
                                        </p:attrNameLst>
                                      </p:cBhvr>
                                      <p:tavLst>
                                        <p:tav tm="0">
                                          <p:val>
                                            <p:strVal val="#ppt_h"/>
                                          </p:val>
                                        </p:tav>
                                        <p:tav tm="100000">
                                          <p:val>
                                            <p:strVal val="#ppt_h"/>
                                          </p:val>
                                        </p:tav>
                                      </p:tavLst>
                                    </p:anim>
                                    <p:animEffect transition="in" filter="fade">
                                      <p:cBhvr>
                                        <p:cTn id="23" dur="1000"/>
                                        <p:tgtEl>
                                          <p:spTgt spid="29"/>
                                        </p:tgtEl>
                                      </p:cBhvr>
                                    </p:animEffect>
                                  </p:childTnLst>
                                </p:cTn>
                              </p:par>
                              <p:par>
                                <p:cTn id="24" presetID="55" presetClass="entr" presetSubtype="0"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1000" fill="hold"/>
                                        <p:tgtEl>
                                          <p:spTgt spid="24"/>
                                        </p:tgtEl>
                                        <p:attrNameLst>
                                          <p:attrName>ppt_w</p:attrName>
                                        </p:attrNameLst>
                                      </p:cBhvr>
                                      <p:tavLst>
                                        <p:tav tm="0">
                                          <p:val>
                                            <p:strVal val="#ppt_w*0.70"/>
                                          </p:val>
                                        </p:tav>
                                        <p:tav tm="100000">
                                          <p:val>
                                            <p:strVal val="#ppt_w"/>
                                          </p:val>
                                        </p:tav>
                                      </p:tavLst>
                                    </p:anim>
                                    <p:anim calcmode="lin" valueType="num">
                                      <p:cBhvr>
                                        <p:cTn id="27" dur="1000" fill="hold"/>
                                        <p:tgtEl>
                                          <p:spTgt spid="24"/>
                                        </p:tgtEl>
                                        <p:attrNameLst>
                                          <p:attrName>ppt_h</p:attrName>
                                        </p:attrNameLst>
                                      </p:cBhvr>
                                      <p:tavLst>
                                        <p:tav tm="0">
                                          <p:val>
                                            <p:strVal val="#ppt_h"/>
                                          </p:val>
                                        </p:tav>
                                        <p:tav tm="100000">
                                          <p:val>
                                            <p:strVal val="#ppt_h"/>
                                          </p:val>
                                        </p:tav>
                                      </p:tavLst>
                                    </p:anim>
                                    <p:animEffect transition="in" filter="fade">
                                      <p:cBhvr>
                                        <p:cTn id="28" dur="1000"/>
                                        <p:tgtEl>
                                          <p:spTgt spid="24"/>
                                        </p:tgtEl>
                                      </p:cBhvr>
                                    </p:animEffect>
                                  </p:childTnLst>
                                </p:cTn>
                              </p:par>
                              <p:par>
                                <p:cTn id="29" presetID="55"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1000" fill="hold"/>
                                        <p:tgtEl>
                                          <p:spTgt spid="30"/>
                                        </p:tgtEl>
                                        <p:attrNameLst>
                                          <p:attrName>ppt_w</p:attrName>
                                        </p:attrNameLst>
                                      </p:cBhvr>
                                      <p:tavLst>
                                        <p:tav tm="0">
                                          <p:val>
                                            <p:strVal val="#ppt_w*0.70"/>
                                          </p:val>
                                        </p:tav>
                                        <p:tav tm="100000">
                                          <p:val>
                                            <p:strVal val="#ppt_w"/>
                                          </p:val>
                                        </p:tav>
                                      </p:tavLst>
                                    </p:anim>
                                    <p:anim calcmode="lin" valueType="num">
                                      <p:cBhvr>
                                        <p:cTn id="32" dur="1000" fill="hold"/>
                                        <p:tgtEl>
                                          <p:spTgt spid="30"/>
                                        </p:tgtEl>
                                        <p:attrNameLst>
                                          <p:attrName>ppt_h</p:attrName>
                                        </p:attrNameLst>
                                      </p:cBhvr>
                                      <p:tavLst>
                                        <p:tav tm="0">
                                          <p:val>
                                            <p:strVal val="#ppt_h"/>
                                          </p:val>
                                        </p:tav>
                                        <p:tav tm="100000">
                                          <p:val>
                                            <p:strVal val="#ppt_h"/>
                                          </p:val>
                                        </p:tav>
                                      </p:tavLst>
                                    </p:anim>
                                    <p:animEffect transition="in" filter="fade">
                                      <p:cBhvr>
                                        <p:cTn id="33" dur="1000"/>
                                        <p:tgtEl>
                                          <p:spTgt spid="30"/>
                                        </p:tgtEl>
                                      </p:cBhvr>
                                    </p:animEffect>
                                  </p:childTnLst>
                                </p:cTn>
                              </p:par>
                              <p:par>
                                <p:cTn id="34" presetID="55"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1000" fill="hold"/>
                                        <p:tgtEl>
                                          <p:spTgt spid="25"/>
                                        </p:tgtEl>
                                        <p:attrNameLst>
                                          <p:attrName>ppt_w</p:attrName>
                                        </p:attrNameLst>
                                      </p:cBhvr>
                                      <p:tavLst>
                                        <p:tav tm="0">
                                          <p:val>
                                            <p:strVal val="#ppt_w*0.70"/>
                                          </p:val>
                                        </p:tav>
                                        <p:tav tm="100000">
                                          <p:val>
                                            <p:strVal val="#ppt_w"/>
                                          </p:val>
                                        </p:tav>
                                      </p:tavLst>
                                    </p:anim>
                                    <p:anim calcmode="lin" valueType="num">
                                      <p:cBhvr>
                                        <p:cTn id="37" dur="1000" fill="hold"/>
                                        <p:tgtEl>
                                          <p:spTgt spid="25"/>
                                        </p:tgtEl>
                                        <p:attrNameLst>
                                          <p:attrName>ppt_h</p:attrName>
                                        </p:attrNameLst>
                                      </p:cBhvr>
                                      <p:tavLst>
                                        <p:tav tm="0">
                                          <p:val>
                                            <p:strVal val="#ppt_h"/>
                                          </p:val>
                                        </p:tav>
                                        <p:tav tm="100000">
                                          <p:val>
                                            <p:strVal val="#ppt_h"/>
                                          </p:val>
                                        </p:tav>
                                      </p:tavLst>
                                    </p:anim>
                                    <p:animEffect transition="in" filter="fade">
                                      <p:cBhvr>
                                        <p:cTn id="38" dur="1000"/>
                                        <p:tgtEl>
                                          <p:spTgt spid="25"/>
                                        </p:tgtEl>
                                      </p:cBhvr>
                                    </p:animEffect>
                                  </p:childTnLst>
                                </p:cTn>
                              </p:par>
                              <p:par>
                                <p:cTn id="39" presetID="55"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1000" fill="hold"/>
                                        <p:tgtEl>
                                          <p:spTgt spid="31"/>
                                        </p:tgtEl>
                                        <p:attrNameLst>
                                          <p:attrName>ppt_w</p:attrName>
                                        </p:attrNameLst>
                                      </p:cBhvr>
                                      <p:tavLst>
                                        <p:tav tm="0">
                                          <p:val>
                                            <p:strVal val="#ppt_w*0.70"/>
                                          </p:val>
                                        </p:tav>
                                        <p:tav tm="100000">
                                          <p:val>
                                            <p:strVal val="#ppt_w"/>
                                          </p:val>
                                        </p:tav>
                                      </p:tavLst>
                                    </p:anim>
                                    <p:anim calcmode="lin" valueType="num">
                                      <p:cBhvr>
                                        <p:cTn id="42" dur="1000" fill="hold"/>
                                        <p:tgtEl>
                                          <p:spTgt spid="31"/>
                                        </p:tgtEl>
                                        <p:attrNameLst>
                                          <p:attrName>ppt_h</p:attrName>
                                        </p:attrNameLst>
                                      </p:cBhvr>
                                      <p:tavLst>
                                        <p:tav tm="0">
                                          <p:val>
                                            <p:strVal val="#ppt_h"/>
                                          </p:val>
                                        </p:tav>
                                        <p:tav tm="100000">
                                          <p:val>
                                            <p:strVal val="#ppt_h"/>
                                          </p:val>
                                        </p:tav>
                                      </p:tavLst>
                                    </p:anim>
                                    <p:animEffect transition="in" filter="fade">
                                      <p:cBhvr>
                                        <p:cTn id="43" dur="1000"/>
                                        <p:tgtEl>
                                          <p:spTgt spid="31"/>
                                        </p:tgtEl>
                                      </p:cBhvr>
                                    </p:animEffect>
                                  </p:childTnLst>
                                </p:cTn>
                              </p:par>
                              <p:par>
                                <p:cTn id="44" presetID="55"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1000" fill="hold"/>
                                        <p:tgtEl>
                                          <p:spTgt spid="26"/>
                                        </p:tgtEl>
                                        <p:attrNameLst>
                                          <p:attrName>ppt_w</p:attrName>
                                        </p:attrNameLst>
                                      </p:cBhvr>
                                      <p:tavLst>
                                        <p:tav tm="0">
                                          <p:val>
                                            <p:strVal val="#ppt_w*0.70"/>
                                          </p:val>
                                        </p:tav>
                                        <p:tav tm="100000">
                                          <p:val>
                                            <p:strVal val="#ppt_w"/>
                                          </p:val>
                                        </p:tav>
                                      </p:tavLst>
                                    </p:anim>
                                    <p:anim calcmode="lin" valueType="num">
                                      <p:cBhvr>
                                        <p:cTn id="47" dur="1000" fill="hold"/>
                                        <p:tgtEl>
                                          <p:spTgt spid="26"/>
                                        </p:tgtEl>
                                        <p:attrNameLst>
                                          <p:attrName>ppt_h</p:attrName>
                                        </p:attrNameLst>
                                      </p:cBhvr>
                                      <p:tavLst>
                                        <p:tav tm="0">
                                          <p:val>
                                            <p:strVal val="#ppt_h"/>
                                          </p:val>
                                        </p:tav>
                                        <p:tav tm="100000">
                                          <p:val>
                                            <p:strVal val="#ppt_h"/>
                                          </p:val>
                                        </p:tav>
                                      </p:tavLst>
                                    </p:anim>
                                    <p:animEffect transition="in" filter="fade">
                                      <p:cBhvr>
                                        <p:cTn id="48" dur="1000"/>
                                        <p:tgtEl>
                                          <p:spTgt spid="26"/>
                                        </p:tgtEl>
                                      </p:cBhvr>
                                    </p:animEffect>
                                  </p:childTnLst>
                                </p:cTn>
                              </p:par>
                              <p:par>
                                <p:cTn id="49" presetID="26" presetClass="emph" presetSubtype="0" repeatCount="5000" fill="hold" nodeType="withEffect">
                                  <p:stCondLst>
                                    <p:cond delay="0"/>
                                  </p:stCondLst>
                                  <p:childTnLst>
                                    <p:animEffect transition="out" filter="fade">
                                      <p:cBhvr>
                                        <p:cTn id="50" dur="1250" tmFilter="0, 0; .2, .5; .8, .5; 1, 0"/>
                                        <p:tgtEl>
                                          <p:spTgt spid="6"/>
                                        </p:tgtEl>
                                      </p:cBhvr>
                                    </p:animEffect>
                                    <p:animScale>
                                      <p:cBhvr>
                                        <p:cTn id="51" dur="625" autoRev="1" fill="hold"/>
                                        <p:tgtEl>
                                          <p:spTgt spid="6"/>
                                        </p:tgtEl>
                                      </p:cBhvr>
                                      <p:by x="105000" y="105000"/>
                                    </p:animScale>
                                  </p:childTnLst>
                                </p:cTn>
                              </p:par>
                              <p:par>
                                <p:cTn id="52" presetID="26" presetClass="emph" presetSubtype="0" repeatCount="5000" fill="hold" nodeType="withEffect">
                                  <p:stCondLst>
                                    <p:cond delay="0"/>
                                  </p:stCondLst>
                                  <p:childTnLst>
                                    <p:animEffect transition="out" filter="fade">
                                      <p:cBhvr>
                                        <p:cTn id="53" dur="1250" tmFilter="0, 0; .2, .5; .8, .5; 1, 0"/>
                                        <p:tgtEl>
                                          <p:spTgt spid="12"/>
                                        </p:tgtEl>
                                      </p:cBhvr>
                                    </p:animEffect>
                                    <p:animScale>
                                      <p:cBhvr>
                                        <p:cTn id="54" dur="625" autoRev="1" fill="hold"/>
                                        <p:tgtEl>
                                          <p:spTgt spid="12"/>
                                        </p:tgtEl>
                                      </p:cBhvr>
                                      <p:by x="105000" y="105000"/>
                                    </p:animScale>
                                  </p:childTnLst>
                                </p:cTn>
                              </p:par>
                              <p:par>
                                <p:cTn id="55" presetID="26" presetClass="emph" presetSubtype="0" repeatCount="5000" fill="hold" nodeType="withEffect">
                                  <p:stCondLst>
                                    <p:cond delay="0"/>
                                  </p:stCondLst>
                                  <p:childTnLst>
                                    <p:animEffect transition="out" filter="fade">
                                      <p:cBhvr>
                                        <p:cTn id="56" dur="1250" tmFilter="0, 0; .2, .5; .8, .5; 1, 0"/>
                                        <p:tgtEl>
                                          <p:spTgt spid="11"/>
                                        </p:tgtEl>
                                      </p:cBhvr>
                                    </p:animEffect>
                                    <p:animScale>
                                      <p:cBhvr>
                                        <p:cTn id="57" dur="625" autoRev="1" fill="hold"/>
                                        <p:tgtEl>
                                          <p:spTgt spid="11"/>
                                        </p:tgtEl>
                                      </p:cBhvr>
                                      <p:by x="105000" y="105000"/>
                                    </p:animScale>
                                  </p:childTnLst>
                                </p:cTn>
                              </p:par>
                              <p:par>
                                <p:cTn id="58" presetID="26" presetClass="emph" presetSubtype="0" repeatCount="5000" fill="hold" nodeType="withEffect">
                                  <p:stCondLst>
                                    <p:cond delay="0"/>
                                  </p:stCondLst>
                                  <p:childTnLst>
                                    <p:animEffect transition="out" filter="fade">
                                      <p:cBhvr>
                                        <p:cTn id="59" dur="1250" tmFilter="0, 0; .2, .5; .8, .5; 1, 0"/>
                                        <p:tgtEl>
                                          <p:spTgt spid="7"/>
                                        </p:tgtEl>
                                      </p:cBhvr>
                                    </p:animEffect>
                                    <p:animScale>
                                      <p:cBhvr>
                                        <p:cTn id="60" dur="625" autoRev="1" fill="hold"/>
                                        <p:tgtEl>
                                          <p:spTgt spid="7"/>
                                        </p:tgtEl>
                                      </p:cBhvr>
                                      <p:by x="105000" y="105000"/>
                                    </p:animScale>
                                  </p:childTnLst>
                                </p:cTn>
                              </p:par>
                            </p:childTnLst>
                          </p:cTn>
                        </p:par>
                      </p:childTnLst>
                    </p:cTn>
                  </p:par>
                  <p:par>
                    <p:cTn id="61" fill="hold">
                      <p:stCondLst>
                        <p:cond delay="indefinite"/>
                      </p:stCondLst>
                      <p:childTnLst>
                        <p:par>
                          <p:cTn id="62" fill="hold">
                            <p:stCondLst>
                              <p:cond delay="0"/>
                            </p:stCondLst>
                            <p:childTnLst>
                              <p:par>
                                <p:cTn id="63" presetID="41" presetClass="entr" presetSubtype="0" fill="hold" grpId="0" nodeType="clickEffect">
                                  <p:stCondLst>
                                    <p:cond delay="0"/>
                                  </p:stCondLst>
                                  <p:iterate type="lt">
                                    <p:tmPct val="10000"/>
                                  </p:iterate>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53"/>
                                        </p:tgtEl>
                                        <p:attrNameLst>
                                          <p:attrName>ppt_y</p:attrName>
                                        </p:attrNameLst>
                                      </p:cBhvr>
                                      <p:tavLst>
                                        <p:tav tm="0">
                                          <p:val>
                                            <p:strVal val="#ppt_y"/>
                                          </p:val>
                                        </p:tav>
                                        <p:tav tm="100000">
                                          <p:val>
                                            <p:strVal val="#ppt_y"/>
                                          </p:val>
                                        </p:tav>
                                      </p:tavLst>
                                    </p:anim>
                                    <p:anim calcmode="lin" valueType="num">
                                      <p:cBhvr>
                                        <p:cTn id="67"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53"/>
                                        </p:tgtEl>
                                      </p:cBhvr>
                                    </p:animEffect>
                                  </p:childTnLst>
                                </p:cTn>
                              </p:par>
                            </p:childTnLst>
                          </p:cTn>
                        </p:par>
                      </p:childTnLst>
                    </p:cTn>
                  </p:par>
                  <p:par>
                    <p:cTn id="70" fill="hold">
                      <p:stCondLst>
                        <p:cond delay="indefinite"/>
                      </p:stCondLst>
                      <p:childTnLst>
                        <p:par>
                          <p:cTn id="71" fill="hold">
                            <p:stCondLst>
                              <p:cond delay="0"/>
                            </p:stCondLst>
                            <p:childTnLst>
                              <p:par>
                                <p:cTn id="72" presetID="55" presetClass="entr" presetSubtype="0" fill="hold" grpId="0" nodeType="clickEffect">
                                  <p:stCondLst>
                                    <p:cond delay="0"/>
                                  </p:stCondLst>
                                  <p:childTnLst>
                                    <p:set>
                                      <p:cBhvr>
                                        <p:cTn id="73" dur="1" fill="hold">
                                          <p:stCondLst>
                                            <p:cond delay="0"/>
                                          </p:stCondLst>
                                        </p:cTn>
                                        <p:tgtEl>
                                          <p:spTgt spid="48"/>
                                        </p:tgtEl>
                                        <p:attrNameLst>
                                          <p:attrName>style.visibility</p:attrName>
                                        </p:attrNameLst>
                                      </p:cBhvr>
                                      <p:to>
                                        <p:strVal val="visible"/>
                                      </p:to>
                                    </p:set>
                                    <p:anim calcmode="lin" valueType="num">
                                      <p:cBhvr>
                                        <p:cTn id="74" dur="1000" fill="hold"/>
                                        <p:tgtEl>
                                          <p:spTgt spid="48"/>
                                        </p:tgtEl>
                                        <p:attrNameLst>
                                          <p:attrName>ppt_w</p:attrName>
                                        </p:attrNameLst>
                                      </p:cBhvr>
                                      <p:tavLst>
                                        <p:tav tm="0">
                                          <p:val>
                                            <p:strVal val="#ppt_w*0.70"/>
                                          </p:val>
                                        </p:tav>
                                        <p:tav tm="100000">
                                          <p:val>
                                            <p:strVal val="#ppt_w"/>
                                          </p:val>
                                        </p:tav>
                                      </p:tavLst>
                                    </p:anim>
                                    <p:anim calcmode="lin" valueType="num">
                                      <p:cBhvr>
                                        <p:cTn id="75" dur="1000" fill="hold"/>
                                        <p:tgtEl>
                                          <p:spTgt spid="48"/>
                                        </p:tgtEl>
                                        <p:attrNameLst>
                                          <p:attrName>ppt_h</p:attrName>
                                        </p:attrNameLst>
                                      </p:cBhvr>
                                      <p:tavLst>
                                        <p:tav tm="0">
                                          <p:val>
                                            <p:strVal val="#ppt_h"/>
                                          </p:val>
                                        </p:tav>
                                        <p:tav tm="100000">
                                          <p:val>
                                            <p:strVal val="#ppt_h"/>
                                          </p:val>
                                        </p:tav>
                                      </p:tavLst>
                                    </p:anim>
                                    <p:animEffect transition="in" filter="fade">
                                      <p:cBhvr>
                                        <p:cTn id="76" dur="1000"/>
                                        <p:tgtEl>
                                          <p:spTgt spid="48"/>
                                        </p:tgtEl>
                                      </p:cBhvr>
                                    </p:animEffect>
                                  </p:childTnLst>
                                </p:cTn>
                              </p:par>
                              <p:par>
                                <p:cTn id="77" presetID="55" presetClass="entr" presetSubtype="0" fill="hold" grpId="0" nodeType="withEffect">
                                  <p:stCondLst>
                                    <p:cond delay="0"/>
                                  </p:stCondLst>
                                  <p:childTnLst>
                                    <p:set>
                                      <p:cBhvr>
                                        <p:cTn id="78" dur="1" fill="hold">
                                          <p:stCondLst>
                                            <p:cond delay="0"/>
                                          </p:stCondLst>
                                        </p:cTn>
                                        <p:tgtEl>
                                          <p:spTgt spid="54"/>
                                        </p:tgtEl>
                                        <p:attrNameLst>
                                          <p:attrName>style.visibility</p:attrName>
                                        </p:attrNameLst>
                                      </p:cBhvr>
                                      <p:to>
                                        <p:strVal val="visible"/>
                                      </p:to>
                                    </p:set>
                                    <p:anim calcmode="lin" valueType="num">
                                      <p:cBhvr>
                                        <p:cTn id="79" dur="1000" fill="hold"/>
                                        <p:tgtEl>
                                          <p:spTgt spid="54"/>
                                        </p:tgtEl>
                                        <p:attrNameLst>
                                          <p:attrName>ppt_w</p:attrName>
                                        </p:attrNameLst>
                                      </p:cBhvr>
                                      <p:tavLst>
                                        <p:tav tm="0">
                                          <p:val>
                                            <p:strVal val="#ppt_w*0.70"/>
                                          </p:val>
                                        </p:tav>
                                        <p:tav tm="100000">
                                          <p:val>
                                            <p:strVal val="#ppt_w"/>
                                          </p:val>
                                        </p:tav>
                                      </p:tavLst>
                                    </p:anim>
                                    <p:anim calcmode="lin" valueType="num">
                                      <p:cBhvr>
                                        <p:cTn id="80" dur="1000" fill="hold"/>
                                        <p:tgtEl>
                                          <p:spTgt spid="54"/>
                                        </p:tgtEl>
                                        <p:attrNameLst>
                                          <p:attrName>ppt_h</p:attrName>
                                        </p:attrNameLst>
                                      </p:cBhvr>
                                      <p:tavLst>
                                        <p:tav tm="0">
                                          <p:val>
                                            <p:strVal val="#ppt_h"/>
                                          </p:val>
                                        </p:tav>
                                        <p:tav tm="100000">
                                          <p:val>
                                            <p:strVal val="#ppt_h"/>
                                          </p:val>
                                        </p:tav>
                                      </p:tavLst>
                                    </p:anim>
                                    <p:animEffect transition="in" filter="fade">
                                      <p:cBhvr>
                                        <p:cTn id="81" dur="1000"/>
                                        <p:tgtEl>
                                          <p:spTgt spid="54"/>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nodeType="clickEffect">
                                  <p:stCondLst>
                                    <p:cond delay="0"/>
                                  </p:stCondLst>
                                  <p:childTnLst>
                                    <p:set>
                                      <p:cBhvr>
                                        <p:cTn id="85" dur="1" fill="hold">
                                          <p:stCondLst>
                                            <p:cond delay="0"/>
                                          </p:stCondLst>
                                        </p:cTn>
                                        <p:tgtEl>
                                          <p:spTgt spid="49"/>
                                        </p:tgtEl>
                                        <p:attrNameLst>
                                          <p:attrName>style.visibility</p:attrName>
                                        </p:attrNameLst>
                                      </p:cBhvr>
                                      <p:to>
                                        <p:strVal val="visible"/>
                                      </p:to>
                                    </p:set>
                                    <p:animEffect transition="in" filter="dissolve">
                                      <p:cBhvr>
                                        <p:cTn id="8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394106" y="515759"/>
            <a:ext cx="9193085" cy="1964402"/>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791820" y="1748515"/>
            <a:ext cx="1074225" cy="275139"/>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739140" y="2504192"/>
            <a:ext cx="2748661" cy="934545"/>
          </a:xfrm>
          <a:prstGeom prst="rect">
            <a:avLst/>
          </a:prstGeom>
        </p:spPr>
      </p:pic>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flipH="1">
            <a:off x="-581642" y="2032548"/>
            <a:ext cx="3164183" cy="1075822"/>
          </a:xfrm>
          <a:prstGeom prst="rect">
            <a:avLst/>
          </a:prstGeom>
        </p:spPr>
      </p:pic>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5400000">
            <a:off x="8177313" y="-879913"/>
            <a:ext cx="2653259" cy="22801444"/>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43589" y="9645257"/>
            <a:ext cx="11408768" cy="641743"/>
          </a:xfrm>
          <a:prstGeom prst="rect">
            <a:avLst/>
          </a:prstGeom>
        </p:spPr>
      </p:pic>
      <p:pic>
        <p:nvPicPr>
          <p:cNvPr id="10" name="Picture 10"/>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1718649" y="9645257"/>
            <a:ext cx="11408768" cy="641743"/>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flipH="1" flipV="1">
            <a:off x="1000449" y="-655697"/>
            <a:ext cx="3857042" cy="1311394"/>
          </a:xfrm>
          <a:prstGeom prst="rect">
            <a:avLst/>
          </a:prstGeom>
        </p:spPr>
      </p:pic>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flipV="1">
            <a:off x="13402258" y="-655697"/>
            <a:ext cx="3857042" cy="1311394"/>
          </a:xfrm>
          <a:prstGeom prst="rect">
            <a:avLst/>
          </a:prstGeom>
        </p:spPr>
      </p:pic>
      <p:pic>
        <p:nvPicPr>
          <p:cNvPr id="24" name="Picture 24"/>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5747973" y="8608138"/>
            <a:ext cx="560470" cy="1172085"/>
          </a:xfrm>
          <a:prstGeom prst="rect">
            <a:avLst/>
          </a:prstGeom>
        </p:spPr>
      </p:pic>
      <p:pic>
        <p:nvPicPr>
          <p:cNvPr id="25" name="Picture 25"/>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1325716" y="8672258"/>
            <a:ext cx="560470" cy="1172085"/>
          </a:xfrm>
          <a:prstGeom prst="rect">
            <a:avLst/>
          </a:prstGeom>
        </p:spPr>
      </p:pic>
      <p:pic>
        <p:nvPicPr>
          <p:cNvPr id="26" name="Picture 26"/>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6767311" y="8918554"/>
            <a:ext cx="560470" cy="1172085"/>
          </a:xfrm>
          <a:prstGeom prst="rect">
            <a:avLst/>
          </a:prstGeom>
        </p:spPr>
      </p:pic>
      <p:pic>
        <p:nvPicPr>
          <p:cNvPr id="27" name="Picture 27"/>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298179" y="8734113"/>
            <a:ext cx="560470" cy="1172085"/>
          </a:xfrm>
          <a:prstGeom prst="rect">
            <a:avLst/>
          </a:prstGeom>
        </p:spPr>
      </p:pic>
      <p:pic>
        <p:nvPicPr>
          <p:cNvPr id="28" name="Picture 2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217995" y="9194180"/>
            <a:ext cx="411917" cy="861423"/>
          </a:xfrm>
          <a:prstGeom prst="rect">
            <a:avLst/>
          </a:prstGeom>
        </p:spPr>
      </p:pic>
      <p:pic>
        <p:nvPicPr>
          <p:cNvPr id="29" name="Picture 29"/>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5191886" y="9132324"/>
            <a:ext cx="340474" cy="712018"/>
          </a:xfrm>
          <a:prstGeom prst="rect">
            <a:avLst/>
          </a:prstGeom>
        </p:spPr>
      </p:pic>
      <p:pic>
        <p:nvPicPr>
          <p:cNvPr id="30" name="Picture 3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0583073" y="8997407"/>
            <a:ext cx="434568" cy="908791"/>
          </a:xfrm>
          <a:prstGeom prst="rect">
            <a:avLst/>
          </a:prstGeom>
        </p:spPr>
      </p:pic>
      <p:pic>
        <p:nvPicPr>
          <p:cNvPr id="31" name="Picture 31"/>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6125390" y="8935551"/>
            <a:ext cx="434568" cy="908791"/>
          </a:xfrm>
          <a:prstGeom prst="rect">
            <a:avLst/>
          </a:prstGeom>
        </p:spPr>
      </p:pic>
      <p:sp>
        <p:nvSpPr>
          <p:cNvPr id="32" name="TextBox 7">
            <a:extLst>
              <a:ext uri="{FF2B5EF4-FFF2-40B4-BE49-F238E27FC236}">
                <a16:creationId xmlns:a16="http://schemas.microsoft.com/office/drawing/2014/main" id="{864A2126-8471-E44F-8976-C8A23BF9F40E}"/>
              </a:ext>
            </a:extLst>
          </p:cNvPr>
          <p:cNvSpPr txBox="1"/>
          <p:nvPr/>
        </p:nvSpPr>
        <p:spPr>
          <a:xfrm>
            <a:off x="4004878" y="3568699"/>
            <a:ext cx="13902122" cy="615553"/>
          </a:xfrm>
          <a:prstGeom prst="rect">
            <a:avLst/>
          </a:prstGeom>
        </p:spPr>
        <p:txBody>
          <a:bodyPr wrap="square" lIns="0" tIns="0" rIns="0" bIns="0" rtlCol="0" anchor="t">
            <a:spAutoFit/>
          </a:bodyPr>
          <a:lstStyle/>
          <a:p>
            <a:pPr lvl="0" algn="just">
              <a:spcBef>
                <a:spcPct val="0"/>
              </a:spcBef>
            </a:pPr>
            <a:r>
              <a:rPr lang="vi-VN" sz="4000" b="1" dirty="0">
                <a:solidFill>
                  <a:srgbClr val="00B050"/>
                </a:solidFill>
              </a:rPr>
              <a:t>Nêu được một số đặc điểm về dân cư và kinh tế châu Mĩ.</a:t>
            </a:r>
            <a:endParaRPr lang="en-US" sz="7200" b="1" u="none" dirty="0">
              <a:solidFill>
                <a:srgbClr val="00B050"/>
              </a:solidFill>
              <a:latin typeface="Calibri" panose="020F0502020204030204" pitchFamily="34" charset="0"/>
              <a:cs typeface="Calibri" panose="020F0502020204030204" pitchFamily="34" charset="0"/>
            </a:endParaRPr>
          </a:p>
        </p:txBody>
      </p:sp>
      <p:grpSp>
        <p:nvGrpSpPr>
          <p:cNvPr id="33" name="Group 10">
            <a:extLst>
              <a:ext uri="{FF2B5EF4-FFF2-40B4-BE49-F238E27FC236}">
                <a16:creationId xmlns:a16="http://schemas.microsoft.com/office/drawing/2014/main" id="{1E75346D-CBCC-6E42-B105-5AC86050CD53}"/>
              </a:ext>
            </a:extLst>
          </p:cNvPr>
          <p:cNvGrpSpPr/>
          <p:nvPr/>
        </p:nvGrpSpPr>
        <p:grpSpPr>
          <a:xfrm>
            <a:off x="2731570" y="3311044"/>
            <a:ext cx="1029347" cy="1057783"/>
            <a:chOff x="1869" y="0"/>
            <a:chExt cx="833911" cy="856948"/>
          </a:xfrm>
        </p:grpSpPr>
        <p:grpSp>
          <p:nvGrpSpPr>
            <p:cNvPr id="34" name="Group 11">
              <a:extLst>
                <a:ext uri="{FF2B5EF4-FFF2-40B4-BE49-F238E27FC236}">
                  <a16:creationId xmlns:a16="http://schemas.microsoft.com/office/drawing/2014/main" id="{DBC5C6B9-3A80-724C-AC9B-4BB2E525F0A5}"/>
                </a:ext>
              </a:extLst>
            </p:cNvPr>
            <p:cNvGrpSpPr/>
            <p:nvPr/>
          </p:nvGrpSpPr>
          <p:grpSpPr>
            <a:xfrm>
              <a:off x="1869" y="0"/>
              <a:ext cx="833911" cy="856948"/>
              <a:chOff x="14173" y="0"/>
              <a:chExt cx="6321666" cy="6350000"/>
            </a:xfrm>
          </p:grpSpPr>
          <p:sp>
            <p:nvSpPr>
              <p:cNvPr id="36" name="Freeform 12">
                <a:extLst>
                  <a:ext uri="{FF2B5EF4-FFF2-40B4-BE49-F238E27FC236}">
                    <a16:creationId xmlns:a16="http://schemas.microsoft.com/office/drawing/2014/main" id="{24F2AAB4-0D79-8741-AECE-C45779AEF02C}"/>
                  </a:ext>
                </a:extLst>
              </p:cNvPr>
              <p:cNvSpPr/>
              <p:nvPr/>
            </p:nvSpPr>
            <p:spPr>
              <a:xfrm>
                <a:off x="14173" y="0"/>
                <a:ext cx="6321666"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3B68D"/>
              </a:solidFill>
            </p:spPr>
          </p:sp>
        </p:grpSp>
        <p:sp>
          <p:nvSpPr>
            <p:cNvPr id="35" name="TextBox 13">
              <a:extLst>
                <a:ext uri="{FF2B5EF4-FFF2-40B4-BE49-F238E27FC236}">
                  <a16:creationId xmlns:a16="http://schemas.microsoft.com/office/drawing/2014/main" id="{2BF58148-8565-4B48-99BB-5615010B672A}"/>
                </a:ext>
              </a:extLst>
            </p:cNvPr>
            <p:cNvSpPr txBox="1"/>
            <p:nvPr/>
          </p:nvSpPr>
          <p:spPr>
            <a:xfrm>
              <a:off x="233486" y="440372"/>
              <a:ext cx="370677" cy="270381"/>
            </a:xfrm>
            <a:prstGeom prst="rect">
              <a:avLst/>
            </a:prstGeom>
          </p:spPr>
          <p:txBody>
            <a:bodyPr lIns="0" tIns="0" rIns="0" bIns="0" rtlCol="0" anchor="t">
              <a:spAutoFit/>
            </a:bodyPr>
            <a:lstStyle/>
            <a:p>
              <a:pPr marL="0" lvl="0" indent="0" algn="ctr">
                <a:lnSpc>
                  <a:spcPts val="2527"/>
                </a:lnSpc>
                <a:spcBef>
                  <a:spcPct val="0"/>
                </a:spcBef>
              </a:pPr>
              <a:r>
                <a:rPr lang="en-US" sz="7200" u="none" dirty="0">
                  <a:solidFill>
                    <a:srgbClr val="F8FFF4"/>
                  </a:solidFill>
                  <a:latin typeface="KG Primary Penmanship"/>
                </a:rPr>
                <a:t>1</a:t>
              </a:r>
            </a:p>
          </p:txBody>
        </p:sp>
      </p:grpSp>
      <p:sp>
        <p:nvSpPr>
          <p:cNvPr id="37" name="TextBox 26">
            <a:extLst>
              <a:ext uri="{FF2B5EF4-FFF2-40B4-BE49-F238E27FC236}">
                <a16:creationId xmlns:a16="http://schemas.microsoft.com/office/drawing/2014/main" id="{6D2420ED-FF2B-374D-A167-3D4EE1A31CCE}"/>
              </a:ext>
            </a:extLst>
          </p:cNvPr>
          <p:cNvSpPr txBox="1"/>
          <p:nvPr/>
        </p:nvSpPr>
        <p:spPr>
          <a:xfrm>
            <a:off x="4778839" y="613361"/>
            <a:ext cx="8423618" cy="1256754"/>
          </a:xfrm>
          <a:prstGeom prst="rect">
            <a:avLst/>
          </a:prstGeom>
        </p:spPr>
        <p:txBody>
          <a:bodyPr wrap="square" lIns="0" tIns="0" rIns="0" bIns="0" rtlCol="0" anchor="t">
            <a:spAutoFit/>
          </a:bodyPr>
          <a:lstStyle/>
          <a:p>
            <a:pPr marL="0" lvl="0" indent="0" algn="ctr">
              <a:lnSpc>
                <a:spcPts val="9839"/>
              </a:lnSpc>
              <a:spcBef>
                <a:spcPct val="0"/>
              </a:spcBef>
            </a:pPr>
            <a:r>
              <a:rPr lang="en-US" sz="8199" b="1" u="none" dirty="0" err="1">
                <a:solidFill>
                  <a:srgbClr val="000000"/>
                </a:solidFill>
                <a:latin typeface="Calibri" panose="020F0502020204030204" pitchFamily="34" charset="0"/>
                <a:cs typeface="Calibri" panose="020F0502020204030204" pitchFamily="34" charset="0"/>
              </a:rPr>
              <a:t>Mục</a:t>
            </a:r>
            <a:r>
              <a:rPr lang="en-US" sz="8199" b="1" u="none" dirty="0">
                <a:solidFill>
                  <a:srgbClr val="000000"/>
                </a:solidFill>
                <a:latin typeface="Calibri" panose="020F0502020204030204" pitchFamily="34" charset="0"/>
                <a:cs typeface="Calibri" panose="020F0502020204030204" pitchFamily="34" charset="0"/>
              </a:rPr>
              <a:t> </a:t>
            </a:r>
            <a:r>
              <a:rPr lang="en-US" sz="8199" b="1" u="none" dirty="0" err="1">
                <a:solidFill>
                  <a:srgbClr val="000000"/>
                </a:solidFill>
                <a:latin typeface="Calibri" panose="020F0502020204030204" pitchFamily="34" charset="0"/>
                <a:cs typeface="Calibri" panose="020F0502020204030204" pitchFamily="34" charset="0"/>
              </a:rPr>
              <a:t>tiêu</a:t>
            </a:r>
            <a:r>
              <a:rPr lang="en-US" sz="8199" b="1" u="none" dirty="0">
                <a:solidFill>
                  <a:srgbClr val="000000"/>
                </a:solidFill>
                <a:latin typeface="Calibri" panose="020F0502020204030204" pitchFamily="34" charset="0"/>
                <a:cs typeface="Calibri" panose="020F0502020204030204" pitchFamily="34" charset="0"/>
              </a:rPr>
              <a:t> </a:t>
            </a:r>
            <a:r>
              <a:rPr lang="en-US" sz="8199" b="1" u="none" dirty="0" err="1">
                <a:solidFill>
                  <a:srgbClr val="000000"/>
                </a:solidFill>
                <a:latin typeface="Calibri" panose="020F0502020204030204" pitchFamily="34" charset="0"/>
                <a:cs typeface="Calibri" panose="020F0502020204030204" pitchFamily="34" charset="0"/>
              </a:rPr>
              <a:t>bài</a:t>
            </a:r>
            <a:r>
              <a:rPr lang="en-US" sz="8199" b="1" u="none" dirty="0">
                <a:solidFill>
                  <a:srgbClr val="000000"/>
                </a:solidFill>
                <a:latin typeface="Calibri" panose="020F0502020204030204" pitchFamily="34" charset="0"/>
                <a:cs typeface="Calibri" panose="020F0502020204030204" pitchFamily="34" charset="0"/>
              </a:rPr>
              <a:t> </a:t>
            </a:r>
            <a:r>
              <a:rPr lang="en-US" sz="8199" b="1" u="none" dirty="0" err="1">
                <a:solidFill>
                  <a:srgbClr val="000000"/>
                </a:solidFill>
                <a:latin typeface="Calibri" panose="020F0502020204030204" pitchFamily="34" charset="0"/>
                <a:cs typeface="Calibri" panose="020F0502020204030204" pitchFamily="34" charset="0"/>
              </a:rPr>
              <a:t>học</a:t>
            </a:r>
            <a:endParaRPr lang="en-US" sz="8199" b="1" u="none" dirty="0">
              <a:solidFill>
                <a:srgbClr val="000000"/>
              </a:solidFill>
              <a:latin typeface="Calibri" panose="020F0502020204030204" pitchFamily="34" charset="0"/>
              <a:cs typeface="Calibri" panose="020F0502020204030204" pitchFamily="34" charset="0"/>
            </a:endParaRPr>
          </a:p>
        </p:txBody>
      </p:sp>
      <p:sp>
        <p:nvSpPr>
          <p:cNvPr id="38" name="TextBox 7">
            <a:extLst>
              <a:ext uri="{FF2B5EF4-FFF2-40B4-BE49-F238E27FC236}">
                <a16:creationId xmlns:a16="http://schemas.microsoft.com/office/drawing/2014/main" id="{E1C93067-81DA-D948-8B5E-43D05FCCFBD6}"/>
              </a:ext>
            </a:extLst>
          </p:cNvPr>
          <p:cNvSpPr txBox="1"/>
          <p:nvPr/>
        </p:nvSpPr>
        <p:spPr>
          <a:xfrm>
            <a:off x="4046816" y="5129138"/>
            <a:ext cx="11734800" cy="677108"/>
          </a:xfrm>
          <a:prstGeom prst="rect">
            <a:avLst/>
          </a:prstGeom>
        </p:spPr>
        <p:txBody>
          <a:bodyPr wrap="square" lIns="0" tIns="0" rIns="0" bIns="0" rtlCol="0" anchor="t">
            <a:spAutoFit/>
          </a:bodyPr>
          <a:lstStyle/>
          <a:p>
            <a:r>
              <a:rPr lang="en-US" sz="4400" b="1" dirty="0" err="1">
                <a:solidFill>
                  <a:srgbClr val="E46C09"/>
                </a:solidFill>
              </a:rPr>
              <a:t>Chỉ</a:t>
            </a:r>
            <a:r>
              <a:rPr lang="en-US" sz="4400" b="1" dirty="0">
                <a:solidFill>
                  <a:srgbClr val="E46C09"/>
                </a:solidFill>
              </a:rPr>
              <a:t> </a:t>
            </a:r>
            <a:r>
              <a:rPr lang="en-US" sz="4400" b="1" dirty="0" err="1">
                <a:solidFill>
                  <a:srgbClr val="E46C09"/>
                </a:solidFill>
              </a:rPr>
              <a:t>và</a:t>
            </a:r>
            <a:r>
              <a:rPr lang="en-US" sz="4400" b="1" dirty="0">
                <a:solidFill>
                  <a:srgbClr val="E46C09"/>
                </a:solidFill>
              </a:rPr>
              <a:t> </a:t>
            </a:r>
            <a:r>
              <a:rPr lang="en-US" sz="4400" b="1" dirty="0" err="1">
                <a:solidFill>
                  <a:srgbClr val="E46C09"/>
                </a:solidFill>
              </a:rPr>
              <a:t>đọc</a:t>
            </a:r>
            <a:r>
              <a:rPr lang="en-US" sz="4400" b="1" dirty="0">
                <a:solidFill>
                  <a:srgbClr val="E46C09"/>
                </a:solidFill>
              </a:rPr>
              <a:t> </a:t>
            </a:r>
            <a:r>
              <a:rPr lang="en-US" sz="4400" b="1" dirty="0" err="1">
                <a:solidFill>
                  <a:srgbClr val="E46C09"/>
                </a:solidFill>
              </a:rPr>
              <a:t>trên</a:t>
            </a:r>
            <a:r>
              <a:rPr lang="en-US" sz="4400" b="1" dirty="0">
                <a:solidFill>
                  <a:srgbClr val="E46C09"/>
                </a:solidFill>
              </a:rPr>
              <a:t> </a:t>
            </a:r>
            <a:r>
              <a:rPr lang="en-US" sz="4400" b="1" dirty="0" err="1">
                <a:solidFill>
                  <a:srgbClr val="E46C09"/>
                </a:solidFill>
              </a:rPr>
              <a:t>bản</a:t>
            </a:r>
            <a:r>
              <a:rPr lang="en-US" sz="4400" b="1" dirty="0">
                <a:solidFill>
                  <a:srgbClr val="E46C09"/>
                </a:solidFill>
              </a:rPr>
              <a:t> </a:t>
            </a:r>
            <a:r>
              <a:rPr lang="en-US" sz="4400" b="1" dirty="0" err="1">
                <a:solidFill>
                  <a:srgbClr val="E46C09"/>
                </a:solidFill>
              </a:rPr>
              <a:t>đồ</a:t>
            </a:r>
            <a:r>
              <a:rPr lang="en-US" sz="4400" b="1" dirty="0">
                <a:solidFill>
                  <a:srgbClr val="E46C09"/>
                </a:solidFill>
              </a:rPr>
              <a:t> </a:t>
            </a:r>
            <a:r>
              <a:rPr lang="en-US" sz="4400" b="1" dirty="0" err="1">
                <a:solidFill>
                  <a:srgbClr val="E46C09"/>
                </a:solidFill>
              </a:rPr>
              <a:t>tên</a:t>
            </a:r>
            <a:r>
              <a:rPr lang="en-US" sz="4400" b="1" dirty="0">
                <a:solidFill>
                  <a:srgbClr val="E46C09"/>
                </a:solidFill>
              </a:rPr>
              <a:t> </a:t>
            </a:r>
            <a:r>
              <a:rPr lang="en-US" sz="4400" b="1" dirty="0" err="1">
                <a:solidFill>
                  <a:srgbClr val="E46C09"/>
                </a:solidFill>
              </a:rPr>
              <a:t>và</a:t>
            </a:r>
            <a:r>
              <a:rPr lang="en-US" sz="4400" b="1" dirty="0">
                <a:solidFill>
                  <a:srgbClr val="E46C09"/>
                </a:solidFill>
              </a:rPr>
              <a:t> </a:t>
            </a:r>
            <a:r>
              <a:rPr lang="en-US" sz="4400" b="1" dirty="0" err="1">
                <a:solidFill>
                  <a:srgbClr val="E46C09"/>
                </a:solidFill>
              </a:rPr>
              <a:t>thủ</a:t>
            </a:r>
            <a:r>
              <a:rPr lang="en-US" sz="4400" b="1" dirty="0">
                <a:solidFill>
                  <a:srgbClr val="E46C09"/>
                </a:solidFill>
              </a:rPr>
              <a:t> </a:t>
            </a:r>
            <a:r>
              <a:rPr lang="en-US" sz="4400" b="1" dirty="0" err="1">
                <a:solidFill>
                  <a:srgbClr val="E46C09"/>
                </a:solidFill>
              </a:rPr>
              <a:t>đô</a:t>
            </a:r>
            <a:r>
              <a:rPr lang="en-US" sz="4400" b="1" dirty="0">
                <a:solidFill>
                  <a:srgbClr val="E46C09"/>
                </a:solidFill>
              </a:rPr>
              <a:t> </a:t>
            </a:r>
            <a:r>
              <a:rPr lang="en-US" sz="4400" b="1" dirty="0" err="1">
                <a:solidFill>
                  <a:srgbClr val="E46C09"/>
                </a:solidFill>
              </a:rPr>
              <a:t>của</a:t>
            </a:r>
            <a:r>
              <a:rPr lang="en-US" sz="4400" b="1" dirty="0">
                <a:solidFill>
                  <a:srgbClr val="E46C09"/>
                </a:solidFill>
              </a:rPr>
              <a:t> </a:t>
            </a:r>
            <a:r>
              <a:rPr lang="en-US" sz="4400" b="1" dirty="0" err="1">
                <a:solidFill>
                  <a:srgbClr val="E46C09"/>
                </a:solidFill>
              </a:rPr>
              <a:t>Hoa</a:t>
            </a:r>
            <a:r>
              <a:rPr lang="en-US" sz="4400" b="1" dirty="0">
                <a:solidFill>
                  <a:srgbClr val="E46C09"/>
                </a:solidFill>
              </a:rPr>
              <a:t> </a:t>
            </a:r>
            <a:r>
              <a:rPr lang="en-US" sz="4400" b="1" dirty="0" err="1">
                <a:solidFill>
                  <a:srgbClr val="E46C09"/>
                </a:solidFill>
              </a:rPr>
              <a:t>Kì</a:t>
            </a:r>
            <a:r>
              <a:rPr lang="en-US" sz="4400" b="1" dirty="0">
                <a:solidFill>
                  <a:srgbClr val="E46C09"/>
                </a:solidFill>
              </a:rPr>
              <a:t>.</a:t>
            </a:r>
          </a:p>
        </p:txBody>
      </p:sp>
      <p:grpSp>
        <p:nvGrpSpPr>
          <p:cNvPr id="39" name="Group 10">
            <a:extLst>
              <a:ext uri="{FF2B5EF4-FFF2-40B4-BE49-F238E27FC236}">
                <a16:creationId xmlns:a16="http://schemas.microsoft.com/office/drawing/2014/main" id="{131B2E43-5175-F44B-B173-2C8FF1531823}"/>
              </a:ext>
            </a:extLst>
          </p:cNvPr>
          <p:cNvGrpSpPr/>
          <p:nvPr/>
        </p:nvGrpSpPr>
        <p:grpSpPr>
          <a:xfrm>
            <a:off x="2731569" y="4938801"/>
            <a:ext cx="1029348" cy="1105437"/>
            <a:chOff x="1868" y="0"/>
            <a:chExt cx="833912" cy="895554"/>
          </a:xfrm>
        </p:grpSpPr>
        <p:grpSp>
          <p:nvGrpSpPr>
            <p:cNvPr id="40" name="Group 11">
              <a:extLst>
                <a:ext uri="{FF2B5EF4-FFF2-40B4-BE49-F238E27FC236}">
                  <a16:creationId xmlns:a16="http://schemas.microsoft.com/office/drawing/2014/main" id="{3E9E75AD-EFBE-2A4D-8D07-9EAF406E40A3}"/>
                </a:ext>
              </a:extLst>
            </p:cNvPr>
            <p:cNvGrpSpPr/>
            <p:nvPr/>
          </p:nvGrpSpPr>
          <p:grpSpPr>
            <a:xfrm>
              <a:off x="1869" y="0"/>
              <a:ext cx="833911" cy="856948"/>
              <a:chOff x="14173" y="0"/>
              <a:chExt cx="6321666" cy="6350000"/>
            </a:xfrm>
          </p:grpSpPr>
          <p:sp>
            <p:nvSpPr>
              <p:cNvPr id="42" name="Freeform 12">
                <a:extLst>
                  <a:ext uri="{FF2B5EF4-FFF2-40B4-BE49-F238E27FC236}">
                    <a16:creationId xmlns:a16="http://schemas.microsoft.com/office/drawing/2014/main" id="{C387F0F3-47BF-E14B-9C69-C1DEE1D8B39F}"/>
                  </a:ext>
                </a:extLst>
              </p:cNvPr>
              <p:cNvSpPr/>
              <p:nvPr/>
            </p:nvSpPr>
            <p:spPr>
              <a:xfrm>
                <a:off x="14173" y="0"/>
                <a:ext cx="6321666"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chemeClr val="accent6">
                  <a:lumMod val="75000"/>
                </a:schemeClr>
              </a:solidFill>
            </p:spPr>
            <p:txBody>
              <a:bodyPr/>
              <a:lstStyle/>
              <a:p>
                <a:endParaRPr lang="en-VN" dirty="0"/>
              </a:p>
            </p:txBody>
          </p:sp>
        </p:grpSp>
        <p:sp>
          <p:nvSpPr>
            <p:cNvPr id="41" name="TextBox 13">
              <a:extLst>
                <a:ext uri="{FF2B5EF4-FFF2-40B4-BE49-F238E27FC236}">
                  <a16:creationId xmlns:a16="http://schemas.microsoft.com/office/drawing/2014/main" id="{F0B57437-CDF8-6040-A594-71E64EB5BF6F}"/>
                </a:ext>
              </a:extLst>
            </p:cNvPr>
            <p:cNvSpPr txBox="1"/>
            <p:nvPr/>
          </p:nvSpPr>
          <p:spPr>
            <a:xfrm>
              <a:off x="1868" y="476350"/>
              <a:ext cx="833911" cy="419204"/>
            </a:xfrm>
            <a:prstGeom prst="rect">
              <a:avLst/>
            </a:prstGeom>
          </p:spPr>
          <p:txBody>
            <a:bodyPr wrap="square" lIns="0" tIns="0" rIns="0" bIns="0" rtlCol="0" anchor="t">
              <a:spAutoFit/>
            </a:bodyPr>
            <a:lstStyle/>
            <a:p>
              <a:pPr marL="0" lvl="0" indent="0" algn="ctr">
                <a:lnSpc>
                  <a:spcPts val="2527"/>
                </a:lnSpc>
                <a:spcBef>
                  <a:spcPct val="0"/>
                </a:spcBef>
              </a:pPr>
              <a:r>
                <a:rPr lang="en-US" sz="7200" u="none" dirty="0">
                  <a:solidFill>
                    <a:srgbClr val="F8FFF4"/>
                  </a:solidFill>
                  <a:latin typeface="KG Primary Penmanship"/>
                </a:rPr>
                <a:t>2</a:t>
              </a:r>
            </a:p>
          </p:txBody>
        </p:sp>
      </p:grpSp>
      <p:sp>
        <p:nvSpPr>
          <p:cNvPr id="43" name="TextBox 7">
            <a:extLst>
              <a:ext uri="{FF2B5EF4-FFF2-40B4-BE49-F238E27FC236}">
                <a16:creationId xmlns:a16="http://schemas.microsoft.com/office/drawing/2014/main" id="{D4B658BB-D95A-B04D-949C-59CAFF184A56}"/>
              </a:ext>
            </a:extLst>
          </p:cNvPr>
          <p:cNvSpPr txBox="1"/>
          <p:nvPr/>
        </p:nvSpPr>
        <p:spPr>
          <a:xfrm>
            <a:off x="4046816" y="6909074"/>
            <a:ext cx="11734800" cy="615553"/>
          </a:xfrm>
          <a:prstGeom prst="rect">
            <a:avLst/>
          </a:prstGeom>
        </p:spPr>
        <p:txBody>
          <a:bodyPr wrap="square" lIns="0" tIns="0" rIns="0" bIns="0" rtlCol="0" anchor="t">
            <a:spAutoFit/>
          </a:bodyPr>
          <a:lstStyle/>
          <a:p>
            <a:r>
              <a:rPr lang="vi-VN" sz="4000" b="1" dirty="0">
                <a:solidFill>
                  <a:srgbClr val="953735"/>
                </a:solidFill>
              </a:rPr>
              <a:t>Nêu được một số đặc điểm kinh tế của Hoa Kì.</a:t>
            </a:r>
            <a:endParaRPr lang="en-US" sz="8000" b="1" dirty="0">
              <a:solidFill>
                <a:srgbClr val="953735"/>
              </a:solidFill>
            </a:endParaRPr>
          </a:p>
        </p:txBody>
      </p:sp>
      <p:grpSp>
        <p:nvGrpSpPr>
          <p:cNvPr id="44" name="Group 10">
            <a:extLst>
              <a:ext uri="{FF2B5EF4-FFF2-40B4-BE49-F238E27FC236}">
                <a16:creationId xmlns:a16="http://schemas.microsoft.com/office/drawing/2014/main" id="{ABF70B25-45E4-1948-94C5-4F805DBE6544}"/>
              </a:ext>
            </a:extLst>
          </p:cNvPr>
          <p:cNvGrpSpPr/>
          <p:nvPr/>
        </p:nvGrpSpPr>
        <p:grpSpPr>
          <a:xfrm>
            <a:off x="2731568" y="6628863"/>
            <a:ext cx="1029348" cy="1105437"/>
            <a:chOff x="1868" y="0"/>
            <a:chExt cx="833912" cy="895554"/>
          </a:xfrm>
        </p:grpSpPr>
        <p:grpSp>
          <p:nvGrpSpPr>
            <p:cNvPr id="45" name="Group 11">
              <a:extLst>
                <a:ext uri="{FF2B5EF4-FFF2-40B4-BE49-F238E27FC236}">
                  <a16:creationId xmlns:a16="http://schemas.microsoft.com/office/drawing/2014/main" id="{B94B63FC-035B-5549-B1AA-B7AAA5263C6A}"/>
                </a:ext>
              </a:extLst>
            </p:cNvPr>
            <p:cNvGrpSpPr/>
            <p:nvPr/>
          </p:nvGrpSpPr>
          <p:grpSpPr>
            <a:xfrm>
              <a:off x="1869" y="0"/>
              <a:ext cx="833911" cy="856948"/>
              <a:chOff x="14173" y="0"/>
              <a:chExt cx="6321666" cy="6350000"/>
            </a:xfrm>
          </p:grpSpPr>
          <p:sp>
            <p:nvSpPr>
              <p:cNvPr id="47" name="Freeform 12">
                <a:extLst>
                  <a:ext uri="{FF2B5EF4-FFF2-40B4-BE49-F238E27FC236}">
                    <a16:creationId xmlns:a16="http://schemas.microsoft.com/office/drawing/2014/main" id="{81BCC304-326D-4B45-9BCF-210A375D7B58}"/>
                  </a:ext>
                </a:extLst>
              </p:cNvPr>
              <p:cNvSpPr/>
              <p:nvPr/>
            </p:nvSpPr>
            <p:spPr>
              <a:xfrm>
                <a:off x="14173" y="0"/>
                <a:ext cx="6321666"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chemeClr val="accent2">
                  <a:lumMod val="75000"/>
                </a:schemeClr>
              </a:solidFill>
            </p:spPr>
            <p:txBody>
              <a:bodyPr/>
              <a:lstStyle/>
              <a:p>
                <a:endParaRPr lang="en-VN" dirty="0"/>
              </a:p>
            </p:txBody>
          </p:sp>
        </p:grpSp>
        <p:sp>
          <p:nvSpPr>
            <p:cNvPr id="46" name="TextBox 13">
              <a:extLst>
                <a:ext uri="{FF2B5EF4-FFF2-40B4-BE49-F238E27FC236}">
                  <a16:creationId xmlns:a16="http://schemas.microsoft.com/office/drawing/2014/main" id="{5F735479-8CC8-2D41-AB3F-BF748AE35F5C}"/>
                </a:ext>
              </a:extLst>
            </p:cNvPr>
            <p:cNvSpPr txBox="1"/>
            <p:nvPr/>
          </p:nvSpPr>
          <p:spPr>
            <a:xfrm>
              <a:off x="1868" y="476350"/>
              <a:ext cx="833911" cy="419204"/>
            </a:xfrm>
            <a:prstGeom prst="rect">
              <a:avLst/>
            </a:prstGeom>
          </p:spPr>
          <p:txBody>
            <a:bodyPr wrap="square" lIns="0" tIns="0" rIns="0" bIns="0" rtlCol="0" anchor="t">
              <a:spAutoFit/>
            </a:bodyPr>
            <a:lstStyle/>
            <a:p>
              <a:pPr marL="0" lvl="0" indent="0" algn="ctr">
                <a:lnSpc>
                  <a:spcPts val="2527"/>
                </a:lnSpc>
                <a:spcBef>
                  <a:spcPct val="0"/>
                </a:spcBef>
              </a:pPr>
              <a:r>
                <a:rPr lang="en-US" sz="7200" dirty="0">
                  <a:solidFill>
                    <a:srgbClr val="F8FFF4"/>
                  </a:solidFill>
                  <a:latin typeface="KG Primary Penmanship"/>
                </a:rPr>
                <a:t>3</a:t>
              </a:r>
              <a:endParaRPr lang="en-US" sz="7200" u="none" dirty="0">
                <a:solidFill>
                  <a:srgbClr val="F8FFF4"/>
                </a:solidFill>
                <a:latin typeface="KG Primary Penmanship"/>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strVal val="#ppt_w*0.70"/>
                                          </p:val>
                                        </p:tav>
                                        <p:tav tm="100000">
                                          <p:val>
                                            <p:strVal val="#ppt_w"/>
                                          </p:val>
                                        </p:tav>
                                      </p:tavLst>
                                    </p:anim>
                                    <p:anim calcmode="lin" valueType="num">
                                      <p:cBhvr>
                                        <p:cTn id="12" dur="500" fill="hold"/>
                                        <p:tgtEl>
                                          <p:spTgt spid="27"/>
                                        </p:tgtEl>
                                        <p:attrNameLst>
                                          <p:attrName>ppt_h</p:attrName>
                                        </p:attrNameLst>
                                      </p:cBhvr>
                                      <p:tavLst>
                                        <p:tav tm="0">
                                          <p:val>
                                            <p:strVal val="#ppt_h"/>
                                          </p:val>
                                        </p:tav>
                                        <p:tav tm="100000">
                                          <p:val>
                                            <p:strVal val="#ppt_h"/>
                                          </p:val>
                                        </p:tav>
                                      </p:tavLst>
                                    </p:anim>
                                    <p:animEffect transition="in" filter="fade">
                                      <p:cBhvr>
                                        <p:cTn id="13" dur="500"/>
                                        <p:tgtEl>
                                          <p:spTgt spid="27"/>
                                        </p:tgtEl>
                                      </p:cBhvr>
                                    </p:animEffect>
                                  </p:childTnLst>
                                </p:cTn>
                              </p:par>
                              <p:par>
                                <p:cTn id="14" presetID="55"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1000" fill="hold"/>
                                        <p:tgtEl>
                                          <p:spTgt spid="28"/>
                                        </p:tgtEl>
                                        <p:attrNameLst>
                                          <p:attrName>ppt_w</p:attrName>
                                        </p:attrNameLst>
                                      </p:cBhvr>
                                      <p:tavLst>
                                        <p:tav tm="0">
                                          <p:val>
                                            <p:strVal val="#ppt_w*0.70"/>
                                          </p:val>
                                        </p:tav>
                                        <p:tav tm="100000">
                                          <p:val>
                                            <p:strVal val="#ppt_w"/>
                                          </p:val>
                                        </p:tav>
                                      </p:tavLst>
                                    </p:anim>
                                    <p:anim calcmode="lin" valueType="num">
                                      <p:cBhvr>
                                        <p:cTn id="17" dur="1000" fill="hold"/>
                                        <p:tgtEl>
                                          <p:spTgt spid="28"/>
                                        </p:tgtEl>
                                        <p:attrNameLst>
                                          <p:attrName>ppt_h</p:attrName>
                                        </p:attrNameLst>
                                      </p:cBhvr>
                                      <p:tavLst>
                                        <p:tav tm="0">
                                          <p:val>
                                            <p:strVal val="#ppt_h"/>
                                          </p:val>
                                        </p:tav>
                                        <p:tav tm="100000">
                                          <p:val>
                                            <p:strVal val="#ppt_h"/>
                                          </p:val>
                                        </p:tav>
                                      </p:tavLst>
                                    </p:anim>
                                    <p:animEffect transition="in" filter="fade">
                                      <p:cBhvr>
                                        <p:cTn id="18" dur="1000"/>
                                        <p:tgtEl>
                                          <p:spTgt spid="28"/>
                                        </p:tgtEl>
                                      </p:cBhvr>
                                    </p:animEffect>
                                  </p:childTnLst>
                                </p:cTn>
                              </p:par>
                              <p:par>
                                <p:cTn id="19" presetID="55"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strVal val="#ppt_w*0.70"/>
                                          </p:val>
                                        </p:tav>
                                        <p:tav tm="100000">
                                          <p:val>
                                            <p:strVal val="#ppt_w"/>
                                          </p:val>
                                        </p:tav>
                                      </p:tavLst>
                                    </p:anim>
                                    <p:anim calcmode="lin" valueType="num">
                                      <p:cBhvr>
                                        <p:cTn id="22" dur="1000" fill="hold"/>
                                        <p:tgtEl>
                                          <p:spTgt spid="29"/>
                                        </p:tgtEl>
                                        <p:attrNameLst>
                                          <p:attrName>ppt_h</p:attrName>
                                        </p:attrNameLst>
                                      </p:cBhvr>
                                      <p:tavLst>
                                        <p:tav tm="0">
                                          <p:val>
                                            <p:strVal val="#ppt_h"/>
                                          </p:val>
                                        </p:tav>
                                        <p:tav tm="100000">
                                          <p:val>
                                            <p:strVal val="#ppt_h"/>
                                          </p:val>
                                        </p:tav>
                                      </p:tavLst>
                                    </p:anim>
                                    <p:animEffect transition="in" filter="fade">
                                      <p:cBhvr>
                                        <p:cTn id="23" dur="1000"/>
                                        <p:tgtEl>
                                          <p:spTgt spid="29"/>
                                        </p:tgtEl>
                                      </p:cBhvr>
                                    </p:animEffect>
                                  </p:childTnLst>
                                </p:cTn>
                              </p:par>
                              <p:par>
                                <p:cTn id="24" presetID="55" presetClass="entr" presetSubtype="0"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1000" fill="hold"/>
                                        <p:tgtEl>
                                          <p:spTgt spid="24"/>
                                        </p:tgtEl>
                                        <p:attrNameLst>
                                          <p:attrName>ppt_w</p:attrName>
                                        </p:attrNameLst>
                                      </p:cBhvr>
                                      <p:tavLst>
                                        <p:tav tm="0">
                                          <p:val>
                                            <p:strVal val="#ppt_w*0.70"/>
                                          </p:val>
                                        </p:tav>
                                        <p:tav tm="100000">
                                          <p:val>
                                            <p:strVal val="#ppt_w"/>
                                          </p:val>
                                        </p:tav>
                                      </p:tavLst>
                                    </p:anim>
                                    <p:anim calcmode="lin" valueType="num">
                                      <p:cBhvr>
                                        <p:cTn id="27" dur="1000" fill="hold"/>
                                        <p:tgtEl>
                                          <p:spTgt spid="24"/>
                                        </p:tgtEl>
                                        <p:attrNameLst>
                                          <p:attrName>ppt_h</p:attrName>
                                        </p:attrNameLst>
                                      </p:cBhvr>
                                      <p:tavLst>
                                        <p:tav tm="0">
                                          <p:val>
                                            <p:strVal val="#ppt_h"/>
                                          </p:val>
                                        </p:tav>
                                        <p:tav tm="100000">
                                          <p:val>
                                            <p:strVal val="#ppt_h"/>
                                          </p:val>
                                        </p:tav>
                                      </p:tavLst>
                                    </p:anim>
                                    <p:animEffect transition="in" filter="fade">
                                      <p:cBhvr>
                                        <p:cTn id="28" dur="1000"/>
                                        <p:tgtEl>
                                          <p:spTgt spid="24"/>
                                        </p:tgtEl>
                                      </p:cBhvr>
                                    </p:animEffect>
                                  </p:childTnLst>
                                </p:cTn>
                              </p:par>
                              <p:par>
                                <p:cTn id="29" presetID="55"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1000" fill="hold"/>
                                        <p:tgtEl>
                                          <p:spTgt spid="30"/>
                                        </p:tgtEl>
                                        <p:attrNameLst>
                                          <p:attrName>ppt_w</p:attrName>
                                        </p:attrNameLst>
                                      </p:cBhvr>
                                      <p:tavLst>
                                        <p:tav tm="0">
                                          <p:val>
                                            <p:strVal val="#ppt_w*0.70"/>
                                          </p:val>
                                        </p:tav>
                                        <p:tav tm="100000">
                                          <p:val>
                                            <p:strVal val="#ppt_w"/>
                                          </p:val>
                                        </p:tav>
                                      </p:tavLst>
                                    </p:anim>
                                    <p:anim calcmode="lin" valueType="num">
                                      <p:cBhvr>
                                        <p:cTn id="32" dur="1000" fill="hold"/>
                                        <p:tgtEl>
                                          <p:spTgt spid="30"/>
                                        </p:tgtEl>
                                        <p:attrNameLst>
                                          <p:attrName>ppt_h</p:attrName>
                                        </p:attrNameLst>
                                      </p:cBhvr>
                                      <p:tavLst>
                                        <p:tav tm="0">
                                          <p:val>
                                            <p:strVal val="#ppt_h"/>
                                          </p:val>
                                        </p:tav>
                                        <p:tav tm="100000">
                                          <p:val>
                                            <p:strVal val="#ppt_h"/>
                                          </p:val>
                                        </p:tav>
                                      </p:tavLst>
                                    </p:anim>
                                    <p:animEffect transition="in" filter="fade">
                                      <p:cBhvr>
                                        <p:cTn id="33" dur="1000"/>
                                        <p:tgtEl>
                                          <p:spTgt spid="30"/>
                                        </p:tgtEl>
                                      </p:cBhvr>
                                    </p:animEffect>
                                  </p:childTnLst>
                                </p:cTn>
                              </p:par>
                              <p:par>
                                <p:cTn id="34" presetID="55"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1000" fill="hold"/>
                                        <p:tgtEl>
                                          <p:spTgt spid="25"/>
                                        </p:tgtEl>
                                        <p:attrNameLst>
                                          <p:attrName>ppt_w</p:attrName>
                                        </p:attrNameLst>
                                      </p:cBhvr>
                                      <p:tavLst>
                                        <p:tav tm="0">
                                          <p:val>
                                            <p:strVal val="#ppt_w*0.70"/>
                                          </p:val>
                                        </p:tav>
                                        <p:tav tm="100000">
                                          <p:val>
                                            <p:strVal val="#ppt_w"/>
                                          </p:val>
                                        </p:tav>
                                      </p:tavLst>
                                    </p:anim>
                                    <p:anim calcmode="lin" valueType="num">
                                      <p:cBhvr>
                                        <p:cTn id="37" dur="1000" fill="hold"/>
                                        <p:tgtEl>
                                          <p:spTgt spid="25"/>
                                        </p:tgtEl>
                                        <p:attrNameLst>
                                          <p:attrName>ppt_h</p:attrName>
                                        </p:attrNameLst>
                                      </p:cBhvr>
                                      <p:tavLst>
                                        <p:tav tm="0">
                                          <p:val>
                                            <p:strVal val="#ppt_h"/>
                                          </p:val>
                                        </p:tav>
                                        <p:tav tm="100000">
                                          <p:val>
                                            <p:strVal val="#ppt_h"/>
                                          </p:val>
                                        </p:tav>
                                      </p:tavLst>
                                    </p:anim>
                                    <p:animEffect transition="in" filter="fade">
                                      <p:cBhvr>
                                        <p:cTn id="38" dur="1000"/>
                                        <p:tgtEl>
                                          <p:spTgt spid="25"/>
                                        </p:tgtEl>
                                      </p:cBhvr>
                                    </p:animEffect>
                                  </p:childTnLst>
                                </p:cTn>
                              </p:par>
                              <p:par>
                                <p:cTn id="39" presetID="55"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1000" fill="hold"/>
                                        <p:tgtEl>
                                          <p:spTgt spid="31"/>
                                        </p:tgtEl>
                                        <p:attrNameLst>
                                          <p:attrName>ppt_w</p:attrName>
                                        </p:attrNameLst>
                                      </p:cBhvr>
                                      <p:tavLst>
                                        <p:tav tm="0">
                                          <p:val>
                                            <p:strVal val="#ppt_w*0.70"/>
                                          </p:val>
                                        </p:tav>
                                        <p:tav tm="100000">
                                          <p:val>
                                            <p:strVal val="#ppt_w"/>
                                          </p:val>
                                        </p:tav>
                                      </p:tavLst>
                                    </p:anim>
                                    <p:anim calcmode="lin" valueType="num">
                                      <p:cBhvr>
                                        <p:cTn id="42" dur="1000" fill="hold"/>
                                        <p:tgtEl>
                                          <p:spTgt spid="31"/>
                                        </p:tgtEl>
                                        <p:attrNameLst>
                                          <p:attrName>ppt_h</p:attrName>
                                        </p:attrNameLst>
                                      </p:cBhvr>
                                      <p:tavLst>
                                        <p:tav tm="0">
                                          <p:val>
                                            <p:strVal val="#ppt_h"/>
                                          </p:val>
                                        </p:tav>
                                        <p:tav tm="100000">
                                          <p:val>
                                            <p:strVal val="#ppt_h"/>
                                          </p:val>
                                        </p:tav>
                                      </p:tavLst>
                                    </p:anim>
                                    <p:animEffect transition="in" filter="fade">
                                      <p:cBhvr>
                                        <p:cTn id="43" dur="1000"/>
                                        <p:tgtEl>
                                          <p:spTgt spid="31"/>
                                        </p:tgtEl>
                                      </p:cBhvr>
                                    </p:animEffect>
                                  </p:childTnLst>
                                </p:cTn>
                              </p:par>
                              <p:par>
                                <p:cTn id="44" presetID="55"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1000" fill="hold"/>
                                        <p:tgtEl>
                                          <p:spTgt spid="26"/>
                                        </p:tgtEl>
                                        <p:attrNameLst>
                                          <p:attrName>ppt_w</p:attrName>
                                        </p:attrNameLst>
                                      </p:cBhvr>
                                      <p:tavLst>
                                        <p:tav tm="0">
                                          <p:val>
                                            <p:strVal val="#ppt_w*0.70"/>
                                          </p:val>
                                        </p:tav>
                                        <p:tav tm="100000">
                                          <p:val>
                                            <p:strVal val="#ppt_w"/>
                                          </p:val>
                                        </p:tav>
                                      </p:tavLst>
                                    </p:anim>
                                    <p:anim calcmode="lin" valueType="num">
                                      <p:cBhvr>
                                        <p:cTn id="47" dur="1000" fill="hold"/>
                                        <p:tgtEl>
                                          <p:spTgt spid="26"/>
                                        </p:tgtEl>
                                        <p:attrNameLst>
                                          <p:attrName>ppt_h</p:attrName>
                                        </p:attrNameLst>
                                      </p:cBhvr>
                                      <p:tavLst>
                                        <p:tav tm="0">
                                          <p:val>
                                            <p:strVal val="#ppt_h"/>
                                          </p:val>
                                        </p:tav>
                                        <p:tav tm="100000">
                                          <p:val>
                                            <p:strVal val="#ppt_h"/>
                                          </p:val>
                                        </p:tav>
                                      </p:tavLst>
                                    </p:anim>
                                    <p:animEffect transition="in" filter="fade">
                                      <p:cBhvr>
                                        <p:cTn id="48" dur="1000"/>
                                        <p:tgtEl>
                                          <p:spTgt spid="26"/>
                                        </p:tgtEl>
                                      </p:cBhvr>
                                    </p:animEffect>
                                  </p:childTnLst>
                                </p:cTn>
                              </p:par>
                              <p:par>
                                <p:cTn id="49" presetID="26" presetClass="emph" presetSubtype="0" repeatCount="5000" fill="hold" nodeType="withEffect">
                                  <p:stCondLst>
                                    <p:cond delay="0"/>
                                  </p:stCondLst>
                                  <p:childTnLst>
                                    <p:animEffect transition="out" filter="fade">
                                      <p:cBhvr>
                                        <p:cTn id="50" dur="1250" tmFilter="0, 0; .2, .5; .8, .5; 1, 0"/>
                                        <p:tgtEl>
                                          <p:spTgt spid="6"/>
                                        </p:tgtEl>
                                      </p:cBhvr>
                                    </p:animEffect>
                                    <p:animScale>
                                      <p:cBhvr>
                                        <p:cTn id="51" dur="625" autoRev="1" fill="hold"/>
                                        <p:tgtEl>
                                          <p:spTgt spid="6"/>
                                        </p:tgtEl>
                                      </p:cBhvr>
                                      <p:by x="105000" y="105000"/>
                                    </p:animScale>
                                  </p:childTnLst>
                                </p:cTn>
                              </p:par>
                              <p:par>
                                <p:cTn id="52" presetID="26" presetClass="emph" presetSubtype="0" repeatCount="5000" fill="hold" nodeType="withEffect">
                                  <p:stCondLst>
                                    <p:cond delay="0"/>
                                  </p:stCondLst>
                                  <p:childTnLst>
                                    <p:animEffect transition="out" filter="fade">
                                      <p:cBhvr>
                                        <p:cTn id="53" dur="1250" tmFilter="0, 0; .2, .5; .8, .5; 1, 0"/>
                                        <p:tgtEl>
                                          <p:spTgt spid="12"/>
                                        </p:tgtEl>
                                      </p:cBhvr>
                                    </p:animEffect>
                                    <p:animScale>
                                      <p:cBhvr>
                                        <p:cTn id="54" dur="625" autoRev="1" fill="hold"/>
                                        <p:tgtEl>
                                          <p:spTgt spid="12"/>
                                        </p:tgtEl>
                                      </p:cBhvr>
                                      <p:by x="105000" y="105000"/>
                                    </p:animScale>
                                  </p:childTnLst>
                                </p:cTn>
                              </p:par>
                              <p:par>
                                <p:cTn id="55" presetID="26" presetClass="emph" presetSubtype="0" repeatCount="5000" fill="hold" nodeType="withEffect">
                                  <p:stCondLst>
                                    <p:cond delay="0"/>
                                  </p:stCondLst>
                                  <p:childTnLst>
                                    <p:animEffect transition="out" filter="fade">
                                      <p:cBhvr>
                                        <p:cTn id="56" dur="1250" tmFilter="0, 0; .2, .5; .8, .5; 1, 0"/>
                                        <p:tgtEl>
                                          <p:spTgt spid="11"/>
                                        </p:tgtEl>
                                      </p:cBhvr>
                                    </p:animEffect>
                                    <p:animScale>
                                      <p:cBhvr>
                                        <p:cTn id="57" dur="625" autoRev="1" fill="hold"/>
                                        <p:tgtEl>
                                          <p:spTgt spid="11"/>
                                        </p:tgtEl>
                                      </p:cBhvr>
                                      <p:by x="105000" y="105000"/>
                                    </p:animScale>
                                  </p:childTnLst>
                                </p:cTn>
                              </p:par>
                              <p:par>
                                <p:cTn id="58" presetID="26" presetClass="emph" presetSubtype="0" repeatCount="5000" fill="hold" nodeType="withEffect">
                                  <p:stCondLst>
                                    <p:cond delay="0"/>
                                  </p:stCondLst>
                                  <p:childTnLst>
                                    <p:animEffect transition="out" filter="fade">
                                      <p:cBhvr>
                                        <p:cTn id="59" dur="1250" tmFilter="0, 0; .2, .5; .8, .5; 1, 0"/>
                                        <p:tgtEl>
                                          <p:spTgt spid="7"/>
                                        </p:tgtEl>
                                      </p:cBhvr>
                                    </p:animEffect>
                                    <p:animScale>
                                      <p:cBhvr>
                                        <p:cTn id="60" dur="625" autoRev="1" fill="hold"/>
                                        <p:tgtEl>
                                          <p:spTgt spid="7"/>
                                        </p:tgtEl>
                                      </p:cBhvr>
                                      <p:by x="105000" y="105000"/>
                                    </p:animScale>
                                  </p:childTnLst>
                                </p:cTn>
                              </p:par>
                            </p:childTnLst>
                          </p:cTn>
                        </p:par>
                      </p:childTnLst>
                    </p:cTn>
                  </p:par>
                  <p:par>
                    <p:cTn id="61" fill="hold">
                      <p:stCondLst>
                        <p:cond delay="indefinite"/>
                      </p:stCondLst>
                      <p:childTnLst>
                        <p:par>
                          <p:cTn id="62" fill="hold">
                            <p:stCondLst>
                              <p:cond delay="0"/>
                            </p:stCondLst>
                            <p:childTnLst>
                              <p:par>
                                <p:cTn id="63" presetID="55" presetClass="entr" presetSubtype="0" fill="hold" grpId="0" nodeType="click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1000" fill="hold"/>
                                        <p:tgtEl>
                                          <p:spTgt spid="37"/>
                                        </p:tgtEl>
                                        <p:attrNameLst>
                                          <p:attrName>ppt_w</p:attrName>
                                        </p:attrNameLst>
                                      </p:cBhvr>
                                      <p:tavLst>
                                        <p:tav tm="0">
                                          <p:val>
                                            <p:strVal val="#ppt_w*0.70"/>
                                          </p:val>
                                        </p:tav>
                                        <p:tav tm="100000">
                                          <p:val>
                                            <p:strVal val="#ppt_w"/>
                                          </p:val>
                                        </p:tav>
                                      </p:tavLst>
                                    </p:anim>
                                    <p:anim calcmode="lin" valueType="num">
                                      <p:cBhvr>
                                        <p:cTn id="66" dur="1000" fill="hold"/>
                                        <p:tgtEl>
                                          <p:spTgt spid="37"/>
                                        </p:tgtEl>
                                        <p:attrNameLst>
                                          <p:attrName>ppt_h</p:attrName>
                                        </p:attrNameLst>
                                      </p:cBhvr>
                                      <p:tavLst>
                                        <p:tav tm="0">
                                          <p:val>
                                            <p:strVal val="#ppt_h"/>
                                          </p:val>
                                        </p:tav>
                                        <p:tav tm="100000">
                                          <p:val>
                                            <p:strVal val="#ppt_h"/>
                                          </p:val>
                                        </p:tav>
                                      </p:tavLst>
                                    </p:anim>
                                    <p:animEffect transition="in" filter="fade">
                                      <p:cBhvr>
                                        <p:cTn id="67" dur="1000"/>
                                        <p:tgtEl>
                                          <p:spTgt spid="37"/>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nodeType="click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additive="base">
                                        <p:cTn id="72" dur="500"/>
                                        <p:tgtEl>
                                          <p:spTgt spid="33"/>
                                        </p:tgtEl>
                                        <p:attrNameLst>
                                          <p:attrName>ppt_y</p:attrName>
                                        </p:attrNameLst>
                                      </p:cBhvr>
                                      <p:tavLst>
                                        <p:tav tm="0">
                                          <p:val>
                                            <p:strVal val="#ppt_y+#ppt_h*1.125000"/>
                                          </p:val>
                                        </p:tav>
                                        <p:tav tm="100000">
                                          <p:val>
                                            <p:strVal val="#ppt_y"/>
                                          </p:val>
                                        </p:tav>
                                      </p:tavLst>
                                    </p:anim>
                                    <p:animEffect transition="in" filter="wipe(up)">
                                      <p:cBhvr>
                                        <p:cTn id="73" dur="500"/>
                                        <p:tgtEl>
                                          <p:spTgt spid="33"/>
                                        </p:tgtEl>
                                      </p:cBhvr>
                                    </p:animEffect>
                                  </p:childTnLst>
                                </p:cTn>
                              </p:par>
                              <p:par>
                                <p:cTn id="74" presetID="12" presetClass="entr" presetSubtype="4"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p:tgtEl>
                                          <p:spTgt spid="32"/>
                                        </p:tgtEl>
                                        <p:attrNameLst>
                                          <p:attrName>ppt_y</p:attrName>
                                        </p:attrNameLst>
                                      </p:cBhvr>
                                      <p:tavLst>
                                        <p:tav tm="0">
                                          <p:val>
                                            <p:strVal val="#ppt_y+#ppt_h*1.125000"/>
                                          </p:val>
                                        </p:tav>
                                        <p:tav tm="100000">
                                          <p:val>
                                            <p:strVal val="#ppt_y"/>
                                          </p:val>
                                        </p:tav>
                                      </p:tavLst>
                                    </p:anim>
                                    <p:animEffect transition="in" filter="wipe(up)">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nodeType="click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500"/>
                                        <p:tgtEl>
                                          <p:spTgt spid="39"/>
                                        </p:tgtEl>
                                        <p:attrNameLst>
                                          <p:attrName>ppt_y</p:attrName>
                                        </p:attrNameLst>
                                      </p:cBhvr>
                                      <p:tavLst>
                                        <p:tav tm="0">
                                          <p:val>
                                            <p:strVal val="#ppt_y+#ppt_h*1.125000"/>
                                          </p:val>
                                        </p:tav>
                                        <p:tav tm="100000">
                                          <p:val>
                                            <p:strVal val="#ppt_y"/>
                                          </p:val>
                                        </p:tav>
                                      </p:tavLst>
                                    </p:anim>
                                    <p:animEffect transition="in" filter="wipe(up)">
                                      <p:cBhvr>
                                        <p:cTn id="83" dur="500"/>
                                        <p:tgtEl>
                                          <p:spTgt spid="39"/>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38"/>
                                        </p:tgtEl>
                                        <p:attrNameLst>
                                          <p:attrName>style.visibility</p:attrName>
                                        </p:attrNameLst>
                                      </p:cBhvr>
                                      <p:to>
                                        <p:strVal val="visible"/>
                                      </p:to>
                                    </p:set>
                                    <p:anim calcmode="lin" valueType="num">
                                      <p:cBhvr additive="base">
                                        <p:cTn id="86" dur="500"/>
                                        <p:tgtEl>
                                          <p:spTgt spid="38"/>
                                        </p:tgtEl>
                                        <p:attrNameLst>
                                          <p:attrName>ppt_y</p:attrName>
                                        </p:attrNameLst>
                                      </p:cBhvr>
                                      <p:tavLst>
                                        <p:tav tm="0">
                                          <p:val>
                                            <p:strVal val="#ppt_y+#ppt_h*1.125000"/>
                                          </p:val>
                                        </p:tav>
                                        <p:tav tm="100000">
                                          <p:val>
                                            <p:strVal val="#ppt_y"/>
                                          </p:val>
                                        </p:tav>
                                      </p:tavLst>
                                    </p:anim>
                                    <p:animEffect transition="in" filter="wipe(up)">
                                      <p:cBhvr>
                                        <p:cTn id="87" dur="500"/>
                                        <p:tgtEl>
                                          <p:spTgt spid="38"/>
                                        </p:tgtEl>
                                      </p:cBhvr>
                                    </p:animEffect>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nodeType="click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500"/>
                                        <p:tgtEl>
                                          <p:spTgt spid="44"/>
                                        </p:tgtEl>
                                        <p:attrNameLst>
                                          <p:attrName>ppt_y</p:attrName>
                                        </p:attrNameLst>
                                      </p:cBhvr>
                                      <p:tavLst>
                                        <p:tav tm="0">
                                          <p:val>
                                            <p:strVal val="#ppt_y+#ppt_h*1.125000"/>
                                          </p:val>
                                        </p:tav>
                                        <p:tav tm="100000">
                                          <p:val>
                                            <p:strVal val="#ppt_y"/>
                                          </p:val>
                                        </p:tav>
                                      </p:tavLst>
                                    </p:anim>
                                    <p:animEffect transition="in" filter="wipe(up)">
                                      <p:cBhvr>
                                        <p:cTn id="93" dur="500"/>
                                        <p:tgtEl>
                                          <p:spTgt spid="44"/>
                                        </p:tgtEl>
                                      </p:cBhvr>
                                    </p:animEffect>
                                  </p:childTnLst>
                                </p:cTn>
                              </p:par>
                              <p:par>
                                <p:cTn id="94" presetID="12" presetClass="entr" presetSubtype="4" fill="hold" grpId="0" nodeType="withEffect">
                                  <p:stCondLst>
                                    <p:cond delay="0"/>
                                  </p:stCondLst>
                                  <p:childTnLst>
                                    <p:set>
                                      <p:cBhvr>
                                        <p:cTn id="95" dur="1" fill="hold">
                                          <p:stCondLst>
                                            <p:cond delay="0"/>
                                          </p:stCondLst>
                                        </p:cTn>
                                        <p:tgtEl>
                                          <p:spTgt spid="43"/>
                                        </p:tgtEl>
                                        <p:attrNameLst>
                                          <p:attrName>style.visibility</p:attrName>
                                        </p:attrNameLst>
                                      </p:cBhvr>
                                      <p:to>
                                        <p:strVal val="visible"/>
                                      </p:to>
                                    </p:set>
                                    <p:anim calcmode="lin" valueType="num">
                                      <p:cBhvr additive="base">
                                        <p:cTn id="96" dur="500"/>
                                        <p:tgtEl>
                                          <p:spTgt spid="43"/>
                                        </p:tgtEl>
                                        <p:attrNameLst>
                                          <p:attrName>ppt_y</p:attrName>
                                        </p:attrNameLst>
                                      </p:cBhvr>
                                      <p:tavLst>
                                        <p:tav tm="0">
                                          <p:val>
                                            <p:strVal val="#ppt_y+#ppt_h*1.125000"/>
                                          </p:val>
                                        </p:tav>
                                        <p:tav tm="100000">
                                          <p:val>
                                            <p:strVal val="#ppt_y"/>
                                          </p:val>
                                        </p:tav>
                                      </p:tavLst>
                                    </p:anim>
                                    <p:animEffect transition="in" filter="wipe(up)">
                                      <p:cBhvr>
                                        <p:cTn id="9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7" grpId="0"/>
      <p:bldP spid="38" grpId="0"/>
      <p:bldP spid="4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5953450" y="-24615"/>
            <a:ext cx="2748661" cy="934545"/>
          </a:xfrm>
          <a:prstGeom prst="rect">
            <a:avLst/>
          </a:prstGeom>
        </p:spPr>
      </p:pic>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581642" y="2032548"/>
            <a:ext cx="3164183" cy="1075822"/>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8177313" y="-879913"/>
            <a:ext cx="2653259" cy="22801444"/>
          </a:xfrm>
          <a:prstGeom prst="rect">
            <a:avLst/>
          </a:prstGeom>
        </p:spPr>
      </p:pic>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3589" y="9645257"/>
            <a:ext cx="11408768" cy="641743"/>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1718649" y="9645257"/>
            <a:ext cx="11408768" cy="641743"/>
          </a:xfrm>
          <a:prstGeom prst="rect">
            <a:avLst/>
          </a:prstGeom>
        </p:spPr>
      </p:pic>
      <p:pic>
        <p:nvPicPr>
          <p:cNvPr id="24" name="Picture 2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5747973" y="8608138"/>
            <a:ext cx="560470" cy="1172085"/>
          </a:xfrm>
          <a:prstGeom prst="rect">
            <a:avLst/>
          </a:prstGeom>
        </p:spPr>
      </p:pic>
      <p:pic>
        <p:nvPicPr>
          <p:cNvPr id="25" name="Picture 25"/>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325716" y="8672258"/>
            <a:ext cx="560470" cy="1172085"/>
          </a:xfrm>
          <a:prstGeom prst="rect">
            <a:avLst/>
          </a:prstGeom>
        </p:spPr>
      </p:pic>
      <p:pic>
        <p:nvPicPr>
          <p:cNvPr id="26" name="Picture 2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767311" y="8918554"/>
            <a:ext cx="560470" cy="1172085"/>
          </a:xfrm>
          <a:prstGeom prst="rect">
            <a:avLst/>
          </a:prstGeom>
        </p:spPr>
      </p:pic>
      <p:pic>
        <p:nvPicPr>
          <p:cNvPr id="27" name="Picture 2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298179" y="8734113"/>
            <a:ext cx="560470" cy="1172085"/>
          </a:xfrm>
          <a:prstGeom prst="rect">
            <a:avLst/>
          </a:prstGeom>
        </p:spPr>
      </p:pic>
      <p:pic>
        <p:nvPicPr>
          <p:cNvPr id="28" name="Picture 2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217995" y="9194180"/>
            <a:ext cx="411917" cy="861423"/>
          </a:xfrm>
          <a:prstGeom prst="rect">
            <a:avLst/>
          </a:prstGeom>
        </p:spPr>
      </p:pic>
      <p:pic>
        <p:nvPicPr>
          <p:cNvPr id="29" name="Picture 2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5191886" y="9132324"/>
            <a:ext cx="340474" cy="712018"/>
          </a:xfrm>
          <a:prstGeom prst="rect">
            <a:avLst/>
          </a:prstGeom>
        </p:spPr>
      </p:pic>
      <p:pic>
        <p:nvPicPr>
          <p:cNvPr id="30" name="Picture 3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0583073" y="8997407"/>
            <a:ext cx="434568" cy="908791"/>
          </a:xfrm>
          <a:prstGeom prst="rect">
            <a:avLst/>
          </a:prstGeom>
        </p:spPr>
      </p:pic>
      <p:pic>
        <p:nvPicPr>
          <p:cNvPr id="31" name="Picture 3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125390" y="8935551"/>
            <a:ext cx="434568" cy="908791"/>
          </a:xfrm>
          <a:prstGeom prst="rect">
            <a:avLst/>
          </a:prstGeom>
        </p:spPr>
      </p:pic>
      <p:pic>
        <p:nvPicPr>
          <p:cNvPr id="48" name="图片 12">
            <a:extLst>
              <a:ext uri="{FF2B5EF4-FFF2-40B4-BE49-F238E27FC236}">
                <a16:creationId xmlns:a16="http://schemas.microsoft.com/office/drawing/2014/main" id="{141BEDD6-A3D1-D946-B9FF-6DF1A9BD38D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10639" y="-1488460"/>
            <a:ext cx="9118409" cy="7117506"/>
          </a:xfrm>
          <a:prstGeom prst="rect">
            <a:avLst/>
          </a:prstGeom>
        </p:spPr>
      </p:pic>
      <p:pic>
        <p:nvPicPr>
          <p:cNvPr id="49" name="图片 14">
            <a:extLst>
              <a:ext uri="{FF2B5EF4-FFF2-40B4-BE49-F238E27FC236}">
                <a16:creationId xmlns:a16="http://schemas.microsoft.com/office/drawing/2014/main" id="{82CA5549-76A5-5742-8481-EE90D4C6310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48023" y="-537022"/>
            <a:ext cx="12899351" cy="9669346"/>
          </a:xfrm>
          <a:prstGeom prst="rect">
            <a:avLst/>
          </a:prstGeom>
        </p:spPr>
      </p:pic>
      <p:pic>
        <p:nvPicPr>
          <p:cNvPr id="50" name="图片 15" descr="图片包含 玩偶, 玩具, 室内, 天空&#10;&#10;已生成极高可信度的说明">
            <a:extLst>
              <a:ext uri="{FF2B5EF4-FFF2-40B4-BE49-F238E27FC236}">
                <a16:creationId xmlns:a16="http://schemas.microsoft.com/office/drawing/2014/main" id="{C228CA9B-59CA-ED41-9359-C50D17DE827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20949815">
            <a:off x="5353824" y="814143"/>
            <a:ext cx="4365973" cy="4365973"/>
          </a:xfrm>
          <a:prstGeom prst="rect">
            <a:avLst/>
          </a:prstGeom>
        </p:spPr>
      </p:pic>
      <p:pic>
        <p:nvPicPr>
          <p:cNvPr id="51" name="图片 10">
            <a:extLst>
              <a:ext uri="{FF2B5EF4-FFF2-40B4-BE49-F238E27FC236}">
                <a16:creationId xmlns:a16="http://schemas.microsoft.com/office/drawing/2014/main" id="{1F26F722-21DA-DA43-8D44-3A42DFE50991}"/>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4708577" y="6322495"/>
            <a:ext cx="1959110" cy="1959110"/>
          </a:xfrm>
          <a:prstGeom prst="rect">
            <a:avLst/>
          </a:prstGeom>
        </p:spPr>
      </p:pic>
      <p:pic>
        <p:nvPicPr>
          <p:cNvPr id="52" name="图片 8">
            <a:extLst>
              <a:ext uri="{FF2B5EF4-FFF2-40B4-BE49-F238E27FC236}">
                <a16:creationId xmlns:a16="http://schemas.microsoft.com/office/drawing/2014/main" id="{50870BFF-1D3B-E14B-AC86-18C9F3ED29A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211553" y="2733845"/>
            <a:ext cx="1442687" cy="1442687"/>
          </a:xfrm>
          <a:prstGeom prst="rect">
            <a:avLst/>
          </a:prstGeom>
        </p:spPr>
      </p:pic>
      <p:pic>
        <p:nvPicPr>
          <p:cNvPr id="53" name="图片 9">
            <a:extLst>
              <a:ext uri="{FF2B5EF4-FFF2-40B4-BE49-F238E27FC236}">
                <a16:creationId xmlns:a16="http://schemas.microsoft.com/office/drawing/2014/main" id="{2DFCD0C4-2413-2E43-A6A1-8D86F8AB689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2988867" y="1185166"/>
            <a:ext cx="1442687" cy="1442687"/>
          </a:xfrm>
          <a:prstGeom prst="rect">
            <a:avLst/>
          </a:prstGeom>
        </p:spPr>
      </p:pic>
      <p:sp>
        <p:nvSpPr>
          <p:cNvPr id="54" name="TextBox 10">
            <a:extLst>
              <a:ext uri="{FF2B5EF4-FFF2-40B4-BE49-F238E27FC236}">
                <a16:creationId xmlns:a16="http://schemas.microsoft.com/office/drawing/2014/main" id="{965564DA-52B2-7841-B6C0-1321FAC81258}"/>
              </a:ext>
            </a:extLst>
          </p:cNvPr>
          <p:cNvSpPr txBox="1"/>
          <p:nvPr/>
        </p:nvSpPr>
        <p:spPr>
          <a:xfrm rot="21306194">
            <a:off x="2969551" y="5006868"/>
            <a:ext cx="11909581" cy="1368067"/>
          </a:xfrm>
          <a:prstGeom prst="rect">
            <a:avLst/>
          </a:prstGeom>
        </p:spPr>
        <p:txBody>
          <a:bodyPr wrap="square" lIns="0" tIns="0" rIns="0" bIns="0" rtlCol="0" anchor="t">
            <a:spAutoFit/>
          </a:bodyPr>
          <a:lstStyle/>
          <a:p>
            <a:pPr algn="ctr">
              <a:lnSpc>
                <a:spcPts val="9999"/>
              </a:lnSpc>
            </a:pPr>
            <a:r>
              <a:rPr lang="en-US" sz="12000" b="1" dirty="0" err="1">
                <a:solidFill>
                  <a:srgbClr val="4B0E02"/>
                </a:solidFill>
                <a:latin typeface="+mj-lt"/>
                <a:ea typeface="Hiragino Kaku Gothic Std W8" panose="020B0800000000000000" pitchFamily="34" charset="-128"/>
              </a:rPr>
              <a:t>Dân</a:t>
            </a:r>
            <a:r>
              <a:rPr lang="en-US" sz="12000" b="1" dirty="0">
                <a:solidFill>
                  <a:srgbClr val="4B0E02"/>
                </a:solidFill>
                <a:latin typeface="+mj-lt"/>
                <a:ea typeface="Hiragino Kaku Gothic Std W8" panose="020B0800000000000000" pitchFamily="34" charset="-128"/>
              </a:rPr>
              <a:t> </a:t>
            </a:r>
            <a:r>
              <a:rPr lang="en-US" sz="12000" b="1" dirty="0" err="1">
                <a:solidFill>
                  <a:srgbClr val="4B0E02"/>
                </a:solidFill>
                <a:latin typeface="+mj-lt"/>
                <a:ea typeface="Hiragino Kaku Gothic Std W8" panose="020B0800000000000000" pitchFamily="34" charset="-128"/>
              </a:rPr>
              <a:t>cư</a:t>
            </a:r>
            <a:r>
              <a:rPr lang="en-US" sz="12000" b="1" dirty="0">
                <a:solidFill>
                  <a:srgbClr val="4B0E02"/>
                </a:solidFill>
                <a:latin typeface="+mj-lt"/>
                <a:ea typeface="Hiragino Kaku Gothic Std W8" panose="020B0800000000000000" pitchFamily="34" charset="-128"/>
              </a:rPr>
              <a:t> </a:t>
            </a:r>
            <a:r>
              <a:rPr lang="en-US" sz="12000" b="1" dirty="0" err="1">
                <a:solidFill>
                  <a:srgbClr val="4B0E02"/>
                </a:solidFill>
                <a:latin typeface="+mj-lt"/>
                <a:ea typeface="Hiragino Kaku Gothic Std W8" panose="020B0800000000000000" pitchFamily="34" charset="-128"/>
              </a:rPr>
              <a:t>châu</a:t>
            </a:r>
            <a:r>
              <a:rPr lang="en-US" sz="12000" b="1" dirty="0">
                <a:solidFill>
                  <a:srgbClr val="4B0E02"/>
                </a:solidFill>
                <a:latin typeface="+mj-lt"/>
                <a:ea typeface="Hiragino Kaku Gothic Std W8" panose="020B0800000000000000" pitchFamily="34" charset="-128"/>
              </a:rPr>
              <a:t> </a:t>
            </a:r>
            <a:r>
              <a:rPr lang="en-US" sz="12000" b="1" dirty="0" err="1">
                <a:solidFill>
                  <a:srgbClr val="4B0E02"/>
                </a:solidFill>
                <a:latin typeface="+mj-lt"/>
                <a:ea typeface="Hiragino Kaku Gothic Std W8" panose="020B0800000000000000" pitchFamily="34" charset="-128"/>
              </a:rPr>
              <a:t>Mĩ</a:t>
            </a:r>
            <a:endParaRPr lang="en-US" sz="12000" b="1" dirty="0">
              <a:solidFill>
                <a:srgbClr val="4B0E02"/>
              </a:solidFill>
              <a:latin typeface="+mj-lt"/>
              <a:ea typeface="Hiragino Kaku Gothic Std W8" panose="020B0800000000000000" pitchFamily="34" charset="-128"/>
            </a:endParaRPr>
          </a:p>
        </p:txBody>
      </p:sp>
    </p:spTree>
    <p:extLst>
      <p:ext uri="{BB962C8B-B14F-4D97-AF65-F5344CB8AC3E}">
        <p14:creationId xmlns:p14="http://schemas.microsoft.com/office/powerpoint/2010/main" val="1649612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par>
                                <p:cTn id="10" presetID="42" presetClass="path" presetSubtype="0" repeatCount="2000" accel="50000" decel="50000" autoRev="1" fill="hold" nodeType="withEffect">
                                  <p:stCondLst>
                                    <p:cond delay="0"/>
                                  </p:stCondLst>
                                  <p:childTnLst>
                                    <p:animMotion origin="layout" path="M 2.36111E-6 -4.5679E-6 L -0.05191 0.00108 " pathEditMode="relative" rAng="0" ptsTypes="AA">
                                      <p:cBhvr>
                                        <p:cTn id="11" dur="2000" fill="hold"/>
                                        <p:tgtEl>
                                          <p:spTgt spid="48"/>
                                        </p:tgtEl>
                                        <p:attrNameLst>
                                          <p:attrName>ppt_x</p:attrName>
                                          <p:attrName>ppt_y</p:attrName>
                                        </p:attrNameLst>
                                      </p:cBhvr>
                                      <p:rCtr x="-2595" y="46"/>
                                    </p:animMotion>
                                  </p:childTnLst>
                                </p:cTn>
                              </p:par>
                              <p:par>
                                <p:cTn id="12" presetID="2" presetClass="entr" presetSubtype="2" fill="hold" nodeType="withEffect">
                                  <p:stCondLst>
                                    <p:cond delay="150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 fill="hold"/>
                                        <p:tgtEl>
                                          <p:spTgt spid="51"/>
                                        </p:tgtEl>
                                        <p:attrNameLst>
                                          <p:attrName>ppt_x</p:attrName>
                                        </p:attrNameLst>
                                      </p:cBhvr>
                                      <p:tavLst>
                                        <p:tav tm="0">
                                          <p:val>
                                            <p:strVal val="1+#ppt_w/2"/>
                                          </p:val>
                                        </p:tav>
                                        <p:tav tm="100000">
                                          <p:val>
                                            <p:strVal val="#ppt_x"/>
                                          </p:val>
                                        </p:tav>
                                      </p:tavLst>
                                    </p:anim>
                                    <p:anim calcmode="lin" valueType="num">
                                      <p:cBhvr additive="base">
                                        <p:cTn id="15" dur="500" fill="hold"/>
                                        <p:tgtEl>
                                          <p:spTgt spid="51"/>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1+#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50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1+#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8" presetClass="emph" presetSubtype="0" repeatCount="4000" fill="hold" nodeType="withEffect">
                                  <p:stCondLst>
                                    <p:cond delay="0"/>
                                  </p:stCondLst>
                                  <p:childTnLst>
                                    <p:animRot by="21600000">
                                      <p:cBhvr>
                                        <p:cTn id="25" dur="2000" fill="hold"/>
                                        <p:tgtEl>
                                          <p:spTgt spid="51"/>
                                        </p:tgtEl>
                                        <p:attrNameLst>
                                          <p:attrName>r</p:attrName>
                                        </p:attrNameLst>
                                      </p:cBhvr>
                                    </p:animRot>
                                  </p:childTnLst>
                                </p:cTn>
                              </p:par>
                              <p:par>
                                <p:cTn id="26" presetID="8" presetClass="emph" presetSubtype="0" repeatCount="4000" fill="hold" nodeType="withEffect">
                                  <p:stCondLst>
                                    <p:cond delay="0"/>
                                  </p:stCondLst>
                                  <p:childTnLst>
                                    <p:animRot by="21600000">
                                      <p:cBhvr>
                                        <p:cTn id="27" dur="2000" fill="hold"/>
                                        <p:tgtEl>
                                          <p:spTgt spid="53"/>
                                        </p:tgtEl>
                                        <p:attrNameLst>
                                          <p:attrName>r</p:attrName>
                                        </p:attrNameLst>
                                      </p:cBhvr>
                                    </p:animRot>
                                  </p:childTnLst>
                                </p:cTn>
                              </p:par>
                              <p:par>
                                <p:cTn id="28" presetID="8" presetClass="emph" presetSubtype="0" repeatCount="4000" fill="hold" nodeType="withEffect">
                                  <p:stCondLst>
                                    <p:cond delay="0"/>
                                  </p:stCondLst>
                                  <p:childTnLst>
                                    <p:animRot by="21600000">
                                      <p:cBhvr>
                                        <p:cTn id="29" dur="2000" fill="hold"/>
                                        <p:tgtEl>
                                          <p:spTgt spid="52"/>
                                        </p:tgtEl>
                                        <p:attrNameLst>
                                          <p:attrName>r</p:attrName>
                                        </p:attrNameLst>
                                      </p:cBhvr>
                                    </p:animRot>
                                  </p:childTnLst>
                                </p:cTn>
                              </p:par>
                              <p:par>
                                <p:cTn id="30" presetID="47" presetClass="entr" presetSubtype="0"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1000"/>
                                        <p:tgtEl>
                                          <p:spTgt spid="50"/>
                                        </p:tgtEl>
                                      </p:cBhvr>
                                    </p:animEffect>
                                    <p:anim calcmode="lin" valueType="num">
                                      <p:cBhvr>
                                        <p:cTn id="38" dur="1000" fill="hold"/>
                                        <p:tgtEl>
                                          <p:spTgt spid="50"/>
                                        </p:tgtEl>
                                        <p:attrNameLst>
                                          <p:attrName>ppt_x</p:attrName>
                                        </p:attrNameLst>
                                      </p:cBhvr>
                                      <p:tavLst>
                                        <p:tav tm="0">
                                          <p:val>
                                            <p:strVal val="#ppt_x"/>
                                          </p:val>
                                        </p:tav>
                                        <p:tav tm="100000">
                                          <p:val>
                                            <p:strVal val="#ppt_x"/>
                                          </p:val>
                                        </p:tav>
                                      </p:tavLst>
                                    </p:anim>
                                    <p:anim calcmode="lin" valueType="num">
                                      <p:cBhvr>
                                        <p:cTn id="3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p:tgtEl>
                                          <p:spTgt spid="54"/>
                                        </p:tgtEl>
                                        <p:attrNameLst>
                                          <p:attrName>ppt_y</p:attrName>
                                        </p:attrNameLst>
                                      </p:cBhvr>
                                      <p:tavLst>
                                        <p:tav tm="0">
                                          <p:val>
                                            <p:strVal val="#ppt_y+#ppt_h*1.125000"/>
                                          </p:val>
                                        </p:tav>
                                        <p:tav tm="100000">
                                          <p:val>
                                            <p:strVal val="#ppt_y"/>
                                          </p:val>
                                        </p:tav>
                                      </p:tavLst>
                                    </p:anim>
                                    <p:animEffect transition="in" filter="wipe(up)">
                                      <p:cBhvr>
                                        <p:cTn id="4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789" t="8464" r="967" b="8643"/>
          <a:stretch>
            <a:fillRect/>
          </a:stretch>
        </p:blipFill>
        <p:spPr>
          <a:xfrm>
            <a:off x="0" y="0"/>
            <a:ext cx="18288000" cy="10287000"/>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581642" y="2032548"/>
            <a:ext cx="3164183" cy="1075822"/>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5400000">
            <a:off x="8196363" y="-844323"/>
            <a:ext cx="2653259" cy="22801444"/>
          </a:xfrm>
          <a:prstGeom prst="rect">
            <a:avLst/>
          </a:prstGeom>
        </p:spPr>
      </p:pic>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43589" y="9645257"/>
            <a:ext cx="11408768" cy="641743"/>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718649" y="9645257"/>
            <a:ext cx="11408768" cy="641743"/>
          </a:xfrm>
          <a:prstGeom prst="rect">
            <a:avLst/>
          </a:prstGeom>
        </p:spPr>
      </p:pic>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flipV="1">
            <a:off x="2712309" y="-655697"/>
            <a:ext cx="3857042" cy="1311394"/>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357060">
            <a:off x="7466266" y="9251956"/>
            <a:ext cx="460741" cy="630073"/>
          </a:xfrm>
          <a:prstGeom prst="rect">
            <a:avLst/>
          </a:prstGeom>
        </p:spPr>
      </p:pic>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304721" flipH="1">
            <a:off x="3699752" y="9333873"/>
            <a:ext cx="445251" cy="608891"/>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304721" flipH="1">
            <a:off x="11478434" y="9276812"/>
            <a:ext cx="445251" cy="608891"/>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357060">
            <a:off x="14211950" y="9005120"/>
            <a:ext cx="460741" cy="630073"/>
          </a:xfrm>
          <a:prstGeom prst="rect">
            <a:avLst/>
          </a:prstGeom>
        </p:spPr>
      </p:pic>
      <p:pic>
        <p:nvPicPr>
          <p:cNvPr id="18" name="Picture 18"/>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357060">
            <a:off x="251078" y="9280487"/>
            <a:ext cx="460741" cy="630073"/>
          </a:xfrm>
          <a:prstGeom prst="rect">
            <a:avLst/>
          </a:prstGeom>
        </p:spPr>
      </p:pic>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304721" flipH="1">
            <a:off x="17285377" y="9352933"/>
            <a:ext cx="445251" cy="608891"/>
          </a:xfrm>
          <a:prstGeom prst="rect">
            <a:avLst/>
          </a:prstGeom>
        </p:spPr>
      </p:pic>
      <p:pic>
        <p:nvPicPr>
          <p:cNvPr id="24" name="Picture 24"/>
          <p:cNvPicPr>
            <a:picLocks noChangeAspect="1"/>
          </p:cNvPicPr>
          <p:nvPr/>
        </p:nvPicPr>
        <p:blipFill>
          <a:blip r:embed="rId14"/>
          <a:srcRect l="8284" r="42840" b="50500"/>
          <a:stretch>
            <a:fillRect/>
          </a:stretch>
        </p:blipFill>
        <p:spPr>
          <a:xfrm>
            <a:off x="14495888" y="84229"/>
            <a:ext cx="4208817" cy="1795604"/>
          </a:xfrm>
          <a:prstGeom prst="rect">
            <a:avLst/>
          </a:prstGeom>
        </p:spPr>
      </p:pic>
      <p:pic>
        <p:nvPicPr>
          <p:cNvPr id="25" name="Picture 2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180529" y="1559289"/>
            <a:ext cx="2783872" cy="946517"/>
          </a:xfrm>
          <a:prstGeom prst="rect">
            <a:avLst/>
          </a:prstGeom>
        </p:spPr>
      </p:pic>
      <p:sp>
        <p:nvSpPr>
          <p:cNvPr id="30" name="Title 1">
            <a:extLst>
              <a:ext uri="{FF2B5EF4-FFF2-40B4-BE49-F238E27FC236}">
                <a16:creationId xmlns:a16="http://schemas.microsoft.com/office/drawing/2014/main" id="{D8AF375A-2B58-CF43-B710-F23D3E3F8FD9}"/>
              </a:ext>
            </a:extLst>
          </p:cNvPr>
          <p:cNvSpPr txBox="1">
            <a:spLocks/>
          </p:cNvSpPr>
          <p:nvPr/>
        </p:nvSpPr>
        <p:spPr bwMode="auto">
          <a:xfrm>
            <a:off x="7093311" y="9623199"/>
            <a:ext cx="14050061" cy="549501"/>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2"/>
                </a:solidFill>
                <a:latin typeface="+mj-lt"/>
                <a:ea typeface="+mj-ea"/>
                <a:cs typeface="+mj-cs"/>
              </a:defRPr>
            </a:lvl1pPr>
            <a:lvl2pPr algn="l" rtl="0" eaLnBrk="0" fontAlgn="base" hangingPunct="0">
              <a:lnSpc>
                <a:spcPct val="90000"/>
              </a:lnSpc>
              <a:spcBef>
                <a:spcPct val="0"/>
              </a:spcBef>
              <a:spcAft>
                <a:spcPct val="0"/>
              </a:spcAft>
              <a:defRPr sz="4400">
                <a:solidFill>
                  <a:schemeClr val="tx2"/>
                </a:solidFill>
                <a:latin typeface="#9Slide02 Tieu de dai"/>
              </a:defRPr>
            </a:lvl2pPr>
            <a:lvl3pPr algn="l" rtl="0" eaLnBrk="0" fontAlgn="base" hangingPunct="0">
              <a:lnSpc>
                <a:spcPct val="90000"/>
              </a:lnSpc>
              <a:spcBef>
                <a:spcPct val="0"/>
              </a:spcBef>
              <a:spcAft>
                <a:spcPct val="0"/>
              </a:spcAft>
              <a:defRPr sz="4400">
                <a:solidFill>
                  <a:schemeClr val="tx2"/>
                </a:solidFill>
                <a:latin typeface="#9Slide02 Tieu de dai"/>
              </a:defRPr>
            </a:lvl3pPr>
            <a:lvl4pPr algn="l" rtl="0" eaLnBrk="0" fontAlgn="base" hangingPunct="0">
              <a:lnSpc>
                <a:spcPct val="90000"/>
              </a:lnSpc>
              <a:spcBef>
                <a:spcPct val="0"/>
              </a:spcBef>
              <a:spcAft>
                <a:spcPct val="0"/>
              </a:spcAft>
              <a:defRPr sz="4400">
                <a:solidFill>
                  <a:schemeClr val="tx2"/>
                </a:solidFill>
                <a:latin typeface="#9Slide02 Tieu de dai"/>
              </a:defRPr>
            </a:lvl4pPr>
            <a:lvl5pPr algn="l" rtl="0" eaLnBrk="0" fontAlgn="base" hangingPunct="0">
              <a:lnSpc>
                <a:spcPct val="90000"/>
              </a:lnSpc>
              <a:spcBef>
                <a:spcPct val="0"/>
              </a:spcBef>
              <a:spcAft>
                <a:spcPct val="0"/>
              </a:spcAft>
              <a:defRPr sz="4400">
                <a:solidFill>
                  <a:schemeClr val="tx2"/>
                </a:solidFill>
                <a:latin typeface="#9Slide02 Tieu de dai"/>
              </a:defRPr>
            </a:lvl5pPr>
            <a:lvl6pPr marL="457200" algn="l" rtl="0" fontAlgn="base">
              <a:lnSpc>
                <a:spcPct val="90000"/>
              </a:lnSpc>
              <a:spcBef>
                <a:spcPct val="0"/>
              </a:spcBef>
              <a:spcAft>
                <a:spcPct val="0"/>
              </a:spcAft>
              <a:defRPr sz="4400">
                <a:solidFill>
                  <a:schemeClr val="tx2"/>
                </a:solidFill>
                <a:latin typeface="#9Slide02 Tieu de dai"/>
              </a:defRPr>
            </a:lvl6pPr>
            <a:lvl7pPr marL="914400" algn="l" rtl="0" fontAlgn="base">
              <a:lnSpc>
                <a:spcPct val="90000"/>
              </a:lnSpc>
              <a:spcBef>
                <a:spcPct val="0"/>
              </a:spcBef>
              <a:spcAft>
                <a:spcPct val="0"/>
              </a:spcAft>
              <a:defRPr sz="4400">
                <a:solidFill>
                  <a:schemeClr val="tx2"/>
                </a:solidFill>
                <a:latin typeface="#9Slide02 Tieu de dai"/>
              </a:defRPr>
            </a:lvl7pPr>
            <a:lvl8pPr marL="1371600" algn="l" rtl="0" fontAlgn="base">
              <a:lnSpc>
                <a:spcPct val="90000"/>
              </a:lnSpc>
              <a:spcBef>
                <a:spcPct val="0"/>
              </a:spcBef>
              <a:spcAft>
                <a:spcPct val="0"/>
              </a:spcAft>
              <a:defRPr sz="4400">
                <a:solidFill>
                  <a:schemeClr val="tx2"/>
                </a:solidFill>
                <a:latin typeface="#9Slide02 Tieu de dai"/>
              </a:defRPr>
            </a:lvl8pPr>
            <a:lvl9pPr marL="1828800" algn="l" rtl="0" fontAlgn="base">
              <a:lnSpc>
                <a:spcPct val="90000"/>
              </a:lnSpc>
              <a:spcBef>
                <a:spcPct val="0"/>
              </a:spcBef>
              <a:spcAft>
                <a:spcPct val="0"/>
              </a:spcAft>
              <a:defRPr sz="4400">
                <a:solidFill>
                  <a:schemeClr val="tx2"/>
                </a:solidFill>
                <a:latin typeface="#9Slide02 Tieu de dai"/>
              </a:defRPr>
            </a:lvl9pPr>
          </a:lstStyle>
          <a:p>
            <a:pPr algn="ctr" eaLnBrk="1" hangingPunct="1">
              <a:defRPr/>
            </a:pPr>
            <a:r>
              <a:rPr lang="en-US" sz="3200" i="1" dirty="0">
                <a:solidFill>
                  <a:srgbClr val="222222"/>
                </a:solidFill>
                <a:latin typeface="Calibri" panose="020F0502020204030204" pitchFamily="34" charset="0"/>
                <a:cs typeface="Calibri" panose="020F0502020204030204" pitchFamily="34" charset="0"/>
              </a:rPr>
              <a:t>*</a:t>
            </a:r>
            <a:r>
              <a:rPr lang="en-US" sz="3200" i="1" dirty="0" err="1">
                <a:solidFill>
                  <a:srgbClr val="222222"/>
                </a:solidFill>
                <a:latin typeface="Calibri" panose="020F0502020204030204" pitchFamily="34" charset="0"/>
                <a:cs typeface="Calibri" panose="020F0502020204030204" pitchFamily="34" charset="0"/>
              </a:rPr>
              <a:t>Nguồn</a:t>
            </a:r>
            <a:r>
              <a:rPr lang="en-US" sz="3200" i="1" dirty="0">
                <a:solidFill>
                  <a:srgbClr val="222222"/>
                </a:solidFill>
                <a:latin typeface="Calibri" panose="020F0502020204030204" pitchFamily="34" charset="0"/>
                <a:cs typeface="Calibri" panose="020F0502020204030204" pitchFamily="34" charset="0"/>
              </a:rPr>
              <a:t>: Trang </a:t>
            </a:r>
            <a:r>
              <a:rPr lang="en-US" altLang="en-US" sz="3200" i="1" dirty="0" err="1">
                <a:solidFill>
                  <a:schemeClr val="tx1"/>
                </a:solidFill>
                <a:latin typeface="Calibri" panose="020F0502020204030204" pitchFamily="34" charset="0"/>
                <a:cs typeface="Calibri" panose="020F0502020204030204" pitchFamily="34" charset="0"/>
              </a:rPr>
              <a:t>greelane.com</a:t>
            </a:r>
            <a:endParaRPr lang="en-US" altLang="en-US" sz="3200" i="1" dirty="0">
              <a:solidFill>
                <a:schemeClr val="tx1"/>
              </a:solidFill>
              <a:latin typeface="Calibri" panose="020F0502020204030204" pitchFamily="34" charset="0"/>
              <a:cs typeface="Calibri" panose="020F0502020204030204" pitchFamily="34" charset="0"/>
            </a:endParaRPr>
          </a:p>
        </p:txBody>
      </p:sp>
      <p:graphicFrame>
        <p:nvGraphicFramePr>
          <p:cNvPr id="31" name="Group 67">
            <a:extLst>
              <a:ext uri="{FF2B5EF4-FFF2-40B4-BE49-F238E27FC236}">
                <a16:creationId xmlns:a16="http://schemas.microsoft.com/office/drawing/2014/main" id="{9ADC6F86-7AB0-4B4B-913C-FCEE2E5A4175}"/>
              </a:ext>
            </a:extLst>
          </p:cNvPr>
          <p:cNvGraphicFramePr>
            <a:graphicFrameLocks noGrp="1"/>
          </p:cNvGraphicFramePr>
          <p:nvPr>
            <p:extLst>
              <p:ext uri="{D42A27DB-BD31-4B8C-83A1-F6EECF244321}">
                <p14:modId xmlns:p14="http://schemas.microsoft.com/office/powerpoint/2010/main" val="2754231045"/>
              </p:ext>
            </p:extLst>
          </p:nvPr>
        </p:nvGraphicFramePr>
        <p:xfrm>
          <a:off x="2480688" y="2075017"/>
          <a:ext cx="12561745" cy="6921025"/>
        </p:xfrm>
        <a:graphic>
          <a:graphicData uri="http://schemas.openxmlformats.org/drawingml/2006/table">
            <a:tbl>
              <a:tblPr/>
              <a:tblGrid>
                <a:gridCol w="5358387">
                  <a:extLst>
                    <a:ext uri="{9D8B030D-6E8A-4147-A177-3AD203B41FA5}">
                      <a16:colId xmlns:a16="http://schemas.microsoft.com/office/drawing/2014/main" val="20000"/>
                    </a:ext>
                  </a:extLst>
                </a:gridCol>
                <a:gridCol w="7203358">
                  <a:extLst>
                    <a:ext uri="{9D8B030D-6E8A-4147-A177-3AD203B41FA5}">
                      <a16:colId xmlns:a16="http://schemas.microsoft.com/office/drawing/2014/main" val="20002"/>
                    </a:ext>
                  </a:extLst>
                </a:gridCol>
              </a:tblGrid>
              <a:tr h="101446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lục</a:t>
                      </a:r>
                      <a:endPar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Dân</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số</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người</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năm</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2021</a:t>
                      </a:r>
                      <a:endParaRPr kumimoji="0" lang="en-US" altLang="en-US" sz="4800" b="1" i="0" u="none" strike="noStrike" cap="none" normalizeH="0" baseline="30000" dirty="0">
                        <a:ln>
                          <a:noFill/>
                        </a:ln>
                        <a:solidFill>
                          <a:srgbClr val="FF0000"/>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108716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Á</a:t>
                      </a: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800" b="0" i="0" kern="1200">
                          <a:solidFill>
                            <a:schemeClr val="tx1"/>
                          </a:solidFill>
                          <a:effectLst/>
                          <a:latin typeface="Calibri" panose="020F0502020204030204" pitchFamily="34" charset="0"/>
                          <a:ea typeface="+mn-ea"/>
                          <a:cs typeface="Calibri" panose="020F0502020204030204" pitchFamily="34" charset="0"/>
                        </a:rPr>
                        <a:t>4,6 tỷ</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1"/>
                  </a:ext>
                </a:extLst>
              </a:tr>
              <a:tr h="96007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Mĩ</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0" i="0" u="none" strike="noStrike" cap="none" normalizeH="0" baseline="0">
                          <a:ln>
                            <a:noFill/>
                          </a:ln>
                          <a:solidFill>
                            <a:schemeClr val="tx1"/>
                          </a:solidFill>
                          <a:effectLst/>
                          <a:latin typeface="Calibri" panose="020F0502020204030204" pitchFamily="34" charset="0"/>
                          <a:cs typeface="Calibri" panose="020F0502020204030204" pitchFamily="34" charset="0"/>
                        </a:rPr>
                        <a:t>800 triệu</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2"/>
                  </a:ext>
                </a:extLst>
              </a:tr>
              <a:tr h="96007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Phi</a:t>
                      </a: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800" b="0" i="0" kern="1200" dirty="0">
                          <a:solidFill>
                            <a:schemeClr val="tx1"/>
                          </a:solidFill>
                          <a:effectLst/>
                          <a:latin typeface="Calibri" panose="020F0502020204030204" pitchFamily="34" charset="0"/>
                          <a:ea typeface="+mn-ea"/>
                          <a:cs typeface="Calibri" panose="020F0502020204030204" pitchFamily="34" charset="0"/>
                        </a:rPr>
                        <a:t>1,3 </a:t>
                      </a:r>
                      <a:r>
                        <a:rPr lang="en-US" sz="4800" b="0" i="0" kern="1200" dirty="0" err="1">
                          <a:solidFill>
                            <a:schemeClr val="tx1"/>
                          </a:solidFill>
                          <a:effectLst/>
                          <a:latin typeface="Calibri" panose="020F0502020204030204" pitchFamily="34" charset="0"/>
                          <a:ea typeface="+mn-ea"/>
                          <a:cs typeface="Calibri" panose="020F0502020204030204" pitchFamily="34" charset="0"/>
                        </a:rPr>
                        <a:t>tỷ</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3"/>
                  </a:ext>
                </a:extLst>
              </a:tr>
              <a:tr h="96007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Âu</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800" b="0" i="0" kern="1200">
                          <a:solidFill>
                            <a:schemeClr val="tx1"/>
                          </a:solidFill>
                          <a:effectLst/>
                          <a:latin typeface="Calibri" panose="020F0502020204030204" pitchFamily="34" charset="0"/>
                          <a:ea typeface="+mn-ea"/>
                          <a:cs typeface="Calibri" panose="020F0502020204030204" pitchFamily="34" charset="0"/>
                        </a:rPr>
                        <a:t>746 triệu</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4"/>
                  </a:ext>
                </a:extLst>
              </a:tr>
              <a:tr h="96007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Đại</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Dương</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800" b="0" i="0" kern="1200">
                          <a:solidFill>
                            <a:schemeClr val="tx1"/>
                          </a:solidFill>
                          <a:effectLst/>
                          <a:latin typeface="Calibri" panose="020F0502020204030204" pitchFamily="34" charset="0"/>
                          <a:ea typeface="+mn-ea"/>
                          <a:cs typeface="Calibri" panose="020F0502020204030204" pitchFamily="34" charset="0"/>
                        </a:rPr>
                        <a:t>43 triệu</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5"/>
                  </a:ext>
                </a:extLst>
              </a:tr>
              <a:tr h="97907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Nam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Cực</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4800" b="0" i="0" kern="1200" dirty="0">
                          <a:solidFill>
                            <a:schemeClr val="tx1"/>
                          </a:solidFill>
                          <a:effectLst/>
                          <a:latin typeface="Calibri" panose="020F0502020204030204" pitchFamily="34" charset="0"/>
                          <a:ea typeface="+mn-ea"/>
                          <a:cs typeface="Calibri" panose="020F0502020204030204" pitchFamily="34" charset="0"/>
                        </a:rPr>
                        <a:t>5.500</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6"/>
                  </a:ext>
                </a:extLst>
              </a:tr>
            </a:tbl>
          </a:graphicData>
        </a:graphic>
      </p:graphicFrame>
      <p:sp>
        <p:nvSpPr>
          <p:cNvPr id="32" name="Google Shape;614;p36">
            <a:extLst>
              <a:ext uri="{FF2B5EF4-FFF2-40B4-BE49-F238E27FC236}">
                <a16:creationId xmlns:a16="http://schemas.microsoft.com/office/drawing/2014/main" id="{7FE89997-0289-4F40-B3DA-84AF96ED657E}"/>
              </a:ext>
            </a:extLst>
          </p:cNvPr>
          <p:cNvSpPr>
            <a:spLocks noChangeArrowheads="1"/>
          </p:cNvSpPr>
          <p:nvPr/>
        </p:nvSpPr>
        <p:spPr bwMode="auto">
          <a:xfrm>
            <a:off x="702599" y="501800"/>
            <a:ext cx="16332028" cy="1325985"/>
          </a:xfrm>
          <a:prstGeom prst="roundRect">
            <a:avLst>
              <a:gd name="adj" fmla="val 28005"/>
            </a:avLst>
          </a:prstGeom>
          <a:solidFill>
            <a:schemeClr val="accent6">
              <a:lumMod val="60000"/>
              <a:lumOff val="40000"/>
            </a:schemeClr>
          </a:solidFill>
          <a:ln w="28575">
            <a:solidFill>
              <a:schemeClr val="tx1"/>
            </a:solidFill>
            <a:prstDash val="dash"/>
            <a:round/>
            <a:headEnd type="none" w="sm" len="sm"/>
            <a:tailEnd type="none" w="sm" len="sm"/>
          </a:ln>
        </p:spPr>
        <p:txBody>
          <a:bodyPr lIns="91425" tIns="91425" rIns="91425" bIns="91425"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2400">
              <a:solidFill>
                <a:schemeClr val="tx1"/>
              </a:solidFill>
              <a:latin typeface="Calibri" panose="020F0502020204030204" pitchFamily="34" charset="0"/>
              <a:ea typeface="Cambria" panose="02040503050406030204" pitchFamily="18" charset="0"/>
              <a:cs typeface="Calibri" panose="020F0502020204030204" pitchFamily="34" charset="0"/>
            </a:endParaRPr>
          </a:p>
        </p:txBody>
      </p:sp>
      <p:sp>
        <p:nvSpPr>
          <p:cNvPr id="33" name="Rectangle 32">
            <a:extLst>
              <a:ext uri="{FF2B5EF4-FFF2-40B4-BE49-F238E27FC236}">
                <a16:creationId xmlns:a16="http://schemas.microsoft.com/office/drawing/2014/main" id="{DB4D42BD-7542-424B-B556-95618CAC7517}"/>
              </a:ext>
            </a:extLst>
          </p:cNvPr>
          <p:cNvSpPr/>
          <p:nvPr/>
        </p:nvSpPr>
        <p:spPr>
          <a:xfrm>
            <a:off x="2487315" y="4154463"/>
            <a:ext cx="12596731" cy="93658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4" name="Title 1">
            <a:extLst>
              <a:ext uri="{FF2B5EF4-FFF2-40B4-BE49-F238E27FC236}">
                <a16:creationId xmlns:a16="http://schemas.microsoft.com/office/drawing/2014/main" id="{4274BBC1-A1CF-0748-8CB0-2E6F45FBDBE8}"/>
              </a:ext>
            </a:extLst>
          </p:cNvPr>
          <p:cNvSpPr txBox="1">
            <a:spLocks/>
          </p:cNvSpPr>
          <p:nvPr/>
        </p:nvSpPr>
        <p:spPr bwMode="auto">
          <a:xfrm>
            <a:off x="933929" y="576771"/>
            <a:ext cx="15798483" cy="1234726"/>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2"/>
                </a:solidFill>
                <a:latin typeface="+mj-lt"/>
                <a:ea typeface="+mj-ea"/>
                <a:cs typeface="+mj-cs"/>
              </a:defRPr>
            </a:lvl1pPr>
            <a:lvl2pPr algn="l" rtl="0" eaLnBrk="0" fontAlgn="base" hangingPunct="0">
              <a:lnSpc>
                <a:spcPct val="90000"/>
              </a:lnSpc>
              <a:spcBef>
                <a:spcPct val="0"/>
              </a:spcBef>
              <a:spcAft>
                <a:spcPct val="0"/>
              </a:spcAft>
              <a:defRPr sz="4400">
                <a:solidFill>
                  <a:schemeClr val="tx2"/>
                </a:solidFill>
                <a:latin typeface="#9Slide02 Tieu de dai"/>
              </a:defRPr>
            </a:lvl2pPr>
            <a:lvl3pPr algn="l" rtl="0" eaLnBrk="0" fontAlgn="base" hangingPunct="0">
              <a:lnSpc>
                <a:spcPct val="90000"/>
              </a:lnSpc>
              <a:spcBef>
                <a:spcPct val="0"/>
              </a:spcBef>
              <a:spcAft>
                <a:spcPct val="0"/>
              </a:spcAft>
              <a:defRPr sz="4400">
                <a:solidFill>
                  <a:schemeClr val="tx2"/>
                </a:solidFill>
                <a:latin typeface="#9Slide02 Tieu de dai"/>
              </a:defRPr>
            </a:lvl3pPr>
            <a:lvl4pPr algn="l" rtl="0" eaLnBrk="0" fontAlgn="base" hangingPunct="0">
              <a:lnSpc>
                <a:spcPct val="90000"/>
              </a:lnSpc>
              <a:spcBef>
                <a:spcPct val="0"/>
              </a:spcBef>
              <a:spcAft>
                <a:spcPct val="0"/>
              </a:spcAft>
              <a:defRPr sz="4400">
                <a:solidFill>
                  <a:schemeClr val="tx2"/>
                </a:solidFill>
                <a:latin typeface="#9Slide02 Tieu de dai"/>
              </a:defRPr>
            </a:lvl4pPr>
            <a:lvl5pPr algn="l" rtl="0" eaLnBrk="0" fontAlgn="base" hangingPunct="0">
              <a:lnSpc>
                <a:spcPct val="90000"/>
              </a:lnSpc>
              <a:spcBef>
                <a:spcPct val="0"/>
              </a:spcBef>
              <a:spcAft>
                <a:spcPct val="0"/>
              </a:spcAft>
              <a:defRPr sz="4400">
                <a:solidFill>
                  <a:schemeClr val="tx2"/>
                </a:solidFill>
                <a:latin typeface="#9Slide02 Tieu de dai"/>
              </a:defRPr>
            </a:lvl5pPr>
            <a:lvl6pPr marL="457200" algn="l" rtl="0" fontAlgn="base">
              <a:lnSpc>
                <a:spcPct val="90000"/>
              </a:lnSpc>
              <a:spcBef>
                <a:spcPct val="0"/>
              </a:spcBef>
              <a:spcAft>
                <a:spcPct val="0"/>
              </a:spcAft>
              <a:defRPr sz="4400">
                <a:solidFill>
                  <a:schemeClr val="tx2"/>
                </a:solidFill>
                <a:latin typeface="#9Slide02 Tieu de dai"/>
              </a:defRPr>
            </a:lvl6pPr>
            <a:lvl7pPr marL="914400" algn="l" rtl="0" fontAlgn="base">
              <a:lnSpc>
                <a:spcPct val="90000"/>
              </a:lnSpc>
              <a:spcBef>
                <a:spcPct val="0"/>
              </a:spcBef>
              <a:spcAft>
                <a:spcPct val="0"/>
              </a:spcAft>
              <a:defRPr sz="4400">
                <a:solidFill>
                  <a:schemeClr val="tx2"/>
                </a:solidFill>
                <a:latin typeface="#9Slide02 Tieu de dai"/>
              </a:defRPr>
            </a:lvl7pPr>
            <a:lvl8pPr marL="1371600" algn="l" rtl="0" fontAlgn="base">
              <a:lnSpc>
                <a:spcPct val="90000"/>
              </a:lnSpc>
              <a:spcBef>
                <a:spcPct val="0"/>
              </a:spcBef>
              <a:spcAft>
                <a:spcPct val="0"/>
              </a:spcAft>
              <a:defRPr sz="4400">
                <a:solidFill>
                  <a:schemeClr val="tx2"/>
                </a:solidFill>
                <a:latin typeface="#9Slide02 Tieu de dai"/>
              </a:defRPr>
            </a:lvl8pPr>
            <a:lvl9pPr marL="1828800" algn="l" rtl="0" fontAlgn="base">
              <a:lnSpc>
                <a:spcPct val="90000"/>
              </a:lnSpc>
              <a:spcBef>
                <a:spcPct val="0"/>
              </a:spcBef>
              <a:spcAft>
                <a:spcPct val="0"/>
              </a:spcAft>
              <a:defRPr sz="4400">
                <a:solidFill>
                  <a:schemeClr val="tx2"/>
                </a:solidFill>
                <a:latin typeface="#9Slide02 Tieu de dai"/>
              </a:defRPr>
            </a:lvl9pPr>
          </a:lstStyle>
          <a:p>
            <a:pPr algn="just" eaLnBrk="1" hangingPunct="1">
              <a:defRPr/>
            </a:pPr>
            <a:r>
              <a:rPr lang="en-US" altLang="en-US" dirty="0" err="1">
                <a:solidFill>
                  <a:schemeClr val="tx1"/>
                </a:solidFill>
                <a:latin typeface="Calibri" panose="020F0502020204030204" pitchFamily="34" charset="0"/>
                <a:cs typeface="Calibri" panose="020F0502020204030204" pitchFamily="34" charset="0"/>
              </a:rPr>
              <a:t>Dựa</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vào</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bảng</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số</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liệu</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em</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hãy</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cho</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biết</a:t>
            </a:r>
            <a:r>
              <a:rPr lang="en-US" altLang="en-US" dirty="0">
                <a:solidFill>
                  <a:schemeClr val="tx1"/>
                </a:solidFill>
                <a:latin typeface="Calibri" panose="020F0502020204030204" pitchFamily="34" charset="0"/>
                <a:cs typeface="Calibri" panose="020F0502020204030204" pitchFamily="34" charset="0"/>
              </a:rPr>
              <a:t> </a:t>
            </a:r>
            <a:r>
              <a:rPr lang="en-US" altLang="en-US" b="1" dirty="0" err="1">
                <a:solidFill>
                  <a:schemeClr val="tx1"/>
                </a:solidFill>
                <a:latin typeface="Calibri" panose="020F0502020204030204" pitchFamily="34" charset="0"/>
                <a:cs typeface="Calibri" panose="020F0502020204030204" pitchFamily="34" charset="0"/>
              </a:rPr>
              <a:t>châu</a:t>
            </a:r>
            <a:r>
              <a:rPr lang="en-US" altLang="en-US" b="1" dirty="0">
                <a:solidFill>
                  <a:schemeClr val="tx1"/>
                </a:solidFill>
                <a:latin typeface="Calibri" panose="020F0502020204030204" pitchFamily="34" charset="0"/>
                <a:cs typeface="Calibri" panose="020F0502020204030204" pitchFamily="34" charset="0"/>
              </a:rPr>
              <a:t> </a:t>
            </a:r>
            <a:r>
              <a:rPr lang="en-US" altLang="en-US" b="1" dirty="0" err="1">
                <a:solidFill>
                  <a:schemeClr val="tx1"/>
                </a:solidFill>
                <a:latin typeface="Calibri" panose="020F0502020204030204" pitchFamily="34" charset="0"/>
                <a:cs typeface="Calibri" panose="020F0502020204030204" pitchFamily="34" charset="0"/>
              </a:rPr>
              <a:t>Mĩ</a:t>
            </a:r>
            <a:r>
              <a:rPr lang="en-US" altLang="en-US" b="1"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đứng</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thứ</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mấy</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về</a:t>
            </a:r>
            <a:r>
              <a:rPr lang="en-US" altLang="en-US" dirty="0">
                <a:solidFill>
                  <a:schemeClr val="tx1"/>
                </a:solidFill>
                <a:latin typeface="Calibri" panose="020F0502020204030204" pitchFamily="34" charset="0"/>
                <a:cs typeface="Calibri" panose="020F0502020204030204" pitchFamily="34" charset="0"/>
              </a:rPr>
              <a:t> </a:t>
            </a:r>
            <a:r>
              <a:rPr lang="en-US" altLang="en-US" b="1" dirty="0" err="1">
                <a:solidFill>
                  <a:schemeClr val="tx1"/>
                </a:solidFill>
                <a:latin typeface="Calibri" panose="020F0502020204030204" pitchFamily="34" charset="0"/>
                <a:cs typeface="Calibri" panose="020F0502020204030204" pitchFamily="34" charset="0"/>
              </a:rPr>
              <a:t>dân</a:t>
            </a:r>
            <a:r>
              <a:rPr lang="en-US" altLang="en-US" b="1" dirty="0">
                <a:solidFill>
                  <a:schemeClr val="tx1"/>
                </a:solidFill>
                <a:latin typeface="Calibri" panose="020F0502020204030204" pitchFamily="34" charset="0"/>
                <a:cs typeface="Calibri" panose="020F0502020204030204" pitchFamily="34" charset="0"/>
              </a:rPr>
              <a:t> </a:t>
            </a:r>
            <a:r>
              <a:rPr lang="en-US" altLang="en-US" b="1" dirty="0" err="1">
                <a:solidFill>
                  <a:schemeClr val="tx1"/>
                </a:solidFill>
                <a:latin typeface="Calibri" panose="020F0502020204030204" pitchFamily="34" charset="0"/>
                <a:cs typeface="Calibri" panose="020F0502020204030204" pitchFamily="34" charset="0"/>
              </a:rPr>
              <a:t>số</a:t>
            </a:r>
            <a:r>
              <a:rPr lang="en-US" altLang="en-US" b="1"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trong</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các</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châu</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lục</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trên</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thế</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giới</a:t>
            </a:r>
            <a:r>
              <a:rPr lang="en-US" altLang="en-US" dirty="0">
                <a:solidFill>
                  <a:schemeClr val="tx1"/>
                </a:solidFill>
                <a:latin typeface="Calibri" panose="020F0502020204030204" pitchFamily="34" charset="0"/>
                <a:cs typeface="Calibri" panose="020F050202020403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1"/>
                                        </p:tgtEl>
                                        <p:attrNameLst>
                                          <p:attrName>style.visibility</p:attrName>
                                        </p:attrNameLst>
                                      </p:cBhvr>
                                      <p:to>
                                        <p:strVal val="visible"/>
                                      </p:to>
                                    </p:set>
                                  </p:childTnLst>
                                </p:cTn>
                              </p:par>
                            </p:childTnLst>
                          </p:cTn>
                        </p:par>
                        <p:par>
                          <p:cTn id="7" fill="hold">
                            <p:stCondLst>
                              <p:cond delay="500"/>
                            </p:stCondLst>
                            <p:childTnLst>
                              <p:par>
                                <p:cTn id="8" presetID="17" presetClass="entr" presetSubtype="10" fill="hold" grpId="0" nodeType="after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strVal val="#ppt_h"/>
                                          </p:val>
                                        </p:tav>
                                        <p:tav tm="100000">
                                          <p:val>
                                            <p:strVal val="#ppt_h"/>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repeatCount="indefinite"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trips(downLeft)">
                                      <p:cBhvr>
                                        <p:cTn id="26"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utoUpdateAnimBg="0"/>
      <p:bldP spid="32" grpId="0" animBg="1"/>
      <p:bldP spid="33" grpId="0" animBg="1"/>
      <p:bldP spid="3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5953450" y="-24615"/>
            <a:ext cx="2748661" cy="934545"/>
          </a:xfrm>
          <a:prstGeom prst="rect">
            <a:avLst/>
          </a:prstGeom>
        </p:spPr>
      </p:pic>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581642" y="2032548"/>
            <a:ext cx="3164183" cy="1075822"/>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400000">
            <a:off x="8177313" y="-879913"/>
            <a:ext cx="2653259" cy="22801444"/>
          </a:xfrm>
          <a:prstGeom prst="rect">
            <a:avLst/>
          </a:prstGeom>
        </p:spPr>
      </p:pic>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3589" y="9645257"/>
            <a:ext cx="11408768" cy="641743"/>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1718649" y="9645257"/>
            <a:ext cx="11408768" cy="641743"/>
          </a:xfrm>
          <a:prstGeom prst="rect">
            <a:avLst/>
          </a:prstGeom>
        </p:spPr>
      </p:pic>
      <p:pic>
        <p:nvPicPr>
          <p:cNvPr id="24" name="Picture 2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5747973" y="8608138"/>
            <a:ext cx="560470" cy="1172085"/>
          </a:xfrm>
          <a:prstGeom prst="rect">
            <a:avLst/>
          </a:prstGeom>
        </p:spPr>
      </p:pic>
      <p:pic>
        <p:nvPicPr>
          <p:cNvPr id="25" name="Picture 25"/>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325716" y="8672258"/>
            <a:ext cx="560470" cy="1172085"/>
          </a:xfrm>
          <a:prstGeom prst="rect">
            <a:avLst/>
          </a:prstGeom>
        </p:spPr>
      </p:pic>
      <p:pic>
        <p:nvPicPr>
          <p:cNvPr id="26" name="Picture 2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767311" y="8918554"/>
            <a:ext cx="560470" cy="1172085"/>
          </a:xfrm>
          <a:prstGeom prst="rect">
            <a:avLst/>
          </a:prstGeom>
        </p:spPr>
      </p:pic>
      <p:pic>
        <p:nvPicPr>
          <p:cNvPr id="27" name="Picture 2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298179" y="8734113"/>
            <a:ext cx="560470" cy="1172085"/>
          </a:xfrm>
          <a:prstGeom prst="rect">
            <a:avLst/>
          </a:prstGeom>
        </p:spPr>
      </p:pic>
      <p:pic>
        <p:nvPicPr>
          <p:cNvPr id="28" name="Picture 2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217995" y="9194180"/>
            <a:ext cx="411917" cy="861423"/>
          </a:xfrm>
          <a:prstGeom prst="rect">
            <a:avLst/>
          </a:prstGeom>
        </p:spPr>
      </p:pic>
      <p:pic>
        <p:nvPicPr>
          <p:cNvPr id="29" name="Picture 2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5191886" y="9132324"/>
            <a:ext cx="340474" cy="712018"/>
          </a:xfrm>
          <a:prstGeom prst="rect">
            <a:avLst/>
          </a:prstGeom>
        </p:spPr>
      </p:pic>
      <p:pic>
        <p:nvPicPr>
          <p:cNvPr id="30" name="Picture 3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0583073" y="8997407"/>
            <a:ext cx="434568" cy="908791"/>
          </a:xfrm>
          <a:prstGeom prst="rect">
            <a:avLst/>
          </a:prstGeom>
        </p:spPr>
      </p:pic>
      <p:pic>
        <p:nvPicPr>
          <p:cNvPr id="31" name="Picture 3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125390" y="8935551"/>
            <a:ext cx="434568" cy="908791"/>
          </a:xfrm>
          <a:prstGeom prst="rect">
            <a:avLst/>
          </a:prstGeom>
        </p:spPr>
      </p:pic>
      <p:graphicFrame>
        <p:nvGraphicFramePr>
          <p:cNvPr id="23" name="Group 67">
            <a:extLst>
              <a:ext uri="{FF2B5EF4-FFF2-40B4-BE49-F238E27FC236}">
                <a16:creationId xmlns:a16="http://schemas.microsoft.com/office/drawing/2014/main" id="{724DC04B-DB49-B049-A5CE-5D1BCCA39A7D}"/>
              </a:ext>
            </a:extLst>
          </p:cNvPr>
          <p:cNvGraphicFramePr>
            <a:graphicFrameLocks noGrp="1"/>
          </p:cNvGraphicFramePr>
          <p:nvPr>
            <p:extLst>
              <p:ext uri="{D42A27DB-BD31-4B8C-83A1-F6EECF244321}">
                <p14:modId xmlns:p14="http://schemas.microsoft.com/office/powerpoint/2010/main" val="495689714"/>
              </p:ext>
            </p:extLst>
          </p:nvPr>
        </p:nvGraphicFramePr>
        <p:xfrm>
          <a:off x="791552" y="2723662"/>
          <a:ext cx="9876448" cy="4571952"/>
        </p:xfrm>
        <a:graphic>
          <a:graphicData uri="http://schemas.openxmlformats.org/drawingml/2006/table">
            <a:tbl>
              <a:tblPr/>
              <a:tblGrid>
                <a:gridCol w="5977511">
                  <a:extLst>
                    <a:ext uri="{9D8B030D-6E8A-4147-A177-3AD203B41FA5}">
                      <a16:colId xmlns:a16="http://schemas.microsoft.com/office/drawing/2014/main" val="20000"/>
                    </a:ext>
                  </a:extLst>
                </a:gridCol>
                <a:gridCol w="3898937">
                  <a:extLst>
                    <a:ext uri="{9D8B030D-6E8A-4147-A177-3AD203B41FA5}">
                      <a16:colId xmlns:a16="http://schemas.microsoft.com/office/drawing/2014/main" val="20002"/>
                    </a:ext>
                  </a:extLst>
                </a:gridCol>
              </a:tblGrid>
              <a:tr h="1014469">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Thành</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phần</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dân</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cư</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châu</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Mĩ</a:t>
                      </a:r>
                      <a:endPar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800" b="1" i="0" u="none" strike="noStrike" cap="none" normalizeH="0" baseline="0" dirty="0" err="1">
                          <a:ln>
                            <a:noFill/>
                          </a:ln>
                          <a:solidFill>
                            <a:srgbClr val="FF0000"/>
                          </a:solidFill>
                          <a:effectLst/>
                          <a:latin typeface="Calibri" panose="020F0502020204030204" pitchFamily="34" charset="0"/>
                          <a:cs typeface="Calibri" panose="020F0502020204030204" pitchFamily="34" charset="0"/>
                        </a:rPr>
                        <a:t>Màu</a:t>
                      </a:r>
                      <a:r>
                        <a:rPr kumimoji="0" lang="en-US" altLang="en-US" sz="4800" b="1" i="0" u="none" strike="noStrike" cap="none" normalizeH="0" baseline="0" dirty="0">
                          <a:ln>
                            <a:noFill/>
                          </a:ln>
                          <a:solidFill>
                            <a:srgbClr val="FF0000"/>
                          </a:solidFill>
                          <a:effectLst/>
                          <a:latin typeface="Calibri" panose="020F0502020204030204" pitchFamily="34" charset="0"/>
                          <a:cs typeface="Calibri" panose="020F0502020204030204" pitchFamily="34" charset="0"/>
                        </a:rPr>
                        <a:t> da</a:t>
                      </a:r>
                      <a:endParaRPr kumimoji="0" lang="en-US" altLang="en-US" sz="4800" b="1" i="0" u="none" strike="noStrike" cap="none" normalizeH="0" baseline="30000" dirty="0">
                        <a:ln>
                          <a:noFill/>
                        </a:ln>
                        <a:solidFill>
                          <a:srgbClr val="FF0000"/>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1087165">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marL="742950" indent="-285750">
                        <a:spcBef>
                          <a:spcPct val="20000"/>
                        </a:spcBef>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defRPr>
                          <a:solidFill>
                            <a:schemeClr val="tx1"/>
                          </a:solidFill>
                          <a:latin typeface="Arial" panose="020B0604020202020204" pitchFamily="34" charset="0"/>
                          <a:cs typeface="Arial" panose="020B0604020202020204" pitchFamily="34" charset="0"/>
                        </a:defRPr>
                      </a:lvl4pPr>
                      <a:lvl5pPr marL="2057400" indent="-228600">
                        <a:spcBef>
                          <a:spcPct val="2000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685800" marR="0" lvl="0" indent="-685800" algn="just" defTabSz="914400" rtl="0" eaLnBrk="1" fontAlgn="base" latinLnBrk="0" hangingPunct="1">
                        <a:lnSpc>
                          <a:spcPct val="100000"/>
                        </a:lnSpc>
                        <a:spcBef>
                          <a:spcPct val="0"/>
                        </a:spcBef>
                        <a:spcAft>
                          <a:spcPct val="0"/>
                        </a:spcAft>
                        <a:buClrTx/>
                        <a:buSzTx/>
                        <a:buFontTx/>
                        <a:buChar char="-"/>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Người</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Anh-</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điêng</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685800" marR="0" lvl="0" indent="-685800" algn="just" defTabSz="914400" rtl="0" eaLnBrk="1" fontAlgn="base" latinLnBrk="0" hangingPunct="1">
                        <a:lnSpc>
                          <a:spcPct val="100000"/>
                        </a:lnSpc>
                        <a:spcBef>
                          <a:spcPct val="0"/>
                        </a:spcBef>
                        <a:spcAft>
                          <a:spcPct val="0"/>
                        </a:spcAft>
                        <a:buClrTx/>
                        <a:buSzTx/>
                        <a:buFontTx/>
                        <a:buChar char="-"/>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Người</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gốc</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Âu</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685800" marR="0" lvl="0" indent="-685800" algn="just" defTabSz="914400" rtl="0" eaLnBrk="1" fontAlgn="base" latinLnBrk="0" hangingPunct="1">
                        <a:lnSpc>
                          <a:spcPct val="100000"/>
                        </a:lnSpc>
                        <a:spcBef>
                          <a:spcPct val="0"/>
                        </a:spcBef>
                        <a:spcAft>
                          <a:spcPct val="0"/>
                        </a:spcAft>
                        <a:buClrTx/>
                        <a:buSzTx/>
                        <a:buFontTx/>
                        <a:buChar char="-"/>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Người</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gốc</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Phi</a:t>
                      </a:r>
                    </a:p>
                    <a:p>
                      <a:pPr marL="685800" marR="0" lvl="0" indent="-685800" algn="just" defTabSz="914400" rtl="0" eaLnBrk="1" fontAlgn="base" latinLnBrk="0" hangingPunct="1">
                        <a:lnSpc>
                          <a:spcPct val="100000"/>
                        </a:lnSpc>
                        <a:spcBef>
                          <a:spcPct val="0"/>
                        </a:spcBef>
                        <a:spcAft>
                          <a:spcPct val="0"/>
                        </a:spcAft>
                        <a:buClrTx/>
                        <a:buSzTx/>
                        <a:buFontTx/>
                        <a:buChar char="-"/>
                        <a:tabLst/>
                      </a:pP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Người</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gốc</a:t>
                      </a:r>
                      <a:r>
                        <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a:t>
                      </a:r>
                      <a:r>
                        <a:rPr kumimoji="0" lang="en-US" altLang="en-US" sz="4800" b="1"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Á</a:t>
                      </a:r>
                      <a:endParaRPr kumimoji="0" lang="en-US" altLang="en-US" sz="4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6E6"/>
                    </a:solidFill>
                  </a:tcPr>
                </a:tc>
                <a:tc>
                  <a:txBody>
                    <a:bodyPr/>
                    <a:lstStyle/>
                    <a:p>
                      <a:pPr marL="896938" marR="0" lvl="0" indent="-350838" algn="just" defTabSz="914400" rtl="0" eaLnBrk="1" fontAlgn="base" latinLnBrk="0" hangingPunct="1">
                        <a:lnSpc>
                          <a:spcPct val="100000"/>
                        </a:lnSpc>
                        <a:spcBef>
                          <a:spcPct val="0"/>
                        </a:spcBef>
                        <a:spcAft>
                          <a:spcPct val="0"/>
                        </a:spcAft>
                        <a:buClrTx/>
                        <a:buSzTx/>
                        <a:buFontTx/>
                        <a:buChar char="-"/>
                        <a:tabLst/>
                        <a:defRPr/>
                      </a:pPr>
                      <a:r>
                        <a:rPr lang="en-US" sz="4800" b="0" i="0" kern="1200" dirty="0">
                          <a:solidFill>
                            <a:schemeClr val="tx1"/>
                          </a:solidFill>
                          <a:effectLst/>
                          <a:latin typeface="Calibri" panose="020F0502020204030204" pitchFamily="34" charset="0"/>
                          <a:ea typeface="+mn-ea"/>
                          <a:cs typeface="Calibri" panose="020F0502020204030204" pitchFamily="34" charset="0"/>
                        </a:rPr>
                        <a:t>Da </a:t>
                      </a:r>
                      <a:r>
                        <a:rPr lang="en-US" sz="4800" b="0" i="0" kern="1200" dirty="0" err="1">
                          <a:solidFill>
                            <a:schemeClr val="tx1"/>
                          </a:solidFill>
                          <a:effectLst/>
                          <a:latin typeface="Calibri" panose="020F0502020204030204" pitchFamily="34" charset="0"/>
                          <a:ea typeface="+mn-ea"/>
                          <a:cs typeface="Calibri" panose="020F0502020204030204" pitchFamily="34" charset="0"/>
                        </a:rPr>
                        <a:t>vàng</a:t>
                      </a:r>
                      <a:endParaRPr lang="en-US" sz="4800" b="0" i="0" kern="1200" dirty="0">
                        <a:solidFill>
                          <a:schemeClr val="tx1"/>
                        </a:solidFill>
                        <a:effectLst/>
                        <a:latin typeface="Calibri" panose="020F0502020204030204" pitchFamily="34" charset="0"/>
                        <a:ea typeface="+mn-ea"/>
                        <a:cs typeface="Calibri" panose="020F0502020204030204" pitchFamily="34" charset="0"/>
                      </a:endParaRPr>
                    </a:p>
                    <a:p>
                      <a:pPr marL="896938" marR="0" lvl="0" indent="-350838" algn="just" defTabSz="914400" rtl="0" eaLnBrk="1" fontAlgn="base" latinLnBrk="0" hangingPunct="1">
                        <a:lnSpc>
                          <a:spcPct val="100000"/>
                        </a:lnSpc>
                        <a:spcBef>
                          <a:spcPct val="0"/>
                        </a:spcBef>
                        <a:spcAft>
                          <a:spcPct val="0"/>
                        </a:spcAft>
                        <a:buClrTx/>
                        <a:buSzTx/>
                        <a:buFontTx/>
                        <a:buChar char="-"/>
                        <a:tabLst/>
                        <a:defRPr/>
                      </a:pPr>
                      <a:r>
                        <a:rPr kumimoji="0" lang="en-US" altLang="en-US" sz="4800" b="0" i="0" u="none" strike="noStrike" kern="1200" cap="none" normalizeH="0" baseline="0" dirty="0">
                          <a:ln>
                            <a:noFill/>
                          </a:ln>
                          <a:solidFill>
                            <a:schemeClr val="tx1"/>
                          </a:solidFill>
                          <a:effectLst/>
                          <a:latin typeface="Calibri" panose="020F0502020204030204" pitchFamily="34" charset="0"/>
                          <a:ea typeface="+mn-ea"/>
                          <a:cs typeface="Calibri" panose="020F0502020204030204" pitchFamily="34" charset="0"/>
                        </a:rPr>
                        <a:t>Da </a:t>
                      </a:r>
                      <a:r>
                        <a:rPr kumimoji="0" lang="en-US" altLang="en-US" sz="4800" b="0" i="0" u="none" strike="noStrike" kern="1200" cap="none" normalizeH="0" baseline="0" dirty="0" err="1">
                          <a:ln>
                            <a:noFill/>
                          </a:ln>
                          <a:solidFill>
                            <a:schemeClr val="tx1"/>
                          </a:solidFill>
                          <a:effectLst/>
                          <a:latin typeface="Calibri" panose="020F0502020204030204" pitchFamily="34" charset="0"/>
                          <a:ea typeface="+mn-ea"/>
                          <a:cs typeface="Calibri" panose="020F0502020204030204" pitchFamily="34" charset="0"/>
                        </a:rPr>
                        <a:t>trắng</a:t>
                      </a:r>
                      <a:endParaRPr kumimoji="0" lang="en-US" altLang="en-US" sz="4800" b="0" i="0" u="none" strike="noStrike" kern="1200" cap="none" normalizeH="0" baseline="0" dirty="0">
                        <a:ln>
                          <a:noFill/>
                        </a:ln>
                        <a:solidFill>
                          <a:schemeClr val="tx1"/>
                        </a:solidFill>
                        <a:effectLst/>
                        <a:latin typeface="Calibri" panose="020F0502020204030204" pitchFamily="34" charset="0"/>
                        <a:ea typeface="+mn-ea"/>
                        <a:cs typeface="Calibri" panose="020F0502020204030204" pitchFamily="34" charset="0"/>
                      </a:endParaRPr>
                    </a:p>
                    <a:p>
                      <a:pPr marL="896938" marR="0" lvl="0" indent="-350838" algn="just" defTabSz="914400" rtl="0" eaLnBrk="1" fontAlgn="base" latinLnBrk="0" hangingPunct="1">
                        <a:lnSpc>
                          <a:spcPct val="100000"/>
                        </a:lnSpc>
                        <a:spcBef>
                          <a:spcPct val="0"/>
                        </a:spcBef>
                        <a:spcAft>
                          <a:spcPct val="0"/>
                        </a:spcAft>
                        <a:buClrTx/>
                        <a:buSzTx/>
                        <a:buFontTx/>
                        <a:buChar char="-"/>
                        <a:tabLst/>
                        <a:defRPr/>
                      </a:pPr>
                      <a:r>
                        <a:rPr kumimoji="0" lang="en-US" altLang="en-US" sz="4800" b="0" i="0" u="none" strike="noStrike" kern="1200" cap="none" normalizeH="0" baseline="0" dirty="0">
                          <a:ln>
                            <a:noFill/>
                          </a:ln>
                          <a:solidFill>
                            <a:schemeClr val="tx1"/>
                          </a:solidFill>
                          <a:effectLst/>
                          <a:latin typeface="Calibri" panose="020F0502020204030204" pitchFamily="34" charset="0"/>
                          <a:ea typeface="+mn-ea"/>
                          <a:cs typeface="Calibri" panose="020F0502020204030204" pitchFamily="34" charset="0"/>
                        </a:rPr>
                        <a:t>Da </a:t>
                      </a:r>
                      <a:r>
                        <a:rPr kumimoji="0" lang="en-US" altLang="en-US" sz="4800" b="0" i="0" u="none" strike="noStrike" kern="1200" cap="none" normalizeH="0" baseline="0" dirty="0" err="1">
                          <a:ln>
                            <a:noFill/>
                          </a:ln>
                          <a:solidFill>
                            <a:schemeClr val="tx1"/>
                          </a:solidFill>
                          <a:effectLst/>
                          <a:latin typeface="Calibri" panose="020F0502020204030204" pitchFamily="34" charset="0"/>
                          <a:ea typeface="+mn-ea"/>
                          <a:cs typeface="Calibri" panose="020F0502020204030204" pitchFamily="34" charset="0"/>
                        </a:rPr>
                        <a:t>đen</a:t>
                      </a:r>
                      <a:endParaRPr kumimoji="0" lang="en-US" altLang="en-US" sz="4800" b="0" i="0" u="none" strike="noStrike" kern="1200" cap="none" normalizeH="0" baseline="0" dirty="0">
                        <a:ln>
                          <a:noFill/>
                        </a:ln>
                        <a:solidFill>
                          <a:schemeClr val="tx1"/>
                        </a:solidFill>
                        <a:effectLst/>
                        <a:latin typeface="Calibri" panose="020F0502020204030204" pitchFamily="34" charset="0"/>
                        <a:ea typeface="+mn-ea"/>
                        <a:cs typeface="Calibri" panose="020F0502020204030204" pitchFamily="34" charset="0"/>
                      </a:endParaRPr>
                    </a:p>
                    <a:p>
                      <a:pPr marL="896938" marR="0" lvl="0" indent="-350838" algn="just" defTabSz="914400" rtl="0" eaLnBrk="1" fontAlgn="base" latinLnBrk="0" hangingPunct="1">
                        <a:lnSpc>
                          <a:spcPct val="100000"/>
                        </a:lnSpc>
                        <a:spcBef>
                          <a:spcPct val="0"/>
                        </a:spcBef>
                        <a:spcAft>
                          <a:spcPct val="0"/>
                        </a:spcAft>
                        <a:buClrTx/>
                        <a:buSzTx/>
                        <a:buFontTx/>
                        <a:buChar char="-"/>
                        <a:tabLst/>
                        <a:defRPr/>
                      </a:pPr>
                      <a:r>
                        <a:rPr kumimoji="0" lang="en-US" altLang="en-US" sz="4800" b="0" i="0" u="none" strike="noStrike" kern="1200" cap="none" normalizeH="0" baseline="0" dirty="0">
                          <a:ln>
                            <a:noFill/>
                          </a:ln>
                          <a:solidFill>
                            <a:schemeClr val="tx1"/>
                          </a:solidFill>
                          <a:effectLst/>
                          <a:latin typeface="Calibri" panose="020F0502020204030204" pitchFamily="34" charset="0"/>
                          <a:ea typeface="+mn-ea"/>
                          <a:cs typeface="Calibri" panose="020F0502020204030204" pitchFamily="34" charset="0"/>
                        </a:rPr>
                        <a:t>Da </a:t>
                      </a:r>
                      <a:r>
                        <a:rPr kumimoji="0" lang="en-US" altLang="en-US" sz="4800" b="0" i="0" u="none" strike="noStrike" kern="1200" cap="none" normalizeH="0" baseline="0" dirty="0" err="1">
                          <a:ln>
                            <a:noFill/>
                          </a:ln>
                          <a:solidFill>
                            <a:schemeClr val="tx1"/>
                          </a:solidFill>
                          <a:effectLst/>
                          <a:latin typeface="Calibri" panose="020F0502020204030204" pitchFamily="34" charset="0"/>
                          <a:ea typeface="+mn-ea"/>
                          <a:cs typeface="Calibri" panose="020F0502020204030204" pitchFamily="34" charset="0"/>
                        </a:rPr>
                        <a:t>vàng</a:t>
                      </a:r>
                      <a:endParaRPr kumimoji="0" lang="en-US" altLang="en-US" sz="4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91433" marR="9143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F5E6"/>
                    </a:solidFill>
                  </a:tcPr>
                </a:tc>
                <a:extLst>
                  <a:ext uri="{0D108BD9-81ED-4DB2-BD59-A6C34878D82A}">
                    <a16:rowId xmlns:a16="http://schemas.microsoft.com/office/drawing/2014/main" val="10001"/>
                  </a:ext>
                </a:extLst>
              </a:tr>
            </a:tbl>
          </a:graphicData>
        </a:graphic>
      </p:graphicFrame>
      <p:sp>
        <p:nvSpPr>
          <p:cNvPr id="32" name="Google Shape;614;p36">
            <a:extLst>
              <a:ext uri="{FF2B5EF4-FFF2-40B4-BE49-F238E27FC236}">
                <a16:creationId xmlns:a16="http://schemas.microsoft.com/office/drawing/2014/main" id="{9F950203-A7B5-964A-8A8E-C4CAB158C30E}"/>
              </a:ext>
            </a:extLst>
          </p:cNvPr>
          <p:cNvSpPr>
            <a:spLocks noChangeArrowheads="1"/>
          </p:cNvSpPr>
          <p:nvPr/>
        </p:nvSpPr>
        <p:spPr bwMode="auto">
          <a:xfrm>
            <a:off x="702599" y="501800"/>
            <a:ext cx="16332028" cy="1325985"/>
          </a:xfrm>
          <a:prstGeom prst="roundRect">
            <a:avLst>
              <a:gd name="adj" fmla="val 28005"/>
            </a:avLst>
          </a:prstGeom>
          <a:solidFill>
            <a:srgbClr val="FFF3A3"/>
          </a:solidFill>
          <a:ln w="28575">
            <a:solidFill>
              <a:schemeClr val="tx1"/>
            </a:solidFill>
            <a:prstDash val="dash"/>
            <a:round/>
            <a:headEnd type="none" w="sm" len="sm"/>
            <a:tailEnd type="none" w="sm" len="sm"/>
          </a:ln>
        </p:spPr>
        <p:txBody>
          <a:bodyPr lIns="91425" tIns="91425" rIns="91425" bIns="91425" anchor="ct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0"/>
              </a:spcBef>
              <a:buFontTx/>
              <a:buNone/>
            </a:pPr>
            <a:endParaRPr lang="en-US" altLang="en-US" sz="2400">
              <a:solidFill>
                <a:schemeClr val="tx1"/>
              </a:solidFill>
              <a:latin typeface="Calibri" panose="020F0502020204030204" pitchFamily="34" charset="0"/>
              <a:ea typeface="Cambria" panose="02040503050406030204" pitchFamily="18" charset="0"/>
              <a:cs typeface="Calibri" panose="020F0502020204030204" pitchFamily="34" charset="0"/>
            </a:endParaRPr>
          </a:p>
        </p:txBody>
      </p:sp>
      <p:sp>
        <p:nvSpPr>
          <p:cNvPr id="33" name="Title 1">
            <a:extLst>
              <a:ext uri="{FF2B5EF4-FFF2-40B4-BE49-F238E27FC236}">
                <a16:creationId xmlns:a16="http://schemas.microsoft.com/office/drawing/2014/main" id="{63A3FB2D-FB1B-B944-842A-730056A634E4}"/>
              </a:ext>
            </a:extLst>
          </p:cNvPr>
          <p:cNvSpPr txBox="1">
            <a:spLocks/>
          </p:cNvSpPr>
          <p:nvPr/>
        </p:nvSpPr>
        <p:spPr bwMode="auto">
          <a:xfrm>
            <a:off x="933929" y="576771"/>
            <a:ext cx="15798483" cy="1234726"/>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2"/>
                </a:solidFill>
                <a:latin typeface="+mj-lt"/>
                <a:ea typeface="+mj-ea"/>
                <a:cs typeface="+mj-cs"/>
              </a:defRPr>
            </a:lvl1pPr>
            <a:lvl2pPr algn="l" rtl="0" eaLnBrk="0" fontAlgn="base" hangingPunct="0">
              <a:lnSpc>
                <a:spcPct val="90000"/>
              </a:lnSpc>
              <a:spcBef>
                <a:spcPct val="0"/>
              </a:spcBef>
              <a:spcAft>
                <a:spcPct val="0"/>
              </a:spcAft>
              <a:defRPr sz="4400">
                <a:solidFill>
                  <a:schemeClr val="tx2"/>
                </a:solidFill>
                <a:latin typeface="#9Slide02 Tieu de dai"/>
              </a:defRPr>
            </a:lvl2pPr>
            <a:lvl3pPr algn="l" rtl="0" eaLnBrk="0" fontAlgn="base" hangingPunct="0">
              <a:lnSpc>
                <a:spcPct val="90000"/>
              </a:lnSpc>
              <a:spcBef>
                <a:spcPct val="0"/>
              </a:spcBef>
              <a:spcAft>
                <a:spcPct val="0"/>
              </a:spcAft>
              <a:defRPr sz="4400">
                <a:solidFill>
                  <a:schemeClr val="tx2"/>
                </a:solidFill>
                <a:latin typeface="#9Slide02 Tieu de dai"/>
              </a:defRPr>
            </a:lvl3pPr>
            <a:lvl4pPr algn="l" rtl="0" eaLnBrk="0" fontAlgn="base" hangingPunct="0">
              <a:lnSpc>
                <a:spcPct val="90000"/>
              </a:lnSpc>
              <a:spcBef>
                <a:spcPct val="0"/>
              </a:spcBef>
              <a:spcAft>
                <a:spcPct val="0"/>
              </a:spcAft>
              <a:defRPr sz="4400">
                <a:solidFill>
                  <a:schemeClr val="tx2"/>
                </a:solidFill>
                <a:latin typeface="#9Slide02 Tieu de dai"/>
              </a:defRPr>
            </a:lvl4pPr>
            <a:lvl5pPr algn="l" rtl="0" eaLnBrk="0" fontAlgn="base" hangingPunct="0">
              <a:lnSpc>
                <a:spcPct val="90000"/>
              </a:lnSpc>
              <a:spcBef>
                <a:spcPct val="0"/>
              </a:spcBef>
              <a:spcAft>
                <a:spcPct val="0"/>
              </a:spcAft>
              <a:defRPr sz="4400">
                <a:solidFill>
                  <a:schemeClr val="tx2"/>
                </a:solidFill>
                <a:latin typeface="#9Slide02 Tieu de dai"/>
              </a:defRPr>
            </a:lvl5pPr>
            <a:lvl6pPr marL="457200" algn="l" rtl="0" fontAlgn="base">
              <a:lnSpc>
                <a:spcPct val="90000"/>
              </a:lnSpc>
              <a:spcBef>
                <a:spcPct val="0"/>
              </a:spcBef>
              <a:spcAft>
                <a:spcPct val="0"/>
              </a:spcAft>
              <a:defRPr sz="4400">
                <a:solidFill>
                  <a:schemeClr val="tx2"/>
                </a:solidFill>
                <a:latin typeface="#9Slide02 Tieu de dai"/>
              </a:defRPr>
            </a:lvl6pPr>
            <a:lvl7pPr marL="914400" algn="l" rtl="0" fontAlgn="base">
              <a:lnSpc>
                <a:spcPct val="90000"/>
              </a:lnSpc>
              <a:spcBef>
                <a:spcPct val="0"/>
              </a:spcBef>
              <a:spcAft>
                <a:spcPct val="0"/>
              </a:spcAft>
              <a:defRPr sz="4400">
                <a:solidFill>
                  <a:schemeClr val="tx2"/>
                </a:solidFill>
                <a:latin typeface="#9Slide02 Tieu de dai"/>
              </a:defRPr>
            </a:lvl7pPr>
            <a:lvl8pPr marL="1371600" algn="l" rtl="0" fontAlgn="base">
              <a:lnSpc>
                <a:spcPct val="90000"/>
              </a:lnSpc>
              <a:spcBef>
                <a:spcPct val="0"/>
              </a:spcBef>
              <a:spcAft>
                <a:spcPct val="0"/>
              </a:spcAft>
              <a:defRPr sz="4400">
                <a:solidFill>
                  <a:schemeClr val="tx2"/>
                </a:solidFill>
                <a:latin typeface="#9Slide02 Tieu de dai"/>
              </a:defRPr>
            </a:lvl8pPr>
            <a:lvl9pPr marL="1828800" algn="l" rtl="0" fontAlgn="base">
              <a:lnSpc>
                <a:spcPct val="90000"/>
              </a:lnSpc>
              <a:spcBef>
                <a:spcPct val="0"/>
              </a:spcBef>
              <a:spcAft>
                <a:spcPct val="0"/>
              </a:spcAft>
              <a:defRPr sz="4400">
                <a:solidFill>
                  <a:schemeClr val="tx2"/>
                </a:solidFill>
                <a:latin typeface="#9Slide02 Tieu de dai"/>
              </a:defRPr>
            </a:lvl9pPr>
          </a:lstStyle>
          <a:p>
            <a:pPr algn="just" eaLnBrk="1" hangingPunct="1">
              <a:defRPr/>
            </a:pPr>
            <a:r>
              <a:rPr lang="en-US" altLang="en-US" dirty="0" err="1">
                <a:solidFill>
                  <a:schemeClr val="tx1"/>
                </a:solidFill>
                <a:latin typeface="Calibri" panose="020F0502020204030204" pitchFamily="34" charset="0"/>
                <a:cs typeface="Calibri" panose="020F0502020204030204" pitchFamily="34" charset="0"/>
              </a:rPr>
              <a:t>Dựa</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vào</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nội</a:t>
            </a:r>
            <a:r>
              <a:rPr lang="en-US" altLang="en-US" dirty="0">
                <a:solidFill>
                  <a:schemeClr val="tx1"/>
                </a:solidFill>
                <a:latin typeface="Calibri" panose="020F0502020204030204" pitchFamily="34" charset="0"/>
                <a:cs typeface="Calibri" panose="020F0502020204030204" pitchFamily="34" charset="0"/>
              </a:rPr>
              <a:t> dung </a:t>
            </a:r>
            <a:r>
              <a:rPr lang="en-US" altLang="en-US" dirty="0" err="1">
                <a:solidFill>
                  <a:schemeClr val="tx1"/>
                </a:solidFill>
                <a:latin typeface="Calibri" panose="020F0502020204030204" pitchFamily="34" charset="0"/>
                <a:cs typeface="Calibri" panose="020F0502020204030204" pitchFamily="34" charset="0"/>
              </a:rPr>
              <a:t>mục</a:t>
            </a:r>
            <a:r>
              <a:rPr lang="en-US" altLang="en-US" dirty="0">
                <a:solidFill>
                  <a:schemeClr val="tx1"/>
                </a:solidFill>
                <a:latin typeface="Calibri" panose="020F0502020204030204" pitchFamily="34" charset="0"/>
                <a:cs typeface="Calibri" panose="020F0502020204030204" pitchFamily="34" charset="0"/>
              </a:rPr>
              <a:t> 3 </a:t>
            </a:r>
            <a:r>
              <a:rPr lang="en-US" altLang="en-US" dirty="0" err="1">
                <a:solidFill>
                  <a:schemeClr val="tx1"/>
                </a:solidFill>
                <a:latin typeface="Calibri" panose="020F0502020204030204" pitchFamily="34" charset="0"/>
                <a:cs typeface="Calibri" panose="020F0502020204030204" pitchFamily="34" charset="0"/>
              </a:rPr>
              <a:t>trang</a:t>
            </a:r>
            <a:r>
              <a:rPr lang="en-US" altLang="en-US" dirty="0">
                <a:solidFill>
                  <a:schemeClr val="tx1"/>
                </a:solidFill>
                <a:latin typeface="Calibri" panose="020F0502020204030204" pitchFamily="34" charset="0"/>
                <a:cs typeface="Calibri" panose="020F0502020204030204" pitchFamily="34" charset="0"/>
              </a:rPr>
              <a:t> 124 </a:t>
            </a:r>
            <a:r>
              <a:rPr lang="en-US" altLang="en-US" dirty="0" err="1">
                <a:solidFill>
                  <a:schemeClr val="tx1"/>
                </a:solidFill>
                <a:latin typeface="Calibri" panose="020F0502020204030204" pitchFamily="34" charset="0"/>
                <a:cs typeface="Calibri" panose="020F0502020204030204" pitchFamily="34" charset="0"/>
              </a:rPr>
              <a:t>và</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bảng</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số</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liệu</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sau</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hãy</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cho</a:t>
            </a:r>
            <a:r>
              <a:rPr lang="en-US" altLang="en-US" dirty="0">
                <a:solidFill>
                  <a:schemeClr val="tx1"/>
                </a:solidFill>
                <a:latin typeface="Calibri" panose="020F0502020204030204" pitchFamily="34" charset="0"/>
                <a:cs typeface="Calibri" panose="020F0502020204030204" pitchFamily="34" charset="0"/>
              </a:rPr>
              <a:t> </a:t>
            </a:r>
            <a:r>
              <a:rPr lang="en-US" altLang="en-US" dirty="0" err="1">
                <a:solidFill>
                  <a:schemeClr val="tx1"/>
                </a:solidFill>
                <a:latin typeface="Calibri" panose="020F0502020204030204" pitchFamily="34" charset="0"/>
                <a:cs typeface="Calibri" panose="020F0502020204030204" pitchFamily="34" charset="0"/>
              </a:rPr>
              <a:t>biết</a:t>
            </a:r>
            <a:r>
              <a:rPr lang="en-US" altLang="en-US" dirty="0">
                <a:solidFill>
                  <a:schemeClr val="tx1"/>
                </a:solidFill>
                <a:latin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F5B9AB77-B2D0-C34A-B291-183B3D543A97}"/>
              </a:ext>
            </a:extLst>
          </p:cNvPr>
          <p:cNvSpPr txBox="1"/>
          <p:nvPr/>
        </p:nvSpPr>
        <p:spPr>
          <a:xfrm>
            <a:off x="11017641" y="2723662"/>
            <a:ext cx="6736959" cy="2308324"/>
          </a:xfrm>
          <a:prstGeom prst="rect">
            <a:avLst/>
          </a:prstGeom>
          <a:noFill/>
        </p:spPr>
        <p:txBody>
          <a:bodyPr wrap="square" rtlCol="0">
            <a:spAutoFit/>
          </a:bodyPr>
          <a:lstStyle/>
          <a:p>
            <a:pPr algn="just"/>
            <a:r>
              <a:rPr lang="en-VN" sz="4800" b="1" dirty="0"/>
              <a:t>- Người dân từ các châu lục nào đã đến châu Mĩ sinh sống?</a:t>
            </a:r>
          </a:p>
        </p:txBody>
      </p:sp>
      <p:sp>
        <p:nvSpPr>
          <p:cNvPr id="34" name="TextBox 33">
            <a:extLst>
              <a:ext uri="{FF2B5EF4-FFF2-40B4-BE49-F238E27FC236}">
                <a16:creationId xmlns:a16="http://schemas.microsoft.com/office/drawing/2014/main" id="{42B158F5-0C01-F743-9D0E-222107C23B2E}"/>
              </a:ext>
            </a:extLst>
          </p:cNvPr>
          <p:cNvSpPr txBox="1"/>
          <p:nvPr/>
        </p:nvSpPr>
        <p:spPr>
          <a:xfrm>
            <a:off x="11017640" y="2705100"/>
            <a:ext cx="6736959" cy="1569660"/>
          </a:xfrm>
          <a:prstGeom prst="rect">
            <a:avLst/>
          </a:prstGeom>
          <a:noFill/>
        </p:spPr>
        <p:txBody>
          <a:bodyPr wrap="square" rtlCol="0">
            <a:spAutoFit/>
          </a:bodyPr>
          <a:lstStyle/>
          <a:p>
            <a:pPr algn="just"/>
            <a:r>
              <a:rPr lang="en-VN" sz="4800" b="1" dirty="0"/>
              <a:t>- Dân cư châu Mĩ sống tập trung ở đâu?</a:t>
            </a:r>
          </a:p>
        </p:txBody>
      </p:sp>
    </p:spTree>
    <p:extLst>
      <p:ext uri="{BB962C8B-B14F-4D97-AF65-F5344CB8AC3E}">
        <p14:creationId xmlns:p14="http://schemas.microsoft.com/office/powerpoint/2010/main" val="1193224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499"/>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strVal val="#ppt_w*0.70"/>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Effect transition="in" filter="fade">
                                      <p:cBhvr>
                                        <p:cTn id="25" dur="10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3"/>
                                        </p:tgtEl>
                                        <p:attrNameLst>
                                          <p:attrName>style.visibility</p:attrName>
                                        </p:attrNameLst>
                                      </p:cBhvr>
                                      <p:to>
                                        <p:strVal val="hidden"/>
                                      </p:to>
                                    </p:set>
                                  </p:childTnLst>
                                </p:cTn>
                              </p:par>
                              <p:par>
                                <p:cTn id="30" presetID="55"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1000" fill="hold"/>
                                        <p:tgtEl>
                                          <p:spTgt spid="34"/>
                                        </p:tgtEl>
                                        <p:attrNameLst>
                                          <p:attrName>ppt_w</p:attrName>
                                        </p:attrNameLst>
                                      </p:cBhvr>
                                      <p:tavLst>
                                        <p:tav tm="0">
                                          <p:val>
                                            <p:strVal val="#ppt_w*0.70"/>
                                          </p:val>
                                        </p:tav>
                                        <p:tav tm="100000">
                                          <p:val>
                                            <p:strVal val="#ppt_w"/>
                                          </p:val>
                                        </p:tav>
                                      </p:tavLst>
                                    </p:anim>
                                    <p:anim calcmode="lin" valueType="num">
                                      <p:cBhvr>
                                        <p:cTn id="33" dur="1000" fill="hold"/>
                                        <p:tgtEl>
                                          <p:spTgt spid="34"/>
                                        </p:tgtEl>
                                        <p:attrNameLst>
                                          <p:attrName>ppt_h</p:attrName>
                                        </p:attrNameLst>
                                      </p:cBhvr>
                                      <p:tavLst>
                                        <p:tav tm="0">
                                          <p:val>
                                            <p:strVal val="#ppt_h"/>
                                          </p:val>
                                        </p:tav>
                                        <p:tav tm="100000">
                                          <p:val>
                                            <p:strVal val="#ppt_h"/>
                                          </p:val>
                                        </p:tav>
                                      </p:tavLst>
                                    </p:anim>
                                    <p:animEffect transition="in" filter="fade">
                                      <p:cBhvr>
                                        <p:cTn id="3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utoUpdateAnimBg="0"/>
      <p:bldP spid="3" grpId="0"/>
      <p:bldP spid="3" grpId="1"/>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789" t="8464" r="967" b="8643"/>
          <a:stretch>
            <a:fillRect/>
          </a:stretch>
        </p:blipFill>
        <p:spPr>
          <a:xfrm>
            <a:off x="0" y="0"/>
            <a:ext cx="18288000" cy="10287000"/>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5953450" y="-24615"/>
            <a:ext cx="2748661" cy="934545"/>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581642" y="2032548"/>
            <a:ext cx="3164183" cy="1075822"/>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5400000">
            <a:off x="8177313" y="-879913"/>
            <a:ext cx="2653259" cy="22801444"/>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43589" y="9645257"/>
            <a:ext cx="11408768" cy="641743"/>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718649" y="9645257"/>
            <a:ext cx="11408768" cy="641743"/>
          </a:xfrm>
          <a:prstGeom prst="rect">
            <a:avLst/>
          </a:prstGeom>
        </p:spPr>
      </p:pic>
      <p:pic>
        <p:nvPicPr>
          <p:cNvPr id="24" name="Picture 2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5747973" y="8608138"/>
            <a:ext cx="560470" cy="1172085"/>
          </a:xfrm>
          <a:prstGeom prst="rect">
            <a:avLst/>
          </a:prstGeom>
        </p:spPr>
      </p:pic>
      <p:pic>
        <p:nvPicPr>
          <p:cNvPr id="25" name="Picture 2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1325716" y="8672258"/>
            <a:ext cx="560470" cy="1172085"/>
          </a:xfrm>
          <a:prstGeom prst="rect">
            <a:avLst/>
          </a:prstGeom>
        </p:spPr>
      </p:pic>
      <p:pic>
        <p:nvPicPr>
          <p:cNvPr id="26" name="Picture 2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6767311" y="8918554"/>
            <a:ext cx="560470" cy="1172085"/>
          </a:xfrm>
          <a:prstGeom prst="rect">
            <a:avLst/>
          </a:prstGeom>
        </p:spPr>
      </p:pic>
      <p:pic>
        <p:nvPicPr>
          <p:cNvPr id="27" name="Picture 2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98179" y="8734113"/>
            <a:ext cx="560470" cy="1172085"/>
          </a:xfrm>
          <a:prstGeom prst="rect">
            <a:avLst/>
          </a:prstGeom>
        </p:spPr>
      </p:pic>
      <p:pic>
        <p:nvPicPr>
          <p:cNvPr id="28" name="Picture 28"/>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217995" y="9194180"/>
            <a:ext cx="411917" cy="861423"/>
          </a:xfrm>
          <a:prstGeom prst="rect">
            <a:avLst/>
          </a:prstGeom>
        </p:spPr>
      </p:pic>
      <p:pic>
        <p:nvPicPr>
          <p:cNvPr id="29" name="Picture 2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5191886" y="9132324"/>
            <a:ext cx="340474" cy="712018"/>
          </a:xfrm>
          <a:prstGeom prst="rect">
            <a:avLst/>
          </a:prstGeom>
        </p:spPr>
      </p:pic>
      <p:pic>
        <p:nvPicPr>
          <p:cNvPr id="30" name="Picture 3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0583073" y="8997407"/>
            <a:ext cx="434568" cy="908791"/>
          </a:xfrm>
          <a:prstGeom prst="rect">
            <a:avLst/>
          </a:prstGeom>
        </p:spPr>
      </p:pic>
      <p:pic>
        <p:nvPicPr>
          <p:cNvPr id="31" name="Picture 3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6125390" y="8935551"/>
            <a:ext cx="434568" cy="908791"/>
          </a:xfrm>
          <a:prstGeom prst="rect">
            <a:avLst/>
          </a:prstGeom>
        </p:spPr>
      </p:pic>
      <p:pic>
        <p:nvPicPr>
          <p:cNvPr id="4" name="Picture 3">
            <a:extLst>
              <a:ext uri="{FF2B5EF4-FFF2-40B4-BE49-F238E27FC236}">
                <a16:creationId xmlns:a16="http://schemas.microsoft.com/office/drawing/2014/main" id="{4A4646D5-69A5-7E49-8EFA-A32FB88B5546}"/>
              </a:ext>
            </a:extLst>
          </p:cNvPr>
          <p:cNvPicPr>
            <a:picLocks noChangeAspect="1"/>
          </p:cNvPicPr>
          <p:nvPr/>
        </p:nvPicPr>
        <p:blipFill>
          <a:blip r:embed="rId12"/>
          <a:stretch>
            <a:fillRect/>
          </a:stretch>
        </p:blipFill>
        <p:spPr>
          <a:xfrm>
            <a:off x="11666828" y="1144915"/>
            <a:ext cx="5859171" cy="6213200"/>
          </a:xfrm>
          <a:prstGeom prst="rect">
            <a:avLst/>
          </a:prstGeom>
        </p:spPr>
      </p:pic>
      <p:pic>
        <p:nvPicPr>
          <p:cNvPr id="5" name="Picture 4">
            <a:extLst>
              <a:ext uri="{FF2B5EF4-FFF2-40B4-BE49-F238E27FC236}">
                <a16:creationId xmlns:a16="http://schemas.microsoft.com/office/drawing/2014/main" id="{6FED5B10-D167-194C-8743-6C8F8620CBC2}"/>
              </a:ext>
            </a:extLst>
          </p:cNvPr>
          <p:cNvPicPr>
            <a:picLocks noChangeAspect="1"/>
          </p:cNvPicPr>
          <p:nvPr/>
        </p:nvPicPr>
        <p:blipFill rotWithShape="1">
          <a:blip r:embed="rId13"/>
          <a:srcRect t="2999" r="2727"/>
          <a:stretch/>
        </p:blipFill>
        <p:spPr>
          <a:xfrm>
            <a:off x="574961" y="1144915"/>
            <a:ext cx="6849807" cy="6213200"/>
          </a:xfrm>
          <a:prstGeom prst="rect">
            <a:avLst/>
          </a:prstGeom>
        </p:spPr>
      </p:pic>
      <p:sp>
        <p:nvSpPr>
          <p:cNvPr id="11" name="TextBox 10">
            <a:extLst>
              <a:ext uri="{FF2B5EF4-FFF2-40B4-BE49-F238E27FC236}">
                <a16:creationId xmlns:a16="http://schemas.microsoft.com/office/drawing/2014/main" id="{75C51FD1-6C18-F743-A322-220F5D963771}"/>
              </a:ext>
            </a:extLst>
          </p:cNvPr>
          <p:cNvSpPr txBox="1"/>
          <p:nvPr/>
        </p:nvSpPr>
        <p:spPr>
          <a:xfrm>
            <a:off x="12711457" y="7545061"/>
            <a:ext cx="4799674" cy="584775"/>
          </a:xfrm>
          <a:prstGeom prst="rect">
            <a:avLst/>
          </a:prstGeom>
          <a:noFill/>
        </p:spPr>
        <p:txBody>
          <a:bodyPr wrap="square" rtlCol="0">
            <a:spAutoFit/>
          </a:bodyPr>
          <a:lstStyle/>
          <a:p>
            <a:pPr algn="ctr"/>
            <a:r>
              <a:rPr lang="en-VN" sz="3200" i="1" dirty="0"/>
              <a:t>Cột tượng tô tem</a:t>
            </a:r>
          </a:p>
        </p:txBody>
      </p:sp>
      <p:sp>
        <p:nvSpPr>
          <p:cNvPr id="12" name="Rectangle 11">
            <a:extLst>
              <a:ext uri="{FF2B5EF4-FFF2-40B4-BE49-F238E27FC236}">
                <a16:creationId xmlns:a16="http://schemas.microsoft.com/office/drawing/2014/main" id="{72998EDB-EF20-B44A-AF19-4B37C75D098E}"/>
              </a:ext>
            </a:extLst>
          </p:cNvPr>
          <p:cNvSpPr/>
          <p:nvPr/>
        </p:nvSpPr>
        <p:spPr>
          <a:xfrm>
            <a:off x="2321659" y="297890"/>
            <a:ext cx="14138679" cy="646331"/>
          </a:xfrm>
          <a:prstGeom prst="rect">
            <a:avLst/>
          </a:prstGeom>
        </p:spPr>
        <p:txBody>
          <a:bodyPr wrap="none">
            <a:spAutoFit/>
          </a:bodyPr>
          <a:lstStyle/>
          <a:p>
            <a:pPr algn="ctr"/>
            <a:r>
              <a:rPr lang="en-US" sz="3600" dirty="0">
                <a:solidFill>
                  <a:srgbClr val="002060"/>
                </a:solidFill>
              </a:rPr>
              <a:t>Quan </a:t>
            </a:r>
            <a:r>
              <a:rPr lang="en-US" sz="3600" dirty="0" err="1">
                <a:solidFill>
                  <a:srgbClr val="002060"/>
                </a:solidFill>
              </a:rPr>
              <a:t>sát</a:t>
            </a:r>
            <a:r>
              <a:rPr lang="en-US" sz="3600" dirty="0">
                <a:solidFill>
                  <a:srgbClr val="002060"/>
                </a:solidFill>
              </a:rPr>
              <a:t> </a:t>
            </a:r>
            <a:r>
              <a:rPr lang="en-US" sz="3600" dirty="0" err="1">
                <a:solidFill>
                  <a:srgbClr val="002060"/>
                </a:solidFill>
              </a:rPr>
              <a:t>hình</a:t>
            </a:r>
            <a:r>
              <a:rPr lang="en-US" sz="3600" dirty="0">
                <a:solidFill>
                  <a:srgbClr val="002060"/>
                </a:solidFill>
              </a:rPr>
              <a:t> </a:t>
            </a:r>
            <a:r>
              <a:rPr lang="en-US" sz="3600" dirty="0" err="1">
                <a:solidFill>
                  <a:srgbClr val="002060"/>
                </a:solidFill>
              </a:rPr>
              <a:t>ảnh</a:t>
            </a:r>
            <a:r>
              <a:rPr lang="en-US" sz="3600" dirty="0">
                <a:solidFill>
                  <a:srgbClr val="002060"/>
                </a:solidFill>
              </a:rPr>
              <a:t> </a:t>
            </a:r>
            <a:r>
              <a:rPr lang="en-US" sz="3600" dirty="0" err="1">
                <a:solidFill>
                  <a:srgbClr val="002060"/>
                </a:solidFill>
              </a:rPr>
              <a:t>và</a:t>
            </a:r>
            <a:r>
              <a:rPr lang="en-US" sz="3600" dirty="0">
                <a:solidFill>
                  <a:srgbClr val="002060"/>
                </a:solidFill>
              </a:rPr>
              <a:t> </a:t>
            </a:r>
            <a:r>
              <a:rPr lang="en-US" sz="3600" dirty="0" err="1">
                <a:solidFill>
                  <a:srgbClr val="002060"/>
                </a:solidFill>
              </a:rPr>
              <a:t>mô</a:t>
            </a:r>
            <a:r>
              <a:rPr lang="en-US" sz="3600" dirty="0">
                <a:solidFill>
                  <a:srgbClr val="002060"/>
                </a:solidFill>
              </a:rPr>
              <a:t> </a:t>
            </a:r>
            <a:r>
              <a:rPr lang="en-US" sz="3600" dirty="0" err="1">
                <a:solidFill>
                  <a:srgbClr val="002060"/>
                </a:solidFill>
              </a:rPr>
              <a:t>tả</a:t>
            </a:r>
            <a:r>
              <a:rPr lang="en-US" sz="3600" dirty="0">
                <a:solidFill>
                  <a:srgbClr val="002060"/>
                </a:solidFill>
              </a:rPr>
              <a:t> </a:t>
            </a:r>
            <a:r>
              <a:rPr lang="en-US" sz="3600" dirty="0" err="1">
                <a:solidFill>
                  <a:srgbClr val="002060"/>
                </a:solidFill>
              </a:rPr>
              <a:t>những</a:t>
            </a:r>
            <a:r>
              <a:rPr lang="en-US" sz="3600" dirty="0">
                <a:solidFill>
                  <a:srgbClr val="002060"/>
                </a:solidFill>
              </a:rPr>
              <a:t> </a:t>
            </a:r>
            <a:r>
              <a:rPr lang="en-US" sz="3600" dirty="0" err="1">
                <a:solidFill>
                  <a:srgbClr val="002060"/>
                </a:solidFill>
              </a:rPr>
              <a:t>đặc</a:t>
            </a:r>
            <a:r>
              <a:rPr lang="en-US" sz="3600" dirty="0">
                <a:solidFill>
                  <a:srgbClr val="002060"/>
                </a:solidFill>
              </a:rPr>
              <a:t> </a:t>
            </a:r>
            <a:r>
              <a:rPr lang="en-US" sz="3600" dirty="0" err="1">
                <a:solidFill>
                  <a:srgbClr val="002060"/>
                </a:solidFill>
              </a:rPr>
              <a:t>điểm</a:t>
            </a:r>
            <a:r>
              <a:rPr lang="en-US" sz="3600" dirty="0">
                <a:solidFill>
                  <a:srgbClr val="002060"/>
                </a:solidFill>
              </a:rPr>
              <a:t> </a:t>
            </a:r>
            <a:r>
              <a:rPr lang="en-US" sz="3600" dirty="0" err="1">
                <a:solidFill>
                  <a:srgbClr val="002060"/>
                </a:solidFill>
              </a:rPr>
              <a:t>nổi</a:t>
            </a:r>
            <a:r>
              <a:rPr lang="en-US" sz="3600" dirty="0">
                <a:solidFill>
                  <a:srgbClr val="002060"/>
                </a:solidFill>
              </a:rPr>
              <a:t> </a:t>
            </a:r>
            <a:r>
              <a:rPr lang="en-US" sz="3600" dirty="0" err="1">
                <a:solidFill>
                  <a:srgbClr val="002060"/>
                </a:solidFill>
              </a:rPr>
              <a:t>bật</a:t>
            </a:r>
            <a:r>
              <a:rPr lang="en-US" sz="3600" dirty="0">
                <a:solidFill>
                  <a:srgbClr val="002060"/>
                </a:solidFill>
              </a:rPr>
              <a:t> </a:t>
            </a:r>
            <a:r>
              <a:rPr lang="en-US" sz="3600" dirty="0" err="1">
                <a:solidFill>
                  <a:srgbClr val="002060"/>
                </a:solidFill>
              </a:rPr>
              <a:t>của</a:t>
            </a:r>
            <a:r>
              <a:rPr lang="en-US" sz="3600" dirty="0">
                <a:solidFill>
                  <a:srgbClr val="002060"/>
                </a:solidFill>
              </a:rPr>
              <a:t> </a:t>
            </a:r>
            <a:r>
              <a:rPr lang="en-US" sz="3600" dirty="0" err="1">
                <a:solidFill>
                  <a:srgbClr val="002060"/>
                </a:solidFill>
              </a:rPr>
              <a:t>người</a:t>
            </a:r>
            <a:r>
              <a:rPr lang="en-US" sz="3600" dirty="0">
                <a:solidFill>
                  <a:srgbClr val="002060"/>
                </a:solidFill>
              </a:rPr>
              <a:t> Anh-</a:t>
            </a:r>
            <a:r>
              <a:rPr lang="en-US" sz="3600" dirty="0" err="1">
                <a:solidFill>
                  <a:srgbClr val="002060"/>
                </a:solidFill>
              </a:rPr>
              <a:t>điêng</a:t>
            </a:r>
            <a:r>
              <a:rPr lang="en-US" sz="3600" dirty="0">
                <a:solidFill>
                  <a:srgbClr val="002060"/>
                </a:solidFill>
              </a:rPr>
              <a:t>?</a:t>
            </a:r>
          </a:p>
        </p:txBody>
      </p:sp>
      <p:pic>
        <p:nvPicPr>
          <p:cNvPr id="13" name="Picture 12">
            <a:extLst>
              <a:ext uri="{FF2B5EF4-FFF2-40B4-BE49-F238E27FC236}">
                <a16:creationId xmlns:a16="http://schemas.microsoft.com/office/drawing/2014/main" id="{BCDA606E-26BE-F242-90E0-053954C8E937}"/>
              </a:ext>
            </a:extLst>
          </p:cNvPr>
          <p:cNvPicPr>
            <a:picLocks noChangeAspect="1"/>
          </p:cNvPicPr>
          <p:nvPr/>
        </p:nvPicPr>
        <p:blipFill>
          <a:blip r:embed="rId14"/>
          <a:stretch>
            <a:fillRect/>
          </a:stretch>
        </p:blipFill>
        <p:spPr>
          <a:xfrm>
            <a:off x="5963149" y="5172352"/>
            <a:ext cx="7060330" cy="4826397"/>
          </a:xfrm>
          <a:prstGeom prst="rect">
            <a:avLst/>
          </a:prstGeom>
        </p:spPr>
      </p:pic>
    </p:spTree>
    <p:extLst>
      <p:ext uri="{BB962C8B-B14F-4D97-AF65-F5344CB8AC3E}">
        <p14:creationId xmlns:p14="http://schemas.microsoft.com/office/powerpoint/2010/main" val="3505755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 calcmode="lin" valueType="num">
                                      <p:cBhvr additive="base">
                                        <p:cTn id="1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strVal val="#ppt_w*0.70"/>
                                          </p:val>
                                        </p:tav>
                                        <p:tav tm="100000">
                                          <p:val>
                                            <p:strVal val="#ppt_w"/>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animEffect transition="in" filter="fade">
                                      <p:cBhvr>
                                        <p:cTn id="2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47472" y="2247511"/>
            <a:ext cx="15395123" cy="7337986"/>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884557" y="1898080"/>
            <a:ext cx="2261925" cy="579342"/>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flipH="1">
            <a:off x="-581642" y="2032548"/>
            <a:ext cx="3164183" cy="1075822"/>
          </a:xfrm>
          <a:prstGeom prst="rect">
            <a:avLst/>
          </a:prstGeom>
        </p:spPr>
      </p:pic>
      <p:pic>
        <p:nvPicPr>
          <p:cNvPr id="6" name="Picture 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5400000">
            <a:off x="8196363" y="-844323"/>
            <a:ext cx="2653259" cy="22801444"/>
          </a:xfrm>
          <a:prstGeom prst="rect">
            <a:avLst/>
          </a:prstGeom>
        </p:spPr>
      </p:pic>
      <p:pic>
        <p:nvPicPr>
          <p:cNvPr id="7" name="Picture 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43589" y="9645257"/>
            <a:ext cx="11408768" cy="641743"/>
          </a:xfrm>
          <a:prstGeom prst="rect">
            <a:avLst/>
          </a:prstGeom>
        </p:spPr>
      </p:pic>
      <p:pic>
        <p:nvPicPr>
          <p:cNvPr id="8" name="Picture 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1718649" y="9645257"/>
            <a:ext cx="11408768" cy="641743"/>
          </a:xfrm>
          <a:prstGeom prst="rect">
            <a:avLst/>
          </a:prstGeom>
        </p:spPr>
      </p:pic>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flipH="1" flipV="1">
            <a:off x="2712309" y="-655697"/>
            <a:ext cx="3857042" cy="1311394"/>
          </a:xfrm>
          <a:prstGeom prst="rect">
            <a:avLst/>
          </a:prstGeom>
        </p:spPr>
      </p:pic>
      <p:pic>
        <p:nvPicPr>
          <p:cNvPr id="10" name="Picture 1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57060">
            <a:off x="7466266" y="9251956"/>
            <a:ext cx="460741" cy="630073"/>
          </a:xfrm>
          <a:prstGeom prst="rect">
            <a:avLst/>
          </a:prstGeom>
        </p:spPr>
      </p:pic>
      <p:pic>
        <p:nvPicPr>
          <p:cNvPr id="11" name="Picture 11"/>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304721" flipH="1">
            <a:off x="3699752" y="9333873"/>
            <a:ext cx="445251" cy="608891"/>
          </a:xfrm>
          <a:prstGeom prst="rect">
            <a:avLst/>
          </a:prstGeom>
        </p:spPr>
      </p:pic>
      <p:pic>
        <p:nvPicPr>
          <p:cNvPr id="12" name="Picture 12"/>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304721" flipH="1">
            <a:off x="11478434" y="9276812"/>
            <a:ext cx="445251" cy="608891"/>
          </a:xfrm>
          <a:prstGeom prst="rect">
            <a:avLst/>
          </a:prstGeom>
        </p:spPr>
      </p:pic>
      <p:pic>
        <p:nvPicPr>
          <p:cNvPr id="13" name="Picture 1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57060">
            <a:off x="14211950" y="9005120"/>
            <a:ext cx="460741" cy="630073"/>
          </a:xfrm>
          <a:prstGeom prst="rect">
            <a:avLst/>
          </a:prstGeom>
        </p:spPr>
      </p:pic>
      <p:pic>
        <p:nvPicPr>
          <p:cNvPr id="18" name="Picture 18"/>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57060">
            <a:off x="251078" y="9280487"/>
            <a:ext cx="460741" cy="630073"/>
          </a:xfrm>
          <a:prstGeom prst="rect">
            <a:avLst/>
          </a:prstGeom>
        </p:spPr>
      </p:pic>
      <p:pic>
        <p:nvPicPr>
          <p:cNvPr id="19" name="Picture 19"/>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304721" flipH="1">
            <a:off x="17285377" y="9352933"/>
            <a:ext cx="445251" cy="608891"/>
          </a:xfrm>
          <a:prstGeom prst="rect">
            <a:avLst/>
          </a:prstGeom>
        </p:spPr>
      </p:pic>
      <p:pic>
        <p:nvPicPr>
          <p:cNvPr id="24" name="Picture 24"/>
          <p:cNvPicPr>
            <a:picLocks noChangeAspect="1"/>
          </p:cNvPicPr>
          <p:nvPr/>
        </p:nvPicPr>
        <p:blipFill>
          <a:blip r:embed="rId17"/>
          <a:srcRect l="8284" r="42840" b="50500"/>
          <a:stretch>
            <a:fillRect/>
          </a:stretch>
        </p:blipFill>
        <p:spPr>
          <a:xfrm>
            <a:off x="14495888" y="84229"/>
            <a:ext cx="4208817" cy="1795604"/>
          </a:xfrm>
          <a:prstGeom prst="rect">
            <a:avLst/>
          </a:prstGeom>
        </p:spPr>
      </p:pic>
      <p:pic>
        <p:nvPicPr>
          <p:cNvPr id="25" name="Picture 2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4180529" y="1559289"/>
            <a:ext cx="2783872" cy="946517"/>
          </a:xfrm>
          <a:prstGeom prst="rect">
            <a:avLst/>
          </a:prstGeom>
        </p:spPr>
      </p:pic>
      <p:sp>
        <p:nvSpPr>
          <p:cNvPr id="30" name="TextBox 29">
            <a:extLst>
              <a:ext uri="{FF2B5EF4-FFF2-40B4-BE49-F238E27FC236}">
                <a16:creationId xmlns:a16="http://schemas.microsoft.com/office/drawing/2014/main" id="{07EC1CDB-D6E0-BB47-9AD6-C727A6BD8C0C}"/>
              </a:ext>
            </a:extLst>
          </p:cNvPr>
          <p:cNvSpPr txBox="1"/>
          <p:nvPr/>
        </p:nvSpPr>
        <p:spPr>
          <a:xfrm>
            <a:off x="1981200" y="2477422"/>
            <a:ext cx="14325600" cy="5632311"/>
          </a:xfrm>
          <a:prstGeom prst="rect">
            <a:avLst/>
          </a:prstGeom>
          <a:noFill/>
        </p:spPr>
        <p:txBody>
          <a:bodyPr wrap="square" rtlCol="0">
            <a:spAutoFit/>
          </a:bodyPr>
          <a:lstStyle/>
          <a:p>
            <a:pPr algn="just"/>
            <a:r>
              <a:rPr lang="en-VN" sz="7200" b="1" dirty="0"/>
              <a:t>- Châu Mĩ đứng </a:t>
            </a:r>
            <a:r>
              <a:rPr lang="en-VN" sz="7200" b="1" dirty="0">
                <a:solidFill>
                  <a:srgbClr val="7030A0"/>
                </a:solidFill>
              </a:rPr>
              <a:t>thứ ba về dân số </a:t>
            </a:r>
            <a:r>
              <a:rPr lang="en-VN" sz="7200" b="1" dirty="0"/>
              <a:t>trong các châu lục.</a:t>
            </a:r>
          </a:p>
          <a:p>
            <a:pPr algn="just"/>
            <a:r>
              <a:rPr lang="en-VN" sz="7200" b="1" dirty="0"/>
              <a:t>- Phần lớn dân cư châu Mĩ có </a:t>
            </a:r>
            <a:r>
              <a:rPr lang="en-VN" sz="7200" b="1" dirty="0">
                <a:solidFill>
                  <a:srgbClr val="00B050"/>
                </a:solidFill>
              </a:rPr>
              <a:t>nguồn gốc là dân nhập cư </a:t>
            </a:r>
            <a:r>
              <a:rPr lang="en-VN" sz="7200" b="1" dirty="0"/>
              <a:t>từ các châu lục khác đến.</a:t>
            </a:r>
          </a:p>
        </p:txBody>
      </p:sp>
    </p:spTree>
    <p:extLst>
      <p:ext uri="{BB962C8B-B14F-4D97-AF65-F5344CB8AC3E}">
        <p14:creationId xmlns:p14="http://schemas.microsoft.com/office/powerpoint/2010/main" val="3986532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par>
                                <p:cTn id="14" presetID="9"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9"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par>
                                <p:cTn id="20" presetID="9"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par>
                                <p:cTn id="23" presetID="9"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par>
                                <p:cTn id="26" presetID="9"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ssolve">
                                      <p:cBhvr>
                                        <p:cTn id="31" dur="500"/>
                                        <p:tgtEl>
                                          <p:spTgt spid="13"/>
                                        </p:tgtEl>
                                      </p:cBhvr>
                                    </p:animEffect>
                                  </p:childTnLst>
                                </p:cTn>
                              </p:par>
                              <p:par>
                                <p:cTn id="32" presetID="9"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dissolve">
                                      <p:cBhvr>
                                        <p:cTn id="34" dur="500"/>
                                        <p:tgtEl>
                                          <p:spTgt spid="18"/>
                                        </p:tgtEl>
                                      </p:cBhvr>
                                    </p:animEffect>
                                  </p:childTnLst>
                                </p:cTn>
                              </p:par>
                              <p:par>
                                <p:cTn id="35" presetID="9"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dissolve">
                                      <p:cBhvr>
                                        <p:cTn id="37" dur="500"/>
                                        <p:tgtEl>
                                          <p:spTgt spid="19"/>
                                        </p:tgtEl>
                                      </p:cBhvr>
                                    </p:animEffect>
                                  </p:childTnLst>
                                </p:cTn>
                              </p:par>
                              <p:par>
                                <p:cTn id="38" presetID="9" presetClass="entr" presetSubtype="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dissolve">
                                      <p:cBhvr>
                                        <p:cTn id="40" dur="500"/>
                                        <p:tgtEl>
                                          <p:spTgt spid="24"/>
                                        </p:tgtEl>
                                      </p:cBhvr>
                                    </p:animEffect>
                                  </p:childTnLst>
                                </p:cTn>
                              </p:par>
                              <p:par>
                                <p:cTn id="41" presetID="9"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dissolve">
                                      <p:cBhvr>
                                        <p:cTn id="43" dur="5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fill="hold"/>
                                        <p:tgtEl>
                                          <p:spTgt spid="4"/>
                                        </p:tgtEl>
                                        <p:attrNameLst>
                                          <p:attrName>ppt_x</p:attrName>
                                        </p:attrNameLst>
                                      </p:cBhvr>
                                      <p:tavLst>
                                        <p:tav tm="0">
                                          <p:val>
                                            <p:strVal val="#ppt_x"/>
                                          </p:val>
                                        </p:tav>
                                        <p:tav tm="100000">
                                          <p:val>
                                            <p:strVal val="#ppt_x"/>
                                          </p:val>
                                        </p:tav>
                                      </p:tavLst>
                                    </p:anim>
                                    <p:anim calcmode="lin" valueType="num">
                                      <p:cBhvr additive="base">
                                        <p:cTn id="5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750" fill="hold"/>
                                        <p:tgtEl>
                                          <p:spTgt spid="30"/>
                                        </p:tgtEl>
                                        <p:attrNameLst>
                                          <p:attrName>ppt_w</p:attrName>
                                        </p:attrNameLst>
                                      </p:cBhvr>
                                      <p:tavLst>
                                        <p:tav tm="0">
                                          <p:val>
                                            <p:fltVal val="0"/>
                                          </p:val>
                                        </p:tav>
                                        <p:tav tm="100000">
                                          <p:val>
                                            <p:strVal val="#ppt_w"/>
                                          </p:val>
                                        </p:tav>
                                      </p:tavLst>
                                    </p:anim>
                                    <p:anim calcmode="lin" valueType="num">
                                      <p:cBhvr>
                                        <p:cTn id="59" dur="750" fill="hold"/>
                                        <p:tgtEl>
                                          <p:spTgt spid="30"/>
                                        </p:tgtEl>
                                        <p:attrNameLst>
                                          <p:attrName>ppt_h</p:attrName>
                                        </p:attrNameLst>
                                      </p:cBhvr>
                                      <p:tavLst>
                                        <p:tav tm="0">
                                          <p:val>
                                            <p:fltVal val="0"/>
                                          </p:val>
                                        </p:tav>
                                        <p:tav tm="100000">
                                          <p:val>
                                            <p:strVal val="#ppt_h"/>
                                          </p:val>
                                        </p:tav>
                                      </p:tavLst>
                                    </p:anim>
                                    <p:animEffect transition="in" filter="fade">
                                      <p:cBhvr>
                                        <p:cTn id="60"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89" t="8464" r="967" b="8643"/>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213675" y="2019536"/>
            <a:ext cx="9331086" cy="5243412"/>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1986695" y="6057900"/>
            <a:ext cx="1785046" cy="457200"/>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8196363" y="-844323"/>
            <a:ext cx="2653259" cy="22801444"/>
          </a:xfrm>
          <a:prstGeom prst="rect">
            <a:avLst/>
          </a:prstGeom>
        </p:spPr>
      </p:pic>
      <p:pic>
        <p:nvPicPr>
          <p:cNvPr id="6" name="Picture 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3589" y="9645257"/>
            <a:ext cx="11408768" cy="641743"/>
          </a:xfrm>
          <a:prstGeom prst="rect">
            <a:avLst/>
          </a:prstGeom>
        </p:spPr>
      </p:pic>
      <p:pic>
        <p:nvPicPr>
          <p:cNvPr id="7" name="Picture 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718649" y="9645257"/>
            <a:ext cx="11408768" cy="641743"/>
          </a:xfrm>
          <a:prstGeom prst="rect">
            <a:avLst/>
          </a:prstGeom>
        </p:spPr>
      </p:pic>
      <p:pic>
        <p:nvPicPr>
          <p:cNvPr id="8" name="Picture 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57060">
            <a:off x="7466266" y="9251956"/>
            <a:ext cx="460741" cy="630073"/>
          </a:xfrm>
          <a:prstGeom prst="rect">
            <a:avLst/>
          </a:prstGeom>
        </p:spPr>
      </p:pic>
      <p:pic>
        <p:nvPicPr>
          <p:cNvPr id="9" name="Picture 9"/>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04721" flipH="1">
            <a:off x="3699752" y="9333873"/>
            <a:ext cx="445251" cy="608891"/>
          </a:xfrm>
          <a:prstGeom prst="rect">
            <a:avLst/>
          </a:prstGeom>
        </p:spPr>
      </p:pic>
      <p:pic>
        <p:nvPicPr>
          <p:cNvPr id="10" name="Picture 1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04721" flipH="1">
            <a:off x="11478434" y="9276812"/>
            <a:ext cx="445251" cy="608891"/>
          </a:xfrm>
          <a:prstGeom prst="rect">
            <a:avLst/>
          </a:prstGeom>
        </p:spPr>
      </p:pic>
      <p:pic>
        <p:nvPicPr>
          <p:cNvPr id="11" name="Picture 11"/>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57060">
            <a:off x="14211950" y="9005120"/>
            <a:ext cx="460741" cy="630073"/>
          </a:xfrm>
          <a:prstGeom prst="rect">
            <a:avLst/>
          </a:prstGeom>
        </p:spPr>
      </p:pic>
      <p:pic>
        <p:nvPicPr>
          <p:cNvPr id="16" name="Picture 16"/>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57060">
            <a:off x="251078" y="9280487"/>
            <a:ext cx="460741" cy="630073"/>
          </a:xfrm>
          <a:prstGeom prst="rect">
            <a:avLst/>
          </a:prstGeom>
        </p:spPr>
      </p:pic>
      <p:pic>
        <p:nvPicPr>
          <p:cNvPr id="17" name="Picture 17"/>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04721" flipH="1">
            <a:off x="17285377" y="9352933"/>
            <a:ext cx="445251" cy="608891"/>
          </a:xfrm>
          <a:prstGeom prst="rect">
            <a:avLst/>
          </a:prstGeom>
        </p:spPr>
      </p:pic>
      <p:pic>
        <p:nvPicPr>
          <p:cNvPr id="22" name="Picture 22"/>
          <p:cNvPicPr>
            <a:picLocks noChangeAspect="1"/>
          </p:cNvPicPr>
          <p:nvPr/>
        </p:nvPicPr>
        <p:blipFill>
          <a:blip r:embed="rId15"/>
          <a:srcRect/>
          <a:stretch>
            <a:fillRect/>
          </a:stretch>
        </p:blipFill>
        <p:spPr>
          <a:xfrm>
            <a:off x="1384917" y="1000170"/>
            <a:ext cx="5074920" cy="8229600"/>
          </a:xfrm>
          <a:prstGeom prst="rect">
            <a:avLst/>
          </a:prstGeom>
        </p:spPr>
      </p:pic>
      <p:pic>
        <p:nvPicPr>
          <p:cNvPr id="23" name="Picture 23"/>
          <p:cNvPicPr>
            <a:picLocks noChangeAspect="1"/>
          </p:cNvPicPr>
          <p:nvPr/>
        </p:nvPicPr>
        <p:blipFill>
          <a:blip r:embed="rId16"/>
          <a:srcRect/>
          <a:stretch>
            <a:fillRect/>
          </a:stretch>
        </p:blipFill>
        <p:spPr>
          <a:xfrm>
            <a:off x="6709387" y="634877"/>
            <a:ext cx="1249040" cy="1172536"/>
          </a:xfrm>
          <a:prstGeom prst="rect">
            <a:avLst/>
          </a:prstGeom>
        </p:spPr>
      </p:pic>
      <p:sp>
        <p:nvSpPr>
          <p:cNvPr id="24" name="TextBox 24"/>
          <p:cNvSpPr txBox="1"/>
          <p:nvPr/>
        </p:nvSpPr>
        <p:spPr>
          <a:xfrm>
            <a:off x="8983811" y="2459385"/>
            <a:ext cx="7790813" cy="3539430"/>
          </a:xfrm>
          <a:prstGeom prst="rect">
            <a:avLst/>
          </a:prstGeom>
        </p:spPr>
        <p:txBody>
          <a:bodyPr wrap="square" lIns="0" tIns="0" rIns="0" bIns="0" rtlCol="0" anchor="t">
            <a:spAutoFit/>
          </a:bodyPr>
          <a:lstStyle/>
          <a:p>
            <a:pPr algn="ctr"/>
            <a:r>
              <a:rPr lang="en-US" sz="11500" b="1" dirty="0" err="1">
                <a:solidFill>
                  <a:srgbClr val="465462"/>
                </a:solidFill>
                <a:latin typeface="Calibri" panose="020F0502020204030204" pitchFamily="34" charset="0"/>
                <a:cs typeface="Calibri" panose="020F0502020204030204" pitchFamily="34" charset="0"/>
              </a:rPr>
              <a:t>Hoạt</a:t>
            </a:r>
            <a:r>
              <a:rPr lang="en-US" sz="11500" b="1" dirty="0">
                <a:solidFill>
                  <a:srgbClr val="465462"/>
                </a:solidFill>
                <a:latin typeface="Calibri" panose="020F0502020204030204" pitchFamily="34" charset="0"/>
                <a:cs typeface="Calibri" panose="020F0502020204030204" pitchFamily="34" charset="0"/>
              </a:rPr>
              <a:t> </a:t>
            </a:r>
            <a:r>
              <a:rPr lang="en-US" sz="11500" b="1" dirty="0" err="1">
                <a:solidFill>
                  <a:srgbClr val="465462"/>
                </a:solidFill>
                <a:latin typeface="Calibri" panose="020F0502020204030204" pitchFamily="34" charset="0"/>
                <a:cs typeface="Calibri" panose="020F0502020204030204" pitchFamily="34" charset="0"/>
              </a:rPr>
              <a:t>động</a:t>
            </a:r>
            <a:endParaRPr lang="en-US" sz="11500" b="1" dirty="0">
              <a:solidFill>
                <a:srgbClr val="465462"/>
              </a:solidFill>
              <a:latin typeface="Calibri" panose="020F0502020204030204" pitchFamily="34" charset="0"/>
              <a:cs typeface="Calibri" panose="020F0502020204030204" pitchFamily="34" charset="0"/>
            </a:endParaRPr>
          </a:p>
          <a:p>
            <a:pPr algn="ctr"/>
            <a:r>
              <a:rPr lang="en-US" sz="11500" b="1" dirty="0" err="1">
                <a:solidFill>
                  <a:srgbClr val="465462"/>
                </a:solidFill>
                <a:latin typeface="Calibri" panose="020F0502020204030204" pitchFamily="34" charset="0"/>
                <a:cs typeface="Calibri" panose="020F0502020204030204" pitchFamily="34" charset="0"/>
              </a:rPr>
              <a:t>kinh</a:t>
            </a:r>
            <a:r>
              <a:rPr lang="en-US" sz="11500" b="1" dirty="0">
                <a:solidFill>
                  <a:srgbClr val="465462"/>
                </a:solidFill>
                <a:latin typeface="Calibri" panose="020F0502020204030204" pitchFamily="34" charset="0"/>
                <a:cs typeface="Calibri" panose="020F0502020204030204" pitchFamily="34" charset="0"/>
              </a:rPr>
              <a:t> </a:t>
            </a:r>
            <a:r>
              <a:rPr lang="en-US" sz="11500" b="1" dirty="0" err="1">
                <a:solidFill>
                  <a:srgbClr val="465462"/>
                </a:solidFill>
                <a:latin typeface="Calibri" panose="020F0502020204030204" pitchFamily="34" charset="0"/>
                <a:cs typeface="Calibri" panose="020F0502020204030204" pitchFamily="34" charset="0"/>
              </a:rPr>
              <a:t>tế</a:t>
            </a:r>
            <a:endParaRPr lang="en-US" sz="11500" b="1" dirty="0">
              <a:solidFill>
                <a:srgbClr val="465462"/>
              </a:solidFill>
              <a:latin typeface="Calibri" panose="020F0502020204030204" pitchFamily="34" charset="0"/>
              <a:cs typeface="Calibri" panose="020F0502020204030204" pitchFamily="34" charset="0"/>
            </a:endParaRPr>
          </a:p>
        </p:txBody>
      </p:sp>
      <p:pic>
        <p:nvPicPr>
          <p:cNvPr id="28" name="Picture 28"/>
          <p:cNvPicPr>
            <a:picLocks noChangeAspect="1"/>
          </p:cNvPicPr>
          <p:nvPr/>
        </p:nvPicPr>
        <p:blipFill>
          <a:blip r:embed="rId17"/>
          <a:srcRect/>
          <a:stretch>
            <a:fillRect/>
          </a:stretch>
        </p:blipFill>
        <p:spPr>
          <a:xfrm rot="603466">
            <a:off x="795264" y="1692780"/>
            <a:ext cx="700303" cy="657410"/>
          </a:xfrm>
          <a:prstGeom prst="rect">
            <a:avLst/>
          </a:prstGeom>
        </p:spPr>
      </p:pic>
      <p:pic>
        <p:nvPicPr>
          <p:cNvPr id="29" name="Picture 29"/>
          <p:cNvPicPr>
            <a:picLocks noChangeAspect="1"/>
          </p:cNvPicPr>
          <p:nvPr/>
        </p:nvPicPr>
        <p:blipFill>
          <a:blip r:embed="rId17"/>
          <a:srcRect/>
          <a:stretch>
            <a:fillRect/>
          </a:stretch>
        </p:blipFill>
        <p:spPr>
          <a:xfrm rot="-64891">
            <a:off x="17085792" y="910722"/>
            <a:ext cx="552464" cy="51862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26" presetClass="emph" presetSubtype="0" repeatCount="indefinite" fill="hold" nodeType="withEffect">
                                  <p:stCondLst>
                                    <p:cond delay="0"/>
                                  </p:stCondLst>
                                  <p:childTnLst>
                                    <p:animEffect transition="out" filter="fade">
                                      <p:cBhvr>
                                        <p:cTn id="11" dur="500" tmFilter="0, 0; .2, .5; .8, .5; 1, 0"/>
                                        <p:tgtEl>
                                          <p:spTgt spid="23"/>
                                        </p:tgtEl>
                                      </p:cBhvr>
                                    </p:animEffect>
                                    <p:animScale>
                                      <p:cBhvr>
                                        <p:cTn id="12" dur="250" autoRev="1" fill="hold"/>
                                        <p:tgtEl>
                                          <p:spTgt spid="23"/>
                                        </p:tgtEl>
                                      </p:cBhvr>
                                      <p:by x="105000" y="105000"/>
                                    </p:animScale>
                                  </p:childTnLst>
                                </p:cTn>
                              </p:par>
                              <p:par>
                                <p:cTn id="13" presetID="26" presetClass="emph" presetSubtype="0" repeatCount="indefinite" fill="hold" nodeType="withEffect">
                                  <p:stCondLst>
                                    <p:cond delay="0"/>
                                  </p:stCondLst>
                                  <p:childTnLst>
                                    <p:animEffect transition="out" filter="fade">
                                      <p:cBhvr>
                                        <p:cTn id="14" dur="500" tmFilter="0, 0; .2, .5; .8, .5; 1, 0"/>
                                        <p:tgtEl>
                                          <p:spTgt spid="28"/>
                                        </p:tgtEl>
                                      </p:cBhvr>
                                    </p:animEffect>
                                    <p:animScale>
                                      <p:cBhvr>
                                        <p:cTn id="15" dur="250" autoRev="1" fill="hold"/>
                                        <p:tgtEl>
                                          <p:spTgt spid="28"/>
                                        </p:tgtEl>
                                      </p:cBhvr>
                                      <p:by x="105000" y="105000"/>
                                    </p:animScale>
                                  </p:childTnLst>
                                </p:cTn>
                              </p:par>
                              <p:par>
                                <p:cTn id="16" presetID="26" presetClass="emph" presetSubtype="0" repeatCount="indefinite" fill="hold" nodeType="withEffect">
                                  <p:stCondLst>
                                    <p:cond delay="0"/>
                                  </p:stCondLst>
                                  <p:childTnLst>
                                    <p:animEffect transition="out" filter="fade">
                                      <p:cBhvr>
                                        <p:cTn id="17" dur="500" tmFilter="0, 0; .2, .5; .8, .5; 1, 0"/>
                                        <p:tgtEl>
                                          <p:spTgt spid="29"/>
                                        </p:tgtEl>
                                      </p:cBhvr>
                                    </p:animEffect>
                                    <p:animScale>
                                      <p:cBhvr>
                                        <p:cTn id="18" dur="250" autoRev="1" fill="hold"/>
                                        <p:tgtEl>
                                          <p:spTgt spid="29"/>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000" fill="hold"/>
                                        <p:tgtEl>
                                          <p:spTgt spid="24"/>
                                        </p:tgtEl>
                                        <p:attrNameLst>
                                          <p:attrName>ppt_x</p:attrName>
                                        </p:attrNameLst>
                                      </p:cBhvr>
                                      <p:tavLst>
                                        <p:tav tm="0">
                                          <p:val>
                                            <p:strVal val="#ppt_x"/>
                                          </p:val>
                                        </p:tav>
                                        <p:tav tm="100000">
                                          <p:val>
                                            <p:strVal val="#ppt_x"/>
                                          </p:val>
                                        </p:tav>
                                      </p:tavLst>
                                    </p:anim>
                                    <p:anim calcmode="lin" valueType="num">
                                      <p:cBhvr additive="base">
                                        <p:cTn id="24" dur="1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fill="hold"/>
                                        <p:tgtEl>
                                          <p:spTgt spid="3"/>
                                        </p:tgtEl>
                                        <p:attrNameLst>
                                          <p:attrName>ppt_x</p:attrName>
                                        </p:attrNameLst>
                                      </p:cBhvr>
                                      <p:tavLst>
                                        <p:tav tm="0">
                                          <p:val>
                                            <p:strVal val="#ppt_x"/>
                                          </p:val>
                                        </p:tav>
                                        <p:tav tm="100000">
                                          <p:val>
                                            <p:strVal val="#ppt_x"/>
                                          </p:val>
                                        </p:tav>
                                      </p:tavLst>
                                    </p:anim>
                                    <p:anim calcmode="lin" valueType="num">
                                      <p:cBhvr additive="base">
                                        <p:cTn id="2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strips(downLeft)">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6"/>
          <a:srcRect l="789" t="8464" r="967" b="8643"/>
          <a:stretch>
            <a:fillRect/>
          </a:stretch>
        </p:blipFill>
        <p:spPr>
          <a:xfrm>
            <a:off x="0" y="0"/>
            <a:ext cx="18288000" cy="10287000"/>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5400000">
            <a:off x="8196363" y="-844323"/>
            <a:ext cx="2653259" cy="22801444"/>
          </a:xfrm>
          <a:prstGeom prst="rect">
            <a:avLst/>
          </a:prstGeom>
        </p:spPr>
      </p:pic>
      <p:pic>
        <p:nvPicPr>
          <p:cNvPr id="6" name="Picture 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3589" y="9645257"/>
            <a:ext cx="11408768" cy="641743"/>
          </a:xfrm>
          <a:prstGeom prst="rect">
            <a:avLst/>
          </a:prstGeom>
        </p:spPr>
      </p:pic>
      <p:pic>
        <p:nvPicPr>
          <p:cNvPr id="7" name="Picture 7"/>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718649" y="9645257"/>
            <a:ext cx="11408768" cy="641743"/>
          </a:xfrm>
          <a:prstGeom prst="rect">
            <a:avLst/>
          </a:prstGeom>
        </p:spPr>
      </p:pic>
      <p:pic>
        <p:nvPicPr>
          <p:cNvPr id="8" name="Picture 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57060">
            <a:off x="7466266" y="9251956"/>
            <a:ext cx="460741" cy="630073"/>
          </a:xfrm>
          <a:prstGeom prst="rect">
            <a:avLst/>
          </a:prstGeom>
        </p:spPr>
      </p:pic>
      <p:pic>
        <p:nvPicPr>
          <p:cNvPr id="9" name="Picture 9"/>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04721" flipH="1">
            <a:off x="3699752" y="9333873"/>
            <a:ext cx="445251" cy="608891"/>
          </a:xfrm>
          <a:prstGeom prst="rect">
            <a:avLst/>
          </a:prstGeom>
        </p:spPr>
      </p:pic>
      <p:pic>
        <p:nvPicPr>
          <p:cNvPr id="10" name="Picture 1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04721" flipH="1">
            <a:off x="11478434" y="9276812"/>
            <a:ext cx="445251" cy="608891"/>
          </a:xfrm>
          <a:prstGeom prst="rect">
            <a:avLst/>
          </a:prstGeom>
        </p:spPr>
      </p:pic>
      <p:pic>
        <p:nvPicPr>
          <p:cNvPr id="11" name="Picture 11"/>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57060">
            <a:off x="14211950" y="9005120"/>
            <a:ext cx="460741" cy="630073"/>
          </a:xfrm>
          <a:prstGeom prst="rect">
            <a:avLst/>
          </a:prstGeom>
        </p:spPr>
      </p:pic>
      <p:pic>
        <p:nvPicPr>
          <p:cNvPr id="16" name="Picture 16"/>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357060">
            <a:off x="251078" y="9280487"/>
            <a:ext cx="460741" cy="630073"/>
          </a:xfrm>
          <a:prstGeom prst="rect">
            <a:avLst/>
          </a:prstGeom>
        </p:spPr>
      </p:pic>
      <p:pic>
        <p:nvPicPr>
          <p:cNvPr id="17" name="Picture 17"/>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304721" flipH="1">
            <a:off x="17285377" y="9352933"/>
            <a:ext cx="445251" cy="608891"/>
          </a:xfrm>
          <a:prstGeom prst="rect">
            <a:avLst/>
          </a:prstGeom>
        </p:spPr>
      </p:pic>
      <p:pic>
        <p:nvPicPr>
          <p:cNvPr id="28" name="Picture 28"/>
          <p:cNvPicPr>
            <a:picLocks noChangeAspect="1"/>
          </p:cNvPicPr>
          <p:nvPr/>
        </p:nvPicPr>
        <p:blipFill>
          <a:blip r:embed="rId15"/>
          <a:srcRect/>
          <a:stretch>
            <a:fillRect/>
          </a:stretch>
        </p:blipFill>
        <p:spPr>
          <a:xfrm rot="603466">
            <a:off x="795264" y="1692780"/>
            <a:ext cx="700303" cy="657410"/>
          </a:xfrm>
          <a:prstGeom prst="rect">
            <a:avLst/>
          </a:prstGeom>
        </p:spPr>
      </p:pic>
      <p:pic>
        <p:nvPicPr>
          <p:cNvPr id="29" name="Picture 29"/>
          <p:cNvPicPr>
            <a:picLocks noChangeAspect="1"/>
          </p:cNvPicPr>
          <p:nvPr/>
        </p:nvPicPr>
        <p:blipFill>
          <a:blip r:embed="rId15"/>
          <a:srcRect/>
          <a:stretch>
            <a:fillRect/>
          </a:stretch>
        </p:blipFill>
        <p:spPr>
          <a:xfrm rot="-64891">
            <a:off x="17085792" y="910722"/>
            <a:ext cx="552464" cy="518626"/>
          </a:xfrm>
          <a:prstGeom prst="rect">
            <a:avLst/>
          </a:prstGeom>
        </p:spPr>
      </p:pic>
      <p:sp>
        <p:nvSpPr>
          <p:cNvPr id="20" name="Google Shape;698;p30">
            <a:extLst>
              <a:ext uri="{FF2B5EF4-FFF2-40B4-BE49-F238E27FC236}">
                <a16:creationId xmlns:a16="http://schemas.microsoft.com/office/drawing/2014/main" id="{5F378825-1F23-7C42-B752-F7A8204FE268}"/>
              </a:ext>
            </a:extLst>
          </p:cNvPr>
          <p:cNvSpPr txBox="1">
            <a:spLocks/>
          </p:cNvSpPr>
          <p:nvPr/>
        </p:nvSpPr>
        <p:spPr>
          <a:xfrm>
            <a:off x="959972" y="1832890"/>
            <a:ext cx="8959682" cy="1185412"/>
          </a:xfrm>
          <a:prstGeom prst="rect">
            <a:avLst/>
          </a:prstGeom>
          <a:solidFill>
            <a:srgbClr val="FAF5E6"/>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1400"/>
              <a:buFont typeface="Barlow"/>
              <a:buNone/>
              <a:defRPr sz="1600" b="0" i="0" u="none" strike="noStrike" cap="none">
                <a:solidFill>
                  <a:schemeClr val="dk2"/>
                </a:solidFill>
                <a:latin typeface="Barlow"/>
                <a:ea typeface="Barlow"/>
                <a:cs typeface="Barlow"/>
                <a:sym typeface="Barlow"/>
              </a:defRPr>
            </a:lvl1pPr>
            <a:lvl2pPr marL="914400" marR="0" lvl="1" indent="-317500" algn="ctr" rtl="0">
              <a:lnSpc>
                <a:spcPct val="100000"/>
              </a:lnSpc>
              <a:spcBef>
                <a:spcPts val="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2pPr>
            <a:lvl3pPr marL="1371600" marR="0" lvl="2"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3pPr>
            <a:lvl4pPr marL="1828800" marR="0" lvl="3"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4pPr>
            <a:lvl5pPr marL="2286000" marR="0" lvl="4"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5pPr>
            <a:lvl6pPr marL="2743200" marR="0" lvl="5"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6pPr>
            <a:lvl7pPr marL="3200400" marR="0" lvl="6"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7pPr>
            <a:lvl8pPr marL="3657600" marR="0" lvl="7"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8pPr>
            <a:lvl9pPr marL="4114800" marR="0" lvl="8" indent="-317500" algn="ctr" rtl="0">
              <a:lnSpc>
                <a:spcPct val="100000"/>
              </a:lnSpc>
              <a:spcBef>
                <a:spcPts val="1600"/>
              </a:spcBef>
              <a:spcAft>
                <a:spcPts val="1600"/>
              </a:spcAft>
              <a:buClr>
                <a:schemeClr val="lt1"/>
              </a:buClr>
              <a:buSzPts val="1400"/>
              <a:buFont typeface="Barlow"/>
              <a:buNone/>
              <a:defRPr sz="1400" b="0" i="0" u="none" strike="noStrike" cap="none">
                <a:solidFill>
                  <a:schemeClr val="lt1"/>
                </a:solidFill>
                <a:latin typeface="Barlow"/>
                <a:ea typeface="Barlow"/>
                <a:cs typeface="Barlow"/>
                <a:sym typeface="Barlow"/>
              </a:defRPr>
            </a:lvl9pPr>
          </a:lstStyle>
          <a:p>
            <a:pPr marL="0" indent="0" algn="just"/>
            <a:r>
              <a:rPr lang="vi-VN" sz="4000" b="1" dirty="0"/>
              <a:t>- Nêu sự khác biệt kinh tế giữa Bắc Mĩ với Trung Mĩ và Nam Mĩ.</a:t>
            </a:r>
          </a:p>
        </p:txBody>
      </p:sp>
      <p:sp>
        <p:nvSpPr>
          <p:cNvPr id="21" name="Rectangle 20">
            <a:extLst>
              <a:ext uri="{FF2B5EF4-FFF2-40B4-BE49-F238E27FC236}">
                <a16:creationId xmlns:a16="http://schemas.microsoft.com/office/drawing/2014/main" id="{01836FF9-4F4C-4847-9D5B-E9F45D006B53}"/>
              </a:ext>
            </a:extLst>
          </p:cNvPr>
          <p:cNvSpPr/>
          <p:nvPr/>
        </p:nvSpPr>
        <p:spPr>
          <a:xfrm>
            <a:off x="967406" y="618798"/>
            <a:ext cx="11892944" cy="769441"/>
          </a:xfrm>
          <a:prstGeom prst="rect">
            <a:avLst/>
          </a:prstGeom>
        </p:spPr>
        <p:txBody>
          <a:bodyPr wrap="square">
            <a:spAutoFit/>
          </a:bodyPr>
          <a:lstStyle/>
          <a:p>
            <a:pPr lvl="0"/>
            <a:r>
              <a:rPr lang="en-US" sz="4400" b="1" dirty="0">
                <a:solidFill>
                  <a:srgbClr val="FFFF00"/>
                </a:solidFill>
                <a:latin typeface="Calibri" panose="020F0502020204030204" pitchFamily="34" charset="0"/>
                <a:cs typeface="Calibri" panose="020F0502020204030204" pitchFamily="34" charset="0"/>
              </a:rPr>
              <a:t>Quan </a:t>
            </a:r>
            <a:r>
              <a:rPr lang="en-US" sz="4400" b="1" dirty="0" err="1">
                <a:solidFill>
                  <a:srgbClr val="FFFF00"/>
                </a:solidFill>
                <a:latin typeface="Calibri" panose="020F0502020204030204" pitchFamily="34" charset="0"/>
                <a:cs typeface="Calibri" panose="020F0502020204030204" pitchFamily="34" charset="0"/>
              </a:rPr>
              <a:t>sát</a:t>
            </a:r>
            <a:r>
              <a:rPr lang="en-US" sz="4400" b="1" dirty="0">
                <a:solidFill>
                  <a:srgbClr val="FFFF00"/>
                </a:solidFill>
                <a:latin typeface="Calibri" panose="020F0502020204030204" pitchFamily="34" charset="0"/>
                <a:cs typeface="Calibri" panose="020F0502020204030204" pitchFamily="34" charset="0"/>
              </a:rPr>
              <a:t> </a:t>
            </a:r>
            <a:r>
              <a:rPr lang="en-US" sz="4400" b="1" dirty="0" err="1">
                <a:solidFill>
                  <a:srgbClr val="FFFF00"/>
                </a:solidFill>
                <a:latin typeface="Calibri" panose="020F0502020204030204" pitchFamily="34" charset="0"/>
                <a:cs typeface="Calibri" panose="020F0502020204030204" pitchFamily="34" charset="0"/>
              </a:rPr>
              <a:t>hình</a:t>
            </a:r>
            <a:r>
              <a:rPr lang="en-US" sz="4400" b="1" dirty="0">
                <a:solidFill>
                  <a:srgbClr val="FFFF00"/>
                </a:solidFill>
                <a:latin typeface="Calibri" panose="020F0502020204030204" pitchFamily="34" charset="0"/>
                <a:cs typeface="Calibri" panose="020F0502020204030204" pitchFamily="34" charset="0"/>
              </a:rPr>
              <a:t> 4, </a:t>
            </a:r>
            <a:r>
              <a:rPr lang="en-US" sz="4400" b="1" dirty="0" err="1">
                <a:solidFill>
                  <a:srgbClr val="FFFF00"/>
                </a:solidFill>
                <a:latin typeface="Calibri" panose="020F0502020204030204" pitchFamily="34" charset="0"/>
                <a:cs typeface="Calibri" panose="020F0502020204030204" pitchFamily="34" charset="0"/>
              </a:rPr>
              <a:t>đọc</a:t>
            </a:r>
            <a:r>
              <a:rPr lang="en-US" sz="4400" b="1" dirty="0">
                <a:solidFill>
                  <a:srgbClr val="FFFF00"/>
                </a:solidFill>
                <a:latin typeface="Calibri" panose="020F0502020204030204" pitchFamily="34" charset="0"/>
                <a:cs typeface="Calibri" panose="020F0502020204030204" pitchFamily="34" charset="0"/>
              </a:rPr>
              <a:t> </a:t>
            </a:r>
            <a:r>
              <a:rPr lang="en-US" sz="4400" b="1" dirty="0" err="1">
                <a:solidFill>
                  <a:srgbClr val="FFFF00"/>
                </a:solidFill>
                <a:latin typeface="Calibri" panose="020F0502020204030204" pitchFamily="34" charset="0"/>
                <a:cs typeface="Calibri" panose="020F0502020204030204" pitchFamily="34" charset="0"/>
              </a:rPr>
              <a:t>mục</a:t>
            </a:r>
            <a:r>
              <a:rPr lang="en-US" sz="4400" b="1" dirty="0">
                <a:solidFill>
                  <a:srgbClr val="FFFF00"/>
                </a:solidFill>
                <a:latin typeface="Calibri" panose="020F0502020204030204" pitchFamily="34" charset="0"/>
                <a:cs typeface="Calibri" panose="020F0502020204030204" pitchFamily="34" charset="0"/>
              </a:rPr>
              <a:t> 4 SGK tr.124, </a:t>
            </a:r>
            <a:r>
              <a:rPr lang="en-US" sz="4400" b="1" dirty="0" err="1">
                <a:solidFill>
                  <a:srgbClr val="FFFF00"/>
                </a:solidFill>
                <a:latin typeface="Calibri" panose="020F0502020204030204" pitchFamily="34" charset="0"/>
                <a:cs typeface="Calibri" panose="020F0502020204030204" pitchFamily="34" charset="0"/>
              </a:rPr>
              <a:t>em</a:t>
            </a:r>
            <a:r>
              <a:rPr lang="en-US" sz="4400" b="1" dirty="0">
                <a:solidFill>
                  <a:srgbClr val="FFFF00"/>
                </a:solidFill>
                <a:latin typeface="Calibri" panose="020F0502020204030204" pitchFamily="34" charset="0"/>
                <a:cs typeface="Calibri" panose="020F0502020204030204" pitchFamily="34" charset="0"/>
              </a:rPr>
              <a:t> </a:t>
            </a:r>
            <a:r>
              <a:rPr lang="en-US" sz="4400" b="1" dirty="0" err="1">
                <a:solidFill>
                  <a:srgbClr val="FFFF00"/>
                </a:solidFill>
                <a:latin typeface="Calibri" panose="020F0502020204030204" pitchFamily="34" charset="0"/>
                <a:cs typeface="Calibri" panose="020F0502020204030204" pitchFamily="34" charset="0"/>
              </a:rPr>
              <a:t>hãy</a:t>
            </a:r>
            <a:r>
              <a:rPr lang="en-US" sz="4400" b="1" dirty="0">
                <a:solidFill>
                  <a:srgbClr val="FFFF00"/>
                </a:solidFill>
                <a:latin typeface="Calibri" panose="020F0502020204030204" pitchFamily="34" charset="0"/>
                <a:cs typeface="Calibri" panose="020F0502020204030204" pitchFamily="34" charset="0"/>
              </a:rPr>
              <a:t>:</a:t>
            </a:r>
          </a:p>
        </p:txBody>
      </p:sp>
      <p:sp>
        <p:nvSpPr>
          <p:cNvPr id="25" name="Google Shape;698;p30">
            <a:extLst>
              <a:ext uri="{FF2B5EF4-FFF2-40B4-BE49-F238E27FC236}">
                <a16:creationId xmlns:a16="http://schemas.microsoft.com/office/drawing/2014/main" id="{60A2818E-C21F-2E49-8B29-5E3E06A2D24D}"/>
              </a:ext>
            </a:extLst>
          </p:cNvPr>
          <p:cNvSpPr txBox="1">
            <a:spLocks/>
          </p:cNvSpPr>
          <p:nvPr/>
        </p:nvSpPr>
        <p:spPr>
          <a:xfrm>
            <a:off x="956255" y="3348199"/>
            <a:ext cx="8959682" cy="1185412"/>
          </a:xfrm>
          <a:prstGeom prst="rect">
            <a:avLst/>
          </a:prstGeom>
          <a:solidFill>
            <a:schemeClr val="accent6">
              <a:lumMod val="40000"/>
              <a:lumOff val="60000"/>
            </a:schemeClr>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1400"/>
              <a:buFont typeface="Barlow"/>
              <a:buNone/>
              <a:defRPr sz="1600" b="0" i="0" u="none" strike="noStrike" cap="none">
                <a:solidFill>
                  <a:schemeClr val="dk2"/>
                </a:solidFill>
                <a:latin typeface="Barlow"/>
                <a:ea typeface="Barlow"/>
                <a:cs typeface="Barlow"/>
                <a:sym typeface="Barlow"/>
              </a:defRPr>
            </a:lvl1pPr>
            <a:lvl2pPr marL="914400" marR="0" lvl="1" indent="-317500" algn="ctr" rtl="0">
              <a:lnSpc>
                <a:spcPct val="100000"/>
              </a:lnSpc>
              <a:spcBef>
                <a:spcPts val="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2pPr>
            <a:lvl3pPr marL="1371600" marR="0" lvl="2"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3pPr>
            <a:lvl4pPr marL="1828800" marR="0" lvl="3"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4pPr>
            <a:lvl5pPr marL="2286000" marR="0" lvl="4"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5pPr>
            <a:lvl6pPr marL="2743200" marR="0" lvl="5"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6pPr>
            <a:lvl7pPr marL="3200400" marR="0" lvl="6"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7pPr>
            <a:lvl8pPr marL="3657600" marR="0" lvl="7"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8pPr>
            <a:lvl9pPr marL="4114800" marR="0" lvl="8" indent="-317500" algn="ctr" rtl="0">
              <a:lnSpc>
                <a:spcPct val="100000"/>
              </a:lnSpc>
              <a:spcBef>
                <a:spcPts val="1600"/>
              </a:spcBef>
              <a:spcAft>
                <a:spcPts val="1600"/>
              </a:spcAft>
              <a:buClr>
                <a:schemeClr val="lt1"/>
              </a:buClr>
              <a:buSzPts val="1400"/>
              <a:buFont typeface="Barlow"/>
              <a:buNone/>
              <a:defRPr sz="1400" b="0" i="0" u="none" strike="noStrike" cap="none">
                <a:solidFill>
                  <a:schemeClr val="lt1"/>
                </a:solidFill>
                <a:latin typeface="Barlow"/>
                <a:ea typeface="Barlow"/>
                <a:cs typeface="Barlow"/>
                <a:sym typeface="Barlow"/>
              </a:defRPr>
            </a:lvl9pPr>
          </a:lstStyle>
          <a:p>
            <a:pPr marL="0" indent="0" algn="just"/>
            <a:r>
              <a:rPr lang="vi-VN" sz="4000" b="1" dirty="0"/>
              <a:t>- Kể tên một số nông sản ở Bắc Mĩ, Trung Mĩ và Nam Mĩ.</a:t>
            </a:r>
          </a:p>
        </p:txBody>
      </p:sp>
      <p:pic>
        <p:nvPicPr>
          <p:cNvPr id="26" name="Picture 25">
            <a:extLst>
              <a:ext uri="{FF2B5EF4-FFF2-40B4-BE49-F238E27FC236}">
                <a16:creationId xmlns:a16="http://schemas.microsoft.com/office/drawing/2014/main" id="{9ACF5442-8176-BA47-A0BA-AFA732DC14AF}"/>
              </a:ext>
            </a:extLst>
          </p:cNvPr>
          <p:cNvPicPr>
            <a:picLocks noChangeAspect="1"/>
          </p:cNvPicPr>
          <p:nvPr/>
        </p:nvPicPr>
        <p:blipFill>
          <a:blip r:embed="rId16">
            <a:extLst>
              <a:ext uri="{BEBA8EAE-BF5A-486C-A8C5-ECC9F3942E4B}">
                <a14:imgProps xmlns:a14="http://schemas.microsoft.com/office/drawing/2010/main">
                  <a14:imgLayer r:embed="rId17">
                    <a14:imgEffect>
                      <a14:backgroundRemoval t="9043" b="89894" l="5136" r="89577">
                        <a14:foregroundMark x1="6495" y1="68617" x2="6495" y2="68617"/>
                        <a14:foregroundMark x1="12085" y1="64894" x2="12085" y2="64894"/>
                        <a14:foregroundMark x1="26133" y1="68617" x2="26133" y2="68617"/>
                        <a14:foregroundMark x1="30816" y1="60904" x2="30816" y2="60904"/>
                        <a14:foregroundMark x1="30816" y1="57979" x2="34290" y2="62500"/>
                        <a14:foregroundMark x1="22659" y1="54787" x2="44411" y2="79521"/>
                        <a14:foregroundMark x1="44411" y1="79521" x2="56193" y2="81915"/>
                        <a14:foregroundMark x1="56193" y1="81915" x2="65559" y2="68085"/>
                        <a14:foregroundMark x1="65559" y1="68085" x2="73112" y2="44415"/>
                        <a14:foregroundMark x1="73112" y1="44415" x2="67372" y2="25798"/>
                        <a14:foregroundMark x1="67372" y1="25798" x2="58761" y2="25000"/>
                        <a14:foregroundMark x1="61329" y1="27394" x2="75680" y2="48670"/>
                        <a14:foregroundMark x1="48187" y1="77926" x2="48187" y2="73936"/>
                        <a14:foregroundMark x1="41239" y1="84043" x2="32628" y2="84840"/>
                        <a14:foregroundMark x1="5136" y1="70213" x2="10423" y2="71011"/>
                        <a14:foregroundMark x1="41692" y1="9043" x2="41692" y2="9043"/>
                        <a14:foregroundMark x1="62689" y1="39628" x2="62991" y2="49468"/>
                      </a14:backgroundRemoval>
                    </a14:imgEffect>
                  </a14:imgLayer>
                </a14:imgProps>
              </a:ext>
            </a:extLst>
          </a:blip>
          <a:stretch>
            <a:fillRect/>
          </a:stretch>
        </p:blipFill>
        <p:spPr>
          <a:xfrm>
            <a:off x="520577" y="7313856"/>
            <a:ext cx="5708944" cy="3242543"/>
          </a:xfrm>
          <a:prstGeom prst="rect">
            <a:avLst/>
          </a:prstGeom>
        </p:spPr>
      </p:pic>
      <p:sp>
        <p:nvSpPr>
          <p:cNvPr id="27" name="Cloud 26">
            <a:extLst>
              <a:ext uri="{FF2B5EF4-FFF2-40B4-BE49-F238E27FC236}">
                <a16:creationId xmlns:a16="http://schemas.microsoft.com/office/drawing/2014/main" id="{FAE96EED-AB3B-A74F-B1E1-F47C96D33F47}"/>
              </a:ext>
            </a:extLst>
          </p:cNvPr>
          <p:cNvSpPr/>
          <p:nvPr/>
        </p:nvSpPr>
        <p:spPr>
          <a:xfrm>
            <a:off x="4971747" y="6474814"/>
            <a:ext cx="5199586" cy="2035484"/>
          </a:xfrm>
          <a:prstGeom prst="cloud">
            <a:avLst/>
          </a:prstGeom>
          <a:solidFill>
            <a:srgbClr val="FAF6E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3200"/>
          </a:p>
        </p:txBody>
      </p:sp>
      <p:sp>
        <p:nvSpPr>
          <p:cNvPr id="30" name="Rectangle 29">
            <a:extLst>
              <a:ext uri="{FF2B5EF4-FFF2-40B4-BE49-F238E27FC236}">
                <a16:creationId xmlns:a16="http://schemas.microsoft.com/office/drawing/2014/main" id="{CD28F347-5286-B44F-A6C9-9B93883EB524}"/>
              </a:ext>
            </a:extLst>
          </p:cNvPr>
          <p:cNvSpPr/>
          <p:nvPr/>
        </p:nvSpPr>
        <p:spPr>
          <a:xfrm>
            <a:off x="5480206" y="6884875"/>
            <a:ext cx="4344600" cy="1323439"/>
          </a:xfrm>
          <a:prstGeom prst="rect">
            <a:avLst/>
          </a:prstGeom>
        </p:spPr>
        <p:txBody>
          <a:bodyPr wrap="square">
            <a:spAutoFit/>
          </a:bodyPr>
          <a:lstStyle/>
          <a:p>
            <a:pPr algn="ctr"/>
            <a:r>
              <a:rPr lang="vi-VN" sz="4000" i="1" dirty="0">
                <a:latin typeface="Calibri" panose="020F0502020204030204" pitchFamily="34" charset="0"/>
                <a:cs typeface="Calibri" panose="020F0502020204030204" pitchFamily="34" charset="0"/>
              </a:rPr>
              <a:t>Thảo luận nhóm 4</a:t>
            </a:r>
          </a:p>
          <a:p>
            <a:pPr algn="ctr"/>
            <a:r>
              <a:rPr lang="vi-VN" sz="4000" i="1" dirty="0">
                <a:latin typeface="Calibri" panose="020F0502020204030204" pitchFamily="34" charset="0"/>
                <a:cs typeface="Calibri" panose="020F0502020204030204" pitchFamily="34" charset="0"/>
              </a:rPr>
              <a:t>5 phút</a:t>
            </a:r>
            <a:endParaRPr lang="en-VN" sz="4000" i="1" dirty="0">
              <a:latin typeface="Calibri" panose="020F0502020204030204" pitchFamily="34" charset="0"/>
              <a:cs typeface="Calibri" panose="020F0502020204030204" pitchFamily="34" charset="0"/>
            </a:endParaRPr>
          </a:p>
        </p:txBody>
      </p:sp>
      <p:pic>
        <p:nvPicPr>
          <p:cNvPr id="32" name="Cartoon Music (3).mp3" descr="Cartoon Music (3).mp3">
            <a:hlinkClick r:id="" action="ppaction://media"/>
            <a:extLst>
              <a:ext uri="{FF2B5EF4-FFF2-40B4-BE49-F238E27FC236}">
                <a16:creationId xmlns:a16="http://schemas.microsoft.com/office/drawing/2014/main" id="{A9F00EBE-FB2B-6741-9B1C-97C6FC6B76C2}"/>
              </a:ext>
            </a:extLst>
          </p:cNvPr>
          <p:cNvPicPr>
            <a:picLocks noChangeAspect="1"/>
          </p:cNvPicPr>
          <p:nvPr>
            <a:audioFile r:link="rId1"/>
            <p:extLst>
              <p:ext uri="{DAA4B4D4-6D71-4841-9C94-3DE7FCFB9230}">
                <p14:media xmlns:p14="http://schemas.microsoft.com/office/powerpoint/2010/main" r:embed="rId2">
                  <p14:trim st="337.544" end="38880.5"/>
                </p14:media>
              </p:ext>
            </p:extLst>
          </p:nvPr>
        </p:nvPicPr>
        <p:blipFill>
          <a:blip r:embed="rId18"/>
          <a:stretch>
            <a:fillRect/>
          </a:stretch>
        </p:blipFill>
        <p:spPr>
          <a:xfrm>
            <a:off x="14442320" y="10760493"/>
            <a:ext cx="812800" cy="812800"/>
          </a:xfrm>
          <a:prstGeom prst="rect">
            <a:avLst/>
          </a:prstGeom>
        </p:spPr>
      </p:pic>
      <p:sp>
        <p:nvSpPr>
          <p:cNvPr id="33" name="Google Shape;698;p30">
            <a:extLst>
              <a:ext uri="{FF2B5EF4-FFF2-40B4-BE49-F238E27FC236}">
                <a16:creationId xmlns:a16="http://schemas.microsoft.com/office/drawing/2014/main" id="{30B371CE-9DF7-FA47-A714-B38199EBF9B8}"/>
              </a:ext>
            </a:extLst>
          </p:cNvPr>
          <p:cNvSpPr txBox="1">
            <a:spLocks/>
          </p:cNvSpPr>
          <p:nvPr/>
        </p:nvSpPr>
        <p:spPr>
          <a:xfrm>
            <a:off x="956255" y="4862120"/>
            <a:ext cx="8959682" cy="1185412"/>
          </a:xfrm>
          <a:prstGeom prst="rect">
            <a:avLst/>
          </a:prstGeom>
          <a:solidFill>
            <a:srgbClr val="F8B2BE"/>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1400"/>
              <a:buFont typeface="Barlow"/>
              <a:buNone/>
              <a:defRPr sz="1600" b="0" i="0" u="none" strike="noStrike" cap="none">
                <a:solidFill>
                  <a:schemeClr val="dk2"/>
                </a:solidFill>
                <a:latin typeface="Barlow"/>
                <a:ea typeface="Barlow"/>
                <a:cs typeface="Barlow"/>
                <a:sym typeface="Barlow"/>
              </a:defRPr>
            </a:lvl1pPr>
            <a:lvl2pPr marL="914400" marR="0" lvl="1" indent="-317500" algn="ctr" rtl="0">
              <a:lnSpc>
                <a:spcPct val="100000"/>
              </a:lnSpc>
              <a:spcBef>
                <a:spcPts val="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2pPr>
            <a:lvl3pPr marL="1371600" marR="0" lvl="2"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3pPr>
            <a:lvl4pPr marL="1828800" marR="0" lvl="3"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4pPr>
            <a:lvl5pPr marL="2286000" marR="0" lvl="4"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5pPr>
            <a:lvl6pPr marL="2743200" marR="0" lvl="5"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6pPr>
            <a:lvl7pPr marL="3200400" marR="0" lvl="6"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7pPr>
            <a:lvl8pPr marL="3657600" marR="0" lvl="7" indent="-317500" algn="ctr" rtl="0">
              <a:lnSpc>
                <a:spcPct val="100000"/>
              </a:lnSpc>
              <a:spcBef>
                <a:spcPts val="1600"/>
              </a:spcBef>
              <a:spcAft>
                <a:spcPts val="0"/>
              </a:spcAft>
              <a:buClr>
                <a:schemeClr val="lt1"/>
              </a:buClr>
              <a:buSzPts val="1400"/>
              <a:buFont typeface="Barlow"/>
              <a:buNone/>
              <a:defRPr sz="1400" b="0" i="0" u="none" strike="noStrike" cap="none">
                <a:solidFill>
                  <a:schemeClr val="lt1"/>
                </a:solidFill>
                <a:latin typeface="Barlow"/>
                <a:ea typeface="Barlow"/>
                <a:cs typeface="Barlow"/>
                <a:sym typeface="Barlow"/>
              </a:defRPr>
            </a:lvl8pPr>
            <a:lvl9pPr marL="4114800" marR="0" lvl="8" indent="-317500" algn="ctr" rtl="0">
              <a:lnSpc>
                <a:spcPct val="100000"/>
              </a:lnSpc>
              <a:spcBef>
                <a:spcPts val="1600"/>
              </a:spcBef>
              <a:spcAft>
                <a:spcPts val="1600"/>
              </a:spcAft>
              <a:buClr>
                <a:schemeClr val="lt1"/>
              </a:buClr>
              <a:buSzPts val="1400"/>
              <a:buFont typeface="Barlow"/>
              <a:buNone/>
              <a:defRPr sz="1400" b="0" i="0" u="none" strike="noStrike" cap="none">
                <a:solidFill>
                  <a:schemeClr val="lt1"/>
                </a:solidFill>
                <a:latin typeface="Barlow"/>
                <a:ea typeface="Barlow"/>
                <a:cs typeface="Barlow"/>
                <a:sym typeface="Barlow"/>
              </a:defRPr>
            </a:lvl9pPr>
          </a:lstStyle>
          <a:p>
            <a:pPr marL="0" indent="0" algn="just"/>
            <a:r>
              <a:rPr lang="vi-VN" sz="4000" b="1" dirty="0"/>
              <a:t>- Kể tên một số ngành công nghiệp chính ở Bắc Mĩ, Trung Mĩ và Nam Mĩ.</a:t>
            </a:r>
          </a:p>
        </p:txBody>
      </p:sp>
      <p:pic>
        <p:nvPicPr>
          <p:cNvPr id="15" name="Picture 14">
            <a:extLst>
              <a:ext uri="{FF2B5EF4-FFF2-40B4-BE49-F238E27FC236}">
                <a16:creationId xmlns:a16="http://schemas.microsoft.com/office/drawing/2014/main" id="{60758628-EBC9-4A4C-AF38-BB39E027D937}"/>
              </a:ext>
            </a:extLst>
          </p:cNvPr>
          <p:cNvPicPr>
            <a:picLocks noChangeAspect="1"/>
          </p:cNvPicPr>
          <p:nvPr/>
        </p:nvPicPr>
        <p:blipFill rotWithShape="1">
          <a:blip r:embed="rId19">
            <a:extLst>
              <a:ext uri="{28A0092B-C50C-407E-A947-70E740481C1C}">
                <a14:useLocalDpi xmlns:a14="http://schemas.microsoft.com/office/drawing/2010/main" val="0"/>
              </a:ext>
            </a:extLst>
          </a:blip>
          <a:srcRect b="2789"/>
          <a:stretch/>
        </p:blipFill>
        <p:spPr>
          <a:xfrm>
            <a:off x="10140989" y="4914900"/>
            <a:ext cx="7939031" cy="3295508"/>
          </a:xfrm>
          <a:prstGeom prst="rect">
            <a:avLst/>
          </a:prstGeom>
        </p:spPr>
      </p:pic>
      <p:pic>
        <p:nvPicPr>
          <p:cNvPr id="13" name="Picture 12">
            <a:extLst>
              <a:ext uri="{FF2B5EF4-FFF2-40B4-BE49-F238E27FC236}">
                <a16:creationId xmlns:a16="http://schemas.microsoft.com/office/drawing/2014/main" id="{9C2FEE70-E97D-5045-80A7-7C1B776FCF23}"/>
              </a:ext>
            </a:extLst>
          </p:cNvPr>
          <p:cNvPicPr>
            <a:picLocks noChangeAspect="1"/>
          </p:cNvPicPr>
          <p:nvPr/>
        </p:nvPicPr>
        <p:blipFill rotWithShape="1">
          <a:blip r:embed="rId20">
            <a:extLst>
              <a:ext uri="{28A0092B-C50C-407E-A947-70E740481C1C}">
                <a14:useLocalDpi xmlns:a14="http://schemas.microsoft.com/office/drawing/2010/main" val="0"/>
              </a:ext>
            </a:extLst>
          </a:blip>
          <a:srcRect b="3655"/>
          <a:stretch/>
        </p:blipFill>
        <p:spPr>
          <a:xfrm>
            <a:off x="10144707" y="1480980"/>
            <a:ext cx="7935314" cy="3547310"/>
          </a:xfrm>
          <a:prstGeom prst="rect">
            <a:avLst/>
          </a:prstGeom>
        </p:spPr>
      </p:pic>
      <p:pic>
        <p:nvPicPr>
          <p:cNvPr id="31" name="Đồng hồ đếm ngược 5 phút - 5 Minutes.mp4" descr="Đồng hồ đếm ngược 5 phút - 5 Minutes.mp4">
            <a:hlinkClick r:id="" action="ppaction://media"/>
            <a:extLst>
              <a:ext uri="{FF2B5EF4-FFF2-40B4-BE49-F238E27FC236}">
                <a16:creationId xmlns:a16="http://schemas.microsoft.com/office/drawing/2014/main" id="{6060B6EC-54B4-3740-8231-C2C89C31C503}"/>
              </a:ext>
            </a:extLst>
          </p:cNvPr>
          <p:cNvPicPr>
            <a:picLocks noChangeAspect="1"/>
          </p:cNvPicPr>
          <p:nvPr>
            <a:videoFile r:link="rId4"/>
            <p:extLst>
              <p:ext uri="{DAA4B4D4-6D71-4841-9C94-3DE7FCFB9230}">
                <p14:media xmlns:p14="http://schemas.microsoft.com/office/powerpoint/2010/main" r:embed="rId3"/>
              </p:ext>
            </p:extLst>
          </p:nvPr>
        </p:nvPicPr>
        <p:blipFill>
          <a:blip r:embed="rId21"/>
          <a:stretch>
            <a:fillRect/>
          </a:stretch>
        </p:blipFill>
        <p:spPr>
          <a:xfrm>
            <a:off x="13487349" y="7492556"/>
            <a:ext cx="4648251" cy="2614641"/>
          </a:xfrm>
          <a:prstGeom prst="rect">
            <a:avLst/>
          </a:prstGeom>
        </p:spPr>
      </p:pic>
    </p:spTree>
    <p:extLst>
      <p:ext uri="{BB962C8B-B14F-4D97-AF65-F5344CB8AC3E}">
        <p14:creationId xmlns:p14="http://schemas.microsoft.com/office/powerpoint/2010/main" val="21366621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28"/>
                                        </p:tgtEl>
                                      </p:cBhvr>
                                    </p:animEffect>
                                    <p:animScale>
                                      <p:cBhvr>
                                        <p:cTn id="7" dur="250" autoRev="1" fill="hold"/>
                                        <p:tgtEl>
                                          <p:spTgt spid="28"/>
                                        </p:tgtEl>
                                      </p:cBhvr>
                                      <p:by x="105000" y="105000"/>
                                    </p:animScale>
                                  </p:childTnLst>
                                </p:cTn>
                              </p:par>
                              <p:par>
                                <p:cTn id="8" presetID="26" presetClass="emph" presetSubtype="0" repeatCount="indefinite" fill="hold"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dissolv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ppt_x"/>
                                          </p:val>
                                        </p:tav>
                                        <p:tav tm="100000">
                                          <p:val>
                                            <p:strVal val="#ppt_x"/>
                                          </p:val>
                                        </p:tav>
                                      </p:tavLst>
                                    </p:anim>
                                    <p:anim calcmode="lin" valueType="num">
                                      <p:cBhvr additive="base">
                                        <p:cTn id="29"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ssolve">
                                      <p:cBhvr>
                                        <p:cTn id="34" dur="500"/>
                                        <p:tgtEl>
                                          <p:spTgt spid="13"/>
                                        </p:tgtEl>
                                      </p:cBhvr>
                                    </p:animEffect>
                                  </p:childTnLst>
                                </p:cTn>
                              </p:par>
                              <p:par>
                                <p:cTn id="35" presetID="9"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55"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1000" fill="hold"/>
                                        <p:tgtEl>
                                          <p:spTgt spid="26"/>
                                        </p:tgtEl>
                                        <p:attrNameLst>
                                          <p:attrName>ppt_w</p:attrName>
                                        </p:attrNameLst>
                                      </p:cBhvr>
                                      <p:tavLst>
                                        <p:tav tm="0">
                                          <p:val>
                                            <p:strVal val="#ppt_w*0.70"/>
                                          </p:val>
                                        </p:tav>
                                        <p:tav tm="100000">
                                          <p:val>
                                            <p:strVal val="#ppt_w"/>
                                          </p:val>
                                        </p:tav>
                                      </p:tavLst>
                                    </p:anim>
                                    <p:anim calcmode="lin" valueType="num">
                                      <p:cBhvr>
                                        <p:cTn id="48" dur="1000" fill="hold"/>
                                        <p:tgtEl>
                                          <p:spTgt spid="26"/>
                                        </p:tgtEl>
                                        <p:attrNameLst>
                                          <p:attrName>ppt_h</p:attrName>
                                        </p:attrNameLst>
                                      </p:cBhvr>
                                      <p:tavLst>
                                        <p:tav tm="0">
                                          <p:val>
                                            <p:strVal val="#ppt_h"/>
                                          </p:val>
                                        </p:tav>
                                        <p:tav tm="100000">
                                          <p:val>
                                            <p:strVal val="#ppt_h"/>
                                          </p:val>
                                        </p:tav>
                                      </p:tavLst>
                                    </p:anim>
                                    <p:animEffect transition="in" filter="fade">
                                      <p:cBhvr>
                                        <p:cTn id="49" dur="1000"/>
                                        <p:tgtEl>
                                          <p:spTgt spid="26"/>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dissolve">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31"/>
                    </p:tgtEl>
                  </p:cond>
                </p:stCondLst>
                <p:endSync evt="end" delay="0">
                  <p:rtn val="all"/>
                </p:endSync>
                <p:childTnLst>
                  <p:par>
                    <p:cTn id="60" fill="hold">
                      <p:stCondLst>
                        <p:cond delay="0"/>
                      </p:stCondLst>
                      <p:childTnLst>
                        <p:par>
                          <p:cTn id="61" fill="hold">
                            <p:stCondLst>
                              <p:cond delay="0"/>
                            </p:stCondLst>
                            <p:childTnLst>
                              <p:par>
                                <p:cTn id="62" presetID="2" presetClass="mediacall" presetSubtype="0" fill="hold" nodeType="clickEffect">
                                  <p:stCondLst>
                                    <p:cond delay="0"/>
                                  </p:stCondLst>
                                  <p:childTnLst>
                                    <p:cmd type="call" cmd="togglePause">
                                      <p:cBhvr>
                                        <p:cTn id="63" dur="1" fill="hold"/>
                                        <p:tgtEl>
                                          <p:spTgt spid="31"/>
                                        </p:tgtEl>
                                      </p:cBhvr>
                                    </p:cmd>
                                  </p:childTnLst>
                                </p:cTn>
                              </p:par>
                              <p:par>
                                <p:cTn id="64" presetID="1" presetClass="mediacall" presetSubtype="0" fill="hold" nodeType="withEffect">
                                  <p:stCondLst>
                                    <p:cond delay="0"/>
                                  </p:stCondLst>
                                  <p:childTnLst>
                                    <p:cmd type="call" cmd="playFrom(0.0)">
                                      <p:cBhvr>
                                        <p:cTn id="65" dur="59681" fill="hold"/>
                                        <p:tgtEl>
                                          <p:spTgt spid="32"/>
                                        </p:tgtEl>
                                      </p:cBhvr>
                                    </p:cmd>
                                  </p:childTnLst>
                                </p:cTn>
                              </p:par>
                            </p:childTnLst>
                          </p:cTn>
                        </p:par>
                      </p:childTnLst>
                    </p:cTn>
                  </p:par>
                </p:childTnLst>
              </p:cTn>
              <p:nextCondLst>
                <p:cond evt="onClick" delay="0">
                  <p:tgtEl>
                    <p:spTgt spid="31"/>
                  </p:tgtEl>
                </p:cond>
              </p:nextCondLst>
            </p:seq>
            <p:video>
              <p:cMediaNode vol="80000">
                <p:cTn id="66" fill="hold" display="0">
                  <p:stCondLst>
                    <p:cond delay="indefinite"/>
                  </p:stCondLst>
                </p:cTn>
                <p:tgtEl>
                  <p:spTgt spid="31"/>
                </p:tgtEl>
              </p:cMediaNode>
            </p:video>
            <p:audio>
              <p:cMediaNode vol="80000">
                <p:cTn id="67" repeatCount="5000" fill="hold" display="0">
                  <p:stCondLst>
                    <p:cond delay="indefinite"/>
                  </p:stCondLst>
                  <p:endCondLst>
                    <p:cond evt="onStopAudio" delay="0">
                      <p:tgtEl>
                        <p:sldTgt/>
                      </p:tgtEl>
                    </p:cond>
                  </p:endCondLst>
                </p:cTn>
                <p:tgtEl>
                  <p:spTgt spid="32"/>
                </p:tgtEl>
              </p:cMediaNode>
            </p:audio>
          </p:childTnLst>
        </p:cTn>
      </p:par>
    </p:tnLst>
    <p:bldLst>
      <p:bldP spid="20" grpId="0" animBg="1"/>
      <p:bldP spid="21" grpId="0"/>
      <p:bldP spid="25" grpId="0" animBg="1"/>
      <p:bldP spid="27" grpId="0" animBg="1"/>
      <p:bldP spid="30" grpId="0"/>
      <p:bldP spid="3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TotalTime>
  <Words>919</Words>
  <Application>Microsoft Office PowerPoint</Application>
  <PresentationFormat>Tùy chỉnh</PresentationFormat>
  <Paragraphs>116</Paragraphs>
  <Slides>19</Slides>
  <Notes>2</Notes>
  <HiddenSlides>0</HiddenSlides>
  <MMClips>2</MMClips>
  <ScaleCrop>false</ScaleCrop>
  <HeadingPairs>
    <vt:vector size="6" baseType="variant">
      <vt:variant>
        <vt:lpstr>Phông được Dùng</vt:lpstr>
      </vt:variant>
      <vt:variant>
        <vt:i4>6</vt:i4>
      </vt:variant>
      <vt:variant>
        <vt:lpstr>Chủ đề</vt:lpstr>
      </vt:variant>
      <vt:variant>
        <vt:i4>1</vt:i4>
      </vt:variant>
      <vt:variant>
        <vt:lpstr>Tiêu đề Bản chiếu</vt:lpstr>
      </vt:variant>
      <vt:variant>
        <vt:i4>19</vt:i4>
      </vt:variant>
    </vt:vector>
  </HeadingPairs>
  <TitlesOfParts>
    <vt:vector size="26" baseType="lpstr">
      <vt:lpstr>Barlow</vt:lpstr>
      <vt:lpstr>KG Primary Penmanship</vt:lpstr>
      <vt:lpstr>Arial</vt:lpstr>
      <vt:lpstr>Calibri</vt:lpstr>
      <vt:lpstr>Times New Roman</vt:lpstr>
      <vt:lpstr>Bryndan Write Bold</vt:lpstr>
      <vt:lpstr>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Ha Nguyen</cp:lastModifiedBy>
  <cp:revision>3</cp:revision>
  <dcterms:created xsi:type="dcterms:W3CDTF">2006-08-16T00:00:00Z</dcterms:created>
  <dcterms:modified xsi:type="dcterms:W3CDTF">2023-03-20T05:12:02Z</dcterms:modified>
  <dc:identifier>DAE64OwUt-I</dc:identifier>
</cp:coreProperties>
</file>