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2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2" r:id="rId2"/>
    <p:sldMasterId id="2147483769" r:id="rId3"/>
  </p:sldMasterIdLst>
  <p:notesMasterIdLst>
    <p:notesMasterId r:id="rId15"/>
  </p:notesMasterIdLst>
  <p:sldIdLst>
    <p:sldId id="294" r:id="rId4"/>
    <p:sldId id="341" r:id="rId5"/>
    <p:sldId id="343" r:id="rId6"/>
    <p:sldId id="344" r:id="rId7"/>
    <p:sldId id="382" r:id="rId8"/>
    <p:sldId id="383" r:id="rId9"/>
    <p:sldId id="360" r:id="rId10"/>
    <p:sldId id="361" r:id="rId11"/>
    <p:sldId id="366" r:id="rId12"/>
    <p:sldId id="384" r:id="rId13"/>
    <p:sldId id="386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FB1F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0" d="100"/>
          <a:sy n="80" d="100"/>
        </p:scale>
        <p:origin x="408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748686D-24D8-46A3-A79A-D890B20C25D1}" type="datetimeFigureOut">
              <a:rPr lang="en-US" smtClean="0"/>
              <a:t>1/17/2023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8AC2953-8AB7-45DA-B0EC-47E6070B32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01472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52767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94189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68138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974903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273183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4692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486920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6431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80392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941892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637650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556133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4505056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1334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408194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4176436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072681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1576056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678322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4236103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389303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23017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561814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9670677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665547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3139058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78069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349807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0045791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194884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667435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0633493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3749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3921342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984084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2007061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138116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1048896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093923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1724857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1694704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2042645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078059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899647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0193332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83876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0200459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8477818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2210340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305781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973757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4481452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9882394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4367561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28458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490648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1/17/2023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7137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1/17/2023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9354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327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1/17/2023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485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1533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79823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178730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00165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26" Type="http://schemas.openxmlformats.org/officeDocument/2006/relationships/slideLayout" Target="../slideLayouts/slideLayout55.xml"/><Relationship Id="rId3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50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5" Type="http://schemas.openxmlformats.org/officeDocument/2006/relationships/slideLayout" Target="../slideLayouts/slideLayout54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0" Type="http://schemas.openxmlformats.org/officeDocument/2006/relationships/slideLayout" Target="../slideLayouts/slideLayout49.xml"/><Relationship Id="rId29" Type="http://schemas.openxmlformats.org/officeDocument/2006/relationships/slideLayout" Target="../slideLayouts/slideLayout58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53.xml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23" Type="http://schemas.openxmlformats.org/officeDocument/2006/relationships/slideLayout" Target="../slideLayouts/slideLayout52.xml"/><Relationship Id="rId28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51.xml"/><Relationship Id="rId27" Type="http://schemas.openxmlformats.org/officeDocument/2006/relationships/slideLayout" Target="../slideLayouts/slideLayout56.xml"/><Relationship Id="rId30" Type="http://schemas.openxmlformats.org/officeDocument/2006/relationships/slideLayout" Target="../slideLayouts/slideLayout5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62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64.xml"/><Relationship Id="rId4" Type="http://schemas.openxmlformats.org/officeDocument/2006/relationships/slideLayout" Target="../slideLayouts/slideLayout63.xml"/><Relationship Id="rId9" Type="http://schemas.openxmlformats.org/officeDocument/2006/relationships/tags" Target="../tags/tag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45863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19516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10" r:id="rId17"/>
    <p:sldLayoutId id="2147483711" r:id="rId18"/>
    <p:sldLayoutId id="2147483712" r:id="rId19"/>
    <p:sldLayoutId id="2147483713" r:id="rId20"/>
    <p:sldLayoutId id="2147483714" r:id="rId21"/>
    <p:sldLayoutId id="2147483715" r:id="rId22"/>
    <p:sldLayoutId id="2147483716" r:id="rId23"/>
    <p:sldLayoutId id="2147483717" r:id="rId24"/>
    <p:sldLayoutId id="2147483718" r:id="rId25"/>
    <p:sldLayoutId id="2147483719" r:id="rId26"/>
    <p:sldLayoutId id="2147483720" r:id="rId27"/>
    <p:sldLayoutId id="2147483721" r:id="rId28"/>
    <p:sldLayoutId id="2147483722" r:id="rId29"/>
    <p:sldLayoutId id="2147483723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62786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6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6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slideLayout" Target="../slideLayouts/slideLayout60.xml"/><Relationship Id="rId1" Type="http://schemas.openxmlformats.org/officeDocument/2006/relationships/tags" Target="../tags/tag4.xml"/><Relationship Id="rId5" Type="http://schemas.microsoft.com/office/2007/relationships/hdphoto" Target="../media/hdphoto1.wdp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6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slideLayout" Target="../slideLayouts/slideLayout60.xml"/><Relationship Id="rId1" Type="http://schemas.openxmlformats.org/officeDocument/2006/relationships/tags" Target="../tags/tag5.xml"/><Relationship Id="rId5" Type="http://schemas.microsoft.com/office/2007/relationships/hdphoto" Target="../media/hdphoto1.wdp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6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6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id="{D7CF62A2-DC01-43CC-A300-E72BCF7D5C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631" y="1157784"/>
            <a:ext cx="10338837" cy="4468377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4B96F2D-361D-4EC0-A2A0-773A476006C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29528" y="2394117"/>
            <a:ext cx="5980694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600" b="1" dirty="0">
                <a:solidFill>
                  <a:prstClr val="black"/>
                </a:solidFill>
                <a:latin typeface="Calibri" panose="020F0502020204030204" pitchFamily="34" charset="0"/>
              </a:rPr>
              <a:t>Trong thư viện có 6745 cuốn sách. Hỏi mỗi bạn đã làm tròn số sách đó đến hàng nào?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pic>
        <p:nvPicPr>
          <p:cNvPr id="5" name="Picture 4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C77E0917-B35D-4E0B-94FA-B56707C6B3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987" y="4880344"/>
            <a:ext cx="2793219" cy="186214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920DDFF-9C32-4370-AB7F-E375679ABC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5355" y="2069138"/>
            <a:ext cx="5576821" cy="310891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CFB84EC2-F2A6-48DF-B2B2-37226A56CEA7}"/>
              </a:ext>
            </a:extLst>
          </p:cNvPr>
          <p:cNvSpPr txBox="1"/>
          <p:nvPr/>
        </p:nvSpPr>
        <p:spPr>
          <a:xfrm>
            <a:off x="6390167" y="2275367"/>
            <a:ext cx="5252484" cy="22159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571500" indent="-571500" algn="just">
              <a:buFont typeface="Arial" panose="020B0604020202020204" pitchFamily="34" charset="0"/>
              <a:buChar char="•"/>
            </a:pP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nam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571500" indent="-571500" algn="just">
              <a:buFont typeface="Arial" panose="020B0604020202020204" pitchFamily="34" charset="0"/>
              <a:buChar char="•"/>
            </a:pP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nữ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0" dirty="0" err="1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trăm</a:t>
            </a:r>
            <a:r>
              <a:rPr lang="en-US" sz="3600" b="1" i="0" dirty="0">
                <a:solidFill>
                  <a:srgbClr val="FF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795667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5" name="Picture 4" descr="A plate of apples&#10;&#10;Description automatically generated with medium confidence">
            <a:extLst>
              <a:ext uri="{FF2B5EF4-FFF2-40B4-BE49-F238E27FC236}">
                <a16:creationId xmlns:a16="http://schemas.microsoft.com/office/drawing/2014/main" id="{C77E0917-B35D-4E0B-94FA-B56707C6B3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987" y="4880344"/>
            <a:ext cx="2793219" cy="186214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640F6FE-BC24-4989-9FD6-D5BD44DDBEEC}"/>
              </a:ext>
            </a:extLst>
          </p:cNvPr>
          <p:cNvSpPr txBox="1"/>
          <p:nvPr/>
        </p:nvSpPr>
        <p:spPr>
          <a:xfrm>
            <a:off x="531628" y="1329070"/>
            <a:ext cx="1080267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sát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“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”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thích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hợp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máy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cuối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cùng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49B6E2B-66C2-459D-BC57-79392B4798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5771" y="2652160"/>
            <a:ext cx="8020585" cy="1632762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C598372E-4C77-428A-B8DE-395598E65EF8}"/>
              </a:ext>
            </a:extLst>
          </p:cNvPr>
          <p:cNvSpPr/>
          <p:nvPr/>
        </p:nvSpPr>
        <p:spPr>
          <a:xfrm>
            <a:off x="2488019" y="4306186"/>
            <a:ext cx="6220046" cy="1180214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b="1" dirty="0">
                <a:latin typeface="Calibri" panose="020F0502020204030204" pitchFamily="34" charset="0"/>
                <a:cs typeface="Calibri" panose="020F0502020204030204" pitchFamily="34" charset="0"/>
              </a:rPr>
              <a:t>Các số trên được làm tròn đến hàng trăm.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C528CCB-8F75-4775-99A6-A26F7B11E6A8}"/>
              </a:ext>
            </a:extLst>
          </p:cNvPr>
          <p:cNvSpPr/>
          <p:nvPr/>
        </p:nvSpPr>
        <p:spPr>
          <a:xfrm>
            <a:off x="8378456" y="3391786"/>
            <a:ext cx="871870" cy="584791"/>
          </a:xfrm>
          <a:prstGeom prst="rect">
            <a:avLst/>
          </a:prstGeom>
          <a:ln w="381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>
                <a:latin typeface="Calibri" panose="020F0502020204030204" pitchFamily="34" charset="0"/>
                <a:cs typeface="Calibri" panose="020F0502020204030204" pitchFamily="34" charset="0"/>
              </a:rPr>
              <a:t>4 500</a:t>
            </a:r>
          </a:p>
        </p:txBody>
      </p:sp>
    </p:spTree>
    <p:extLst>
      <p:ext uri="{BB962C8B-B14F-4D97-AF65-F5344CB8AC3E}">
        <p14:creationId xmlns:p14="http://schemas.microsoft.com/office/powerpoint/2010/main" val="157411432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  <p:bldP spid="7" grpId="0" animBg="1"/>
      <p:bldP spid="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149088"/>
            <a:ext cx="11658600" cy="6500190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5FC53D4-7203-4FCA-ACED-32D348A6F34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1489" y="266493"/>
            <a:ext cx="9007337" cy="5333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4702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E949F0D-EB6B-48CE-B501-BDFDAAA47D91}"/>
              </a:ext>
            </a:extLst>
          </p:cNvPr>
          <p:cNvSpPr txBox="1"/>
          <p:nvPr/>
        </p:nvSpPr>
        <p:spPr>
          <a:xfrm>
            <a:off x="914400" y="536713"/>
            <a:ext cx="9621078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endParaRPr lang="en-US" sz="40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546F22D-D6A5-4552-8AFA-3C54EA014F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506" y="3150704"/>
            <a:ext cx="2392443" cy="196712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ABC3C8EB-AEE2-464A-82E7-375357BC2E4F}"/>
              </a:ext>
            </a:extLst>
          </p:cNvPr>
          <p:cNvSpPr/>
          <p:nvPr/>
        </p:nvSpPr>
        <p:spPr>
          <a:xfrm>
            <a:off x="1540565" y="1441174"/>
            <a:ext cx="3955774" cy="1381539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Khi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chục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, ta so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sánh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5A474E39-407F-4FB3-AD39-D14E84C591CC}"/>
              </a:ext>
            </a:extLst>
          </p:cNvPr>
          <p:cNvSpPr/>
          <p:nvPr/>
        </p:nvSpPr>
        <p:spPr>
          <a:xfrm>
            <a:off x="5864087" y="1540564"/>
            <a:ext cx="5536096" cy="4084983"/>
          </a:xfrm>
          <a:prstGeom prst="roundRect">
            <a:avLst/>
          </a:prstGeom>
          <a:solidFill>
            <a:srgbClr val="EFB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DC9C435-5FE4-44C4-BB6F-6D4EF0DD1AE8}"/>
              </a:ext>
            </a:extLst>
          </p:cNvPr>
          <p:cNvSpPr txBox="1"/>
          <p:nvPr/>
        </p:nvSpPr>
        <p:spPr>
          <a:xfrm>
            <a:off x="6052930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1 726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E172EE6-05EA-4169-B53F-D15A32C20A48}"/>
              </a:ext>
            </a:extLst>
          </p:cNvPr>
          <p:cNvCxnSpPr>
            <a:cxnSpLocks/>
          </p:cNvCxnSpPr>
          <p:nvPr/>
        </p:nvCxnSpPr>
        <p:spPr>
          <a:xfrm>
            <a:off x="7007086" y="2134657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7F633AED-8CCC-4D19-97E9-45278A7E99D4}"/>
              </a:ext>
            </a:extLst>
          </p:cNvPr>
          <p:cNvSpPr txBox="1"/>
          <p:nvPr/>
        </p:nvSpPr>
        <p:spPr>
          <a:xfrm>
            <a:off x="9978886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1 730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6BC2C8-9B04-43E0-A783-FF06188FEF7D}"/>
              </a:ext>
            </a:extLst>
          </p:cNvPr>
          <p:cNvSpPr txBox="1"/>
          <p:nvPr/>
        </p:nvSpPr>
        <p:spPr>
          <a:xfrm>
            <a:off x="7444409" y="2176669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22186-03FA-4814-8940-E3179179CF16}"/>
              </a:ext>
            </a:extLst>
          </p:cNvPr>
          <p:cNvSpPr txBox="1"/>
          <p:nvPr/>
        </p:nvSpPr>
        <p:spPr>
          <a:xfrm>
            <a:off x="7832035" y="1620078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6 &gt; 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19BA482-5579-4375-AFE9-CAC73C388BA7}"/>
              </a:ext>
            </a:extLst>
          </p:cNvPr>
          <p:cNvSpPr txBox="1"/>
          <p:nvPr/>
        </p:nvSpPr>
        <p:spPr>
          <a:xfrm>
            <a:off x="6062869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1 725</a:t>
            </a: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AB03DD82-4CFC-44DB-97C6-70DB58DA2F30}"/>
              </a:ext>
            </a:extLst>
          </p:cNvPr>
          <p:cNvCxnSpPr>
            <a:cxnSpLocks/>
          </p:cNvCxnSpPr>
          <p:nvPr/>
        </p:nvCxnSpPr>
        <p:spPr>
          <a:xfrm>
            <a:off x="7017025" y="3367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0699E55-BDDF-4A86-B21E-8349CE1B6249}"/>
              </a:ext>
            </a:extLst>
          </p:cNvPr>
          <p:cNvSpPr txBox="1"/>
          <p:nvPr/>
        </p:nvSpPr>
        <p:spPr>
          <a:xfrm>
            <a:off x="9988825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BD2AC09-1425-4FEB-AC80-E93629723910}"/>
              </a:ext>
            </a:extLst>
          </p:cNvPr>
          <p:cNvSpPr txBox="1"/>
          <p:nvPr/>
        </p:nvSpPr>
        <p:spPr>
          <a:xfrm>
            <a:off x="7454348" y="3409121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ED0B7D-4D8E-4579-A92F-C0CBD749236E}"/>
              </a:ext>
            </a:extLst>
          </p:cNvPr>
          <p:cNvSpPr txBox="1"/>
          <p:nvPr/>
        </p:nvSpPr>
        <p:spPr>
          <a:xfrm>
            <a:off x="7841974" y="2852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= 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A79128-DDBB-4863-B6E9-5AC4A9162DF6}"/>
              </a:ext>
            </a:extLst>
          </p:cNvPr>
          <p:cNvSpPr txBox="1"/>
          <p:nvPr/>
        </p:nvSpPr>
        <p:spPr>
          <a:xfrm>
            <a:off x="6033052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1 723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FCE39E17-A3E5-40AE-A9BB-50D94F691127}"/>
              </a:ext>
            </a:extLst>
          </p:cNvPr>
          <p:cNvCxnSpPr>
            <a:cxnSpLocks/>
          </p:cNvCxnSpPr>
          <p:nvPr/>
        </p:nvCxnSpPr>
        <p:spPr>
          <a:xfrm>
            <a:off x="6987208" y="4510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952D218-26CB-4307-AAF5-95B318B532E5}"/>
              </a:ext>
            </a:extLst>
          </p:cNvPr>
          <p:cNvSpPr txBox="1"/>
          <p:nvPr/>
        </p:nvSpPr>
        <p:spPr>
          <a:xfrm>
            <a:off x="9959008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1 720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6AA570E-E867-4D7F-AD65-0DA4B2FEF4F0}"/>
              </a:ext>
            </a:extLst>
          </p:cNvPr>
          <p:cNvSpPr txBox="1"/>
          <p:nvPr/>
        </p:nvSpPr>
        <p:spPr>
          <a:xfrm>
            <a:off x="7146235" y="4552121"/>
            <a:ext cx="265374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xuống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B64A36F-3DC7-4E0B-AC0A-AF4D599B3C46}"/>
              </a:ext>
            </a:extLst>
          </p:cNvPr>
          <p:cNvSpPr txBox="1"/>
          <p:nvPr/>
        </p:nvSpPr>
        <p:spPr>
          <a:xfrm>
            <a:off x="7812157" y="3995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&lt; 5</a:t>
            </a:r>
          </a:p>
        </p:txBody>
      </p:sp>
    </p:spTree>
    <p:extLst>
      <p:ext uri="{BB962C8B-B14F-4D97-AF65-F5344CB8AC3E}">
        <p14:creationId xmlns:p14="http://schemas.microsoft.com/office/powerpoint/2010/main" val="32159861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6" grpId="0"/>
      <p:bldP spid="13" grpId="0"/>
      <p:bldP spid="28" grpId="0"/>
      <p:bldP spid="29" grpId="0"/>
      <p:bldP spid="31" grpId="0"/>
      <p:bldP spid="32" grpId="0"/>
      <p:bldP spid="33" grpId="0"/>
      <p:bldP spid="34" grpId="0"/>
      <p:bldP spid="36" grpId="0"/>
      <p:bldP spid="37" grpId="0"/>
      <p:bldP spid="4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516590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Khi làm tròn số đến hàng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chục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ta so sánh chữ số hàng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đơn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vị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với 5. Nếu chữ số hàng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đơn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</a:rPr>
              <a:t>vị</a:t>
            </a:r>
            <a:r>
              <a:rPr lang="vi-VN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 bé hơn 5 thì làm tròn xuống, còn lại thì làm tròn lên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</a:rPr>
              <a:t>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754254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88844" y="188599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E949F0D-EB6B-48CE-B501-BDFDAAA47D91}"/>
              </a:ext>
            </a:extLst>
          </p:cNvPr>
          <p:cNvSpPr txBox="1"/>
          <p:nvPr/>
        </p:nvSpPr>
        <p:spPr>
          <a:xfrm>
            <a:off x="914400" y="536713"/>
            <a:ext cx="9621078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b)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trăm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546F22D-D6A5-4552-8AFA-3C54EA014F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506" y="3150704"/>
            <a:ext cx="2392443" cy="196712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ABC3C8EB-AEE2-464A-82E7-375357BC2E4F}"/>
              </a:ext>
            </a:extLst>
          </p:cNvPr>
          <p:cNvSpPr/>
          <p:nvPr/>
        </p:nvSpPr>
        <p:spPr>
          <a:xfrm>
            <a:off x="1540565" y="1441174"/>
            <a:ext cx="3955774" cy="1381539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Khi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trăm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ta so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sánh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chữ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chục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với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5A474E39-407F-4FB3-AD39-D14E84C591CC}"/>
              </a:ext>
            </a:extLst>
          </p:cNvPr>
          <p:cNvSpPr/>
          <p:nvPr/>
        </p:nvSpPr>
        <p:spPr>
          <a:xfrm>
            <a:off x="5864087" y="1540564"/>
            <a:ext cx="5536096" cy="4084983"/>
          </a:xfrm>
          <a:prstGeom prst="roundRect">
            <a:avLst/>
          </a:prstGeom>
          <a:solidFill>
            <a:srgbClr val="EFB1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DC9C435-5FE4-44C4-BB6F-6D4EF0DD1AE8}"/>
              </a:ext>
            </a:extLst>
          </p:cNvPr>
          <p:cNvSpPr txBox="1"/>
          <p:nvPr/>
        </p:nvSpPr>
        <p:spPr>
          <a:xfrm>
            <a:off x="6052930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1 786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E172EE6-05EA-4169-B53F-D15A32C20A48}"/>
              </a:ext>
            </a:extLst>
          </p:cNvPr>
          <p:cNvCxnSpPr>
            <a:cxnSpLocks/>
          </p:cNvCxnSpPr>
          <p:nvPr/>
        </p:nvCxnSpPr>
        <p:spPr>
          <a:xfrm>
            <a:off x="7007086" y="2134657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7F633AED-8CCC-4D19-97E9-45278A7E99D4}"/>
              </a:ext>
            </a:extLst>
          </p:cNvPr>
          <p:cNvSpPr txBox="1"/>
          <p:nvPr/>
        </p:nvSpPr>
        <p:spPr>
          <a:xfrm>
            <a:off x="9978886" y="1878496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1 800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6BC2C8-9B04-43E0-A783-FF06188FEF7D}"/>
              </a:ext>
            </a:extLst>
          </p:cNvPr>
          <p:cNvSpPr txBox="1"/>
          <p:nvPr/>
        </p:nvSpPr>
        <p:spPr>
          <a:xfrm>
            <a:off x="7444409" y="2176669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lên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522186-03FA-4814-8940-E3179179CF16}"/>
              </a:ext>
            </a:extLst>
          </p:cNvPr>
          <p:cNvSpPr txBox="1"/>
          <p:nvPr/>
        </p:nvSpPr>
        <p:spPr>
          <a:xfrm>
            <a:off x="7832035" y="1620078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8 &gt; 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19BA482-5579-4375-AFE9-CAC73C388BA7}"/>
              </a:ext>
            </a:extLst>
          </p:cNvPr>
          <p:cNvSpPr txBox="1"/>
          <p:nvPr/>
        </p:nvSpPr>
        <p:spPr>
          <a:xfrm>
            <a:off x="6062869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1 756</a:t>
            </a: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AB03DD82-4CFC-44DB-97C6-70DB58DA2F30}"/>
              </a:ext>
            </a:extLst>
          </p:cNvPr>
          <p:cNvCxnSpPr>
            <a:cxnSpLocks/>
          </p:cNvCxnSpPr>
          <p:nvPr/>
        </p:nvCxnSpPr>
        <p:spPr>
          <a:xfrm>
            <a:off x="7017025" y="3367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0699E55-BDDF-4A86-B21E-8349CE1B6249}"/>
              </a:ext>
            </a:extLst>
          </p:cNvPr>
          <p:cNvSpPr txBox="1"/>
          <p:nvPr/>
        </p:nvSpPr>
        <p:spPr>
          <a:xfrm>
            <a:off x="9988825" y="3110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1 800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BD2AC09-1425-4FEB-AC80-E93629723910}"/>
              </a:ext>
            </a:extLst>
          </p:cNvPr>
          <p:cNvSpPr txBox="1"/>
          <p:nvPr/>
        </p:nvSpPr>
        <p:spPr>
          <a:xfrm>
            <a:off x="7454348" y="3409121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lên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ED0B7D-4D8E-4579-A92F-C0CBD749236E}"/>
              </a:ext>
            </a:extLst>
          </p:cNvPr>
          <p:cNvSpPr txBox="1"/>
          <p:nvPr/>
        </p:nvSpPr>
        <p:spPr>
          <a:xfrm>
            <a:off x="7841974" y="2852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 = 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A79128-DDBB-4863-B6E9-5AC4A9162DF6}"/>
              </a:ext>
            </a:extLst>
          </p:cNvPr>
          <p:cNvSpPr txBox="1"/>
          <p:nvPr/>
        </p:nvSpPr>
        <p:spPr>
          <a:xfrm>
            <a:off x="6033052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1 726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FCE39E17-A3E5-40AE-A9BB-50D94F691127}"/>
              </a:ext>
            </a:extLst>
          </p:cNvPr>
          <p:cNvCxnSpPr>
            <a:cxnSpLocks/>
          </p:cNvCxnSpPr>
          <p:nvPr/>
        </p:nvCxnSpPr>
        <p:spPr>
          <a:xfrm>
            <a:off x="6987208" y="4510109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952D218-26CB-4307-AAF5-95B318B532E5}"/>
              </a:ext>
            </a:extLst>
          </p:cNvPr>
          <p:cNvSpPr txBox="1"/>
          <p:nvPr/>
        </p:nvSpPr>
        <p:spPr>
          <a:xfrm>
            <a:off x="9959008" y="4253948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1 700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6AA570E-E867-4D7F-AD65-0DA4B2FEF4F0}"/>
              </a:ext>
            </a:extLst>
          </p:cNvPr>
          <p:cNvSpPr txBox="1"/>
          <p:nvPr/>
        </p:nvSpPr>
        <p:spPr>
          <a:xfrm>
            <a:off x="7146235" y="4552121"/>
            <a:ext cx="265374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xuống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B64A36F-3DC7-4E0B-AC0A-AF4D599B3C46}"/>
              </a:ext>
            </a:extLst>
          </p:cNvPr>
          <p:cNvSpPr txBox="1"/>
          <p:nvPr/>
        </p:nvSpPr>
        <p:spPr>
          <a:xfrm>
            <a:off x="7812157" y="3995530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 &lt; 5</a:t>
            </a:r>
          </a:p>
        </p:txBody>
      </p:sp>
    </p:spTree>
    <p:extLst>
      <p:ext uri="{BB962C8B-B14F-4D97-AF65-F5344CB8AC3E}">
        <p14:creationId xmlns:p14="http://schemas.microsoft.com/office/powerpoint/2010/main" val="220046910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/>
      <p:bldP spid="26" grpId="0"/>
      <p:bldP spid="13" grpId="0"/>
      <p:bldP spid="28" grpId="0"/>
      <p:bldP spid="29" grpId="0"/>
      <p:bldP spid="31" grpId="0"/>
      <p:bldP spid="32" grpId="0"/>
      <p:bldP spid="33" grpId="0"/>
      <p:bldP spid="34" grpId="0"/>
      <p:bldP spid="36" grpId="0"/>
      <p:bldP spid="37" grpId="0"/>
      <p:bldP spid="4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228600" y="516590"/>
            <a:ext cx="11658600" cy="6247129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E12495BE-0BE7-44D2-9B51-1D60528B91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250" b="100000" l="1781" r="97844">
                        <a14:foregroundMark x1="53608" y1="78750" x2="68978" y2="60000"/>
                        <a14:foregroundMark x1="86785" y1="31625" x2="86785" y2="2987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3871" y="2954624"/>
            <a:ext cx="5206127" cy="3903376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E25D1CD-AC9C-4856-BA36-DBAB87D6161D}"/>
              </a:ext>
            </a:extLst>
          </p:cNvPr>
          <p:cNvGrpSpPr/>
          <p:nvPr/>
        </p:nvGrpSpPr>
        <p:grpSpPr>
          <a:xfrm>
            <a:off x="3025974" y="646043"/>
            <a:ext cx="8205243" cy="3159531"/>
            <a:chOff x="7493918" y="2295871"/>
            <a:chExt cx="3939693" cy="1989197"/>
          </a:xfrm>
        </p:grpSpPr>
        <p:sp>
          <p:nvSpPr>
            <p:cNvPr id="36" name="PA_库_任意多边形 42">
              <a:extLst>
                <a:ext uri="{FF2B5EF4-FFF2-40B4-BE49-F238E27FC236}">
                  <a16:creationId xmlns:a16="http://schemas.microsoft.com/office/drawing/2014/main" id="{C7D453E5-7456-453D-B037-C8AF278FB611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-1" fmla="*/ 189606 w 1785392"/>
                <a:gd name="connsiteY0-2" fmla="*/ 476029 h 1041897"/>
                <a:gd name="connsiteX1-3" fmla="*/ 0 w 1785392"/>
                <a:gd name="connsiteY1-4" fmla="*/ 658909 h 1041897"/>
                <a:gd name="connsiteX2-5" fmla="*/ 301214 w 1785392"/>
                <a:gd name="connsiteY2-6" fmla="*/ 691182 h 1041897"/>
                <a:gd name="connsiteX3-7" fmla="*/ 473336 w 1785392"/>
                <a:gd name="connsiteY3-8" fmla="*/ 1013911 h 1041897"/>
                <a:gd name="connsiteX4-9" fmla="*/ 1215614 w 1785392"/>
                <a:gd name="connsiteY4-10" fmla="*/ 1003153 h 1041897"/>
                <a:gd name="connsiteX5-11" fmla="*/ 1721223 w 1785392"/>
                <a:gd name="connsiteY5-12" fmla="*/ 820273 h 1041897"/>
                <a:gd name="connsiteX6-13" fmla="*/ 1624405 w 1785392"/>
                <a:gd name="connsiteY6-14" fmla="*/ 77996 h 1041897"/>
                <a:gd name="connsiteX7-15" fmla="*/ 333487 w 1785392"/>
                <a:gd name="connsiteY7-16" fmla="*/ 67238 h 1041897"/>
                <a:gd name="connsiteX8-17" fmla="*/ 189606 w 1785392"/>
                <a:gd name="connsiteY8-18" fmla="*/ 476029 h 1041897"/>
                <a:gd name="connsiteX0-19" fmla="*/ 189606 w 1785392"/>
                <a:gd name="connsiteY0-20" fmla="*/ 476029 h 1041897"/>
                <a:gd name="connsiteX1-21" fmla="*/ 0 w 1785392"/>
                <a:gd name="connsiteY1-22" fmla="*/ 658909 h 1041897"/>
                <a:gd name="connsiteX2-23" fmla="*/ 301214 w 1785392"/>
                <a:gd name="connsiteY2-24" fmla="*/ 691182 h 1041897"/>
                <a:gd name="connsiteX3-25" fmla="*/ 473336 w 1785392"/>
                <a:gd name="connsiteY3-26" fmla="*/ 1013911 h 1041897"/>
                <a:gd name="connsiteX4-27" fmla="*/ 1215614 w 1785392"/>
                <a:gd name="connsiteY4-28" fmla="*/ 1003153 h 1041897"/>
                <a:gd name="connsiteX5-29" fmla="*/ 1721223 w 1785392"/>
                <a:gd name="connsiteY5-30" fmla="*/ 820273 h 1041897"/>
                <a:gd name="connsiteX6-31" fmla="*/ 1624405 w 1785392"/>
                <a:gd name="connsiteY6-32" fmla="*/ 77996 h 1041897"/>
                <a:gd name="connsiteX7-33" fmla="*/ 333487 w 1785392"/>
                <a:gd name="connsiteY7-34" fmla="*/ 67238 h 1041897"/>
                <a:gd name="connsiteX8-35" fmla="*/ 189606 w 1785392"/>
                <a:gd name="connsiteY8-36" fmla="*/ 476029 h 1041897"/>
                <a:gd name="connsiteX0-37" fmla="*/ 154346 w 1785392"/>
                <a:gd name="connsiteY0-38" fmla="*/ 486089 h 1042432"/>
                <a:gd name="connsiteX1-39" fmla="*/ 0 w 1785392"/>
                <a:gd name="connsiteY1-40" fmla="*/ 659444 h 1042432"/>
                <a:gd name="connsiteX2-41" fmla="*/ 301214 w 1785392"/>
                <a:gd name="connsiteY2-42" fmla="*/ 691717 h 1042432"/>
                <a:gd name="connsiteX3-43" fmla="*/ 473336 w 1785392"/>
                <a:gd name="connsiteY3-44" fmla="*/ 1014446 h 1042432"/>
                <a:gd name="connsiteX4-45" fmla="*/ 1215614 w 1785392"/>
                <a:gd name="connsiteY4-46" fmla="*/ 1003688 h 1042432"/>
                <a:gd name="connsiteX5-47" fmla="*/ 1721223 w 1785392"/>
                <a:gd name="connsiteY5-48" fmla="*/ 820808 h 1042432"/>
                <a:gd name="connsiteX6-49" fmla="*/ 1624405 w 1785392"/>
                <a:gd name="connsiteY6-50" fmla="*/ 78531 h 1042432"/>
                <a:gd name="connsiteX7-51" fmla="*/ 333487 w 1785392"/>
                <a:gd name="connsiteY7-52" fmla="*/ 67773 h 1042432"/>
                <a:gd name="connsiteX8-53" fmla="*/ 154346 w 1785392"/>
                <a:gd name="connsiteY8-54" fmla="*/ 486089 h 1042432"/>
                <a:gd name="connsiteX0-55" fmla="*/ 154346 w 1785392"/>
                <a:gd name="connsiteY0-56" fmla="*/ 486089 h 1042432"/>
                <a:gd name="connsiteX1-57" fmla="*/ 0 w 1785392"/>
                <a:gd name="connsiteY1-58" fmla="*/ 659444 h 1042432"/>
                <a:gd name="connsiteX2-59" fmla="*/ 301214 w 1785392"/>
                <a:gd name="connsiteY2-60" fmla="*/ 691717 h 1042432"/>
                <a:gd name="connsiteX3-61" fmla="*/ 473336 w 1785392"/>
                <a:gd name="connsiteY3-62" fmla="*/ 1014446 h 1042432"/>
                <a:gd name="connsiteX4-63" fmla="*/ 1215614 w 1785392"/>
                <a:gd name="connsiteY4-64" fmla="*/ 1003688 h 1042432"/>
                <a:gd name="connsiteX5-65" fmla="*/ 1721223 w 1785392"/>
                <a:gd name="connsiteY5-66" fmla="*/ 820808 h 1042432"/>
                <a:gd name="connsiteX6-67" fmla="*/ 1624405 w 1785392"/>
                <a:gd name="connsiteY6-68" fmla="*/ 78531 h 1042432"/>
                <a:gd name="connsiteX7-69" fmla="*/ 333487 w 1785392"/>
                <a:gd name="connsiteY7-70" fmla="*/ 67773 h 1042432"/>
                <a:gd name="connsiteX8-71" fmla="*/ 154346 w 1785392"/>
                <a:gd name="connsiteY8-72" fmla="*/ 486089 h 1042432"/>
                <a:gd name="connsiteX0-73" fmla="*/ 154346 w 1785392"/>
                <a:gd name="connsiteY0-74" fmla="*/ 486089 h 1041051"/>
                <a:gd name="connsiteX1-75" fmla="*/ 0 w 1785392"/>
                <a:gd name="connsiteY1-76" fmla="*/ 659444 h 1041051"/>
                <a:gd name="connsiteX2-77" fmla="*/ 213064 w 1785392"/>
                <a:gd name="connsiteY2-78" fmla="*/ 710767 h 1041051"/>
                <a:gd name="connsiteX3-79" fmla="*/ 473336 w 1785392"/>
                <a:gd name="connsiteY3-80" fmla="*/ 1014446 h 1041051"/>
                <a:gd name="connsiteX4-81" fmla="*/ 1215614 w 1785392"/>
                <a:gd name="connsiteY4-82" fmla="*/ 1003688 h 1041051"/>
                <a:gd name="connsiteX5-83" fmla="*/ 1721223 w 1785392"/>
                <a:gd name="connsiteY5-84" fmla="*/ 820808 h 1041051"/>
                <a:gd name="connsiteX6-85" fmla="*/ 1624405 w 1785392"/>
                <a:gd name="connsiteY6-86" fmla="*/ 78531 h 1041051"/>
                <a:gd name="connsiteX7-87" fmla="*/ 333487 w 1785392"/>
                <a:gd name="connsiteY7-88" fmla="*/ 67773 h 1041051"/>
                <a:gd name="connsiteX8-89" fmla="*/ 154346 w 1785392"/>
                <a:gd name="connsiteY8-90" fmla="*/ 486089 h 1041051"/>
                <a:gd name="connsiteX0-91" fmla="*/ 154346 w 1785392"/>
                <a:gd name="connsiteY0-92" fmla="*/ 486089 h 1034605"/>
                <a:gd name="connsiteX1-93" fmla="*/ 0 w 1785392"/>
                <a:gd name="connsiteY1-94" fmla="*/ 659444 h 1034605"/>
                <a:gd name="connsiteX2-95" fmla="*/ 213064 w 1785392"/>
                <a:gd name="connsiteY2-96" fmla="*/ 710767 h 1034605"/>
                <a:gd name="connsiteX3-97" fmla="*/ 363148 w 1785392"/>
                <a:gd name="connsiteY3-98" fmla="*/ 1004921 h 1034605"/>
                <a:gd name="connsiteX4-99" fmla="*/ 1215614 w 1785392"/>
                <a:gd name="connsiteY4-100" fmla="*/ 1003688 h 1034605"/>
                <a:gd name="connsiteX5-101" fmla="*/ 1721223 w 1785392"/>
                <a:gd name="connsiteY5-102" fmla="*/ 820808 h 1034605"/>
                <a:gd name="connsiteX6-103" fmla="*/ 1624405 w 1785392"/>
                <a:gd name="connsiteY6-104" fmla="*/ 78531 h 1034605"/>
                <a:gd name="connsiteX7-105" fmla="*/ 333487 w 1785392"/>
                <a:gd name="connsiteY7-106" fmla="*/ 67773 h 1034605"/>
                <a:gd name="connsiteX8-107" fmla="*/ 154346 w 1785392"/>
                <a:gd name="connsiteY8-108" fmla="*/ 486089 h 1034605"/>
                <a:gd name="connsiteX0-109" fmla="*/ 154346 w 1785392"/>
                <a:gd name="connsiteY0-110" fmla="*/ 486089 h 1027938"/>
                <a:gd name="connsiteX1-111" fmla="*/ 0 w 1785392"/>
                <a:gd name="connsiteY1-112" fmla="*/ 659444 h 1027938"/>
                <a:gd name="connsiteX2-113" fmla="*/ 224967 w 1785392"/>
                <a:gd name="connsiteY2-114" fmla="*/ 810042 h 1027938"/>
                <a:gd name="connsiteX3-115" fmla="*/ 363148 w 1785392"/>
                <a:gd name="connsiteY3-116" fmla="*/ 1004921 h 1027938"/>
                <a:gd name="connsiteX4-117" fmla="*/ 1215614 w 1785392"/>
                <a:gd name="connsiteY4-118" fmla="*/ 1003688 h 1027938"/>
                <a:gd name="connsiteX5-119" fmla="*/ 1721223 w 1785392"/>
                <a:gd name="connsiteY5-120" fmla="*/ 820808 h 1027938"/>
                <a:gd name="connsiteX6-121" fmla="*/ 1624405 w 1785392"/>
                <a:gd name="connsiteY6-122" fmla="*/ 78531 h 1027938"/>
                <a:gd name="connsiteX7-123" fmla="*/ 333487 w 1785392"/>
                <a:gd name="connsiteY7-124" fmla="*/ 67773 h 1027938"/>
                <a:gd name="connsiteX8-125" fmla="*/ 154346 w 1785392"/>
                <a:gd name="connsiteY8-126" fmla="*/ 486089 h 1027938"/>
                <a:gd name="connsiteX0-127" fmla="*/ 309088 w 1940134"/>
                <a:gd name="connsiteY0-128" fmla="*/ 486089 h 1027938"/>
                <a:gd name="connsiteX1-129" fmla="*/ 0 w 1940134"/>
                <a:gd name="connsiteY1-130" fmla="*/ 805744 h 1027938"/>
                <a:gd name="connsiteX2-131" fmla="*/ 379709 w 1940134"/>
                <a:gd name="connsiteY2-132" fmla="*/ 810042 h 1027938"/>
                <a:gd name="connsiteX3-133" fmla="*/ 517890 w 1940134"/>
                <a:gd name="connsiteY3-134" fmla="*/ 1004921 h 1027938"/>
                <a:gd name="connsiteX4-135" fmla="*/ 1370356 w 1940134"/>
                <a:gd name="connsiteY4-136" fmla="*/ 1003688 h 1027938"/>
                <a:gd name="connsiteX5-137" fmla="*/ 1875965 w 1940134"/>
                <a:gd name="connsiteY5-138" fmla="*/ 820808 h 1027938"/>
                <a:gd name="connsiteX6-139" fmla="*/ 1779147 w 1940134"/>
                <a:gd name="connsiteY6-140" fmla="*/ 78531 h 1027938"/>
                <a:gd name="connsiteX7-141" fmla="*/ 488229 w 1940134"/>
                <a:gd name="connsiteY7-142" fmla="*/ 67773 h 1027938"/>
                <a:gd name="connsiteX8-143" fmla="*/ 309088 w 1940134"/>
                <a:gd name="connsiteY8-144" fmla="*/ 486089 h 1027938"/>
                <a:gd name="connsiteX0-145" fmla="*/ 285282 w 1916328"/>
                <a:gd name="connsiteY0-146" fmla="*/ 486089 h 1027938"/>
                <a:gd name="connsiteX1-147" fmla="*/ 0 w 1916328"/>
                <a:gd name="connsiteY1-148" fmla="*/ 863219 h 1027938"/>
                <a:gd name="connsiteX2-149" fmla="*/ 355903 w 1916328"/>
                <a:gd name="connsiteY2-150" fmla="*/ 810042 h 1027938"/>
                <a:gd name="connsiteX3-151" fmla="*/ 494084 w 1916328"/>
                <a:gd name="connsiteY3-152" fmla="*/ 1004921 h 1027938"/>
                <a:gd name="connsiteX4-153" fmla="*/ 1346550 w 1916328"/>
                <a:gd name="connsiteY4-154" fmla="*/ 1003688 h 1027938"/>
                <a:gd name="connsiteX5-155" fmla="*/ 1852159 w 1916328"/>
                <a:gd name="connsiteY5-156" fmla="*/ 820808 h 1027938"/>
                <a:gd name="connsiteX6-157" fmla="*/ 1755341 w 1916328"/>
                <a:gd name="connsiteY6-158" fmla="*/ 78531 h 1027938"/>
                <a:gd name="connsiteX7-159" fmla="*/ 464423 w 1916328"/>
                <a:gd name="connsiteY7-160" fmla="*/ 67773 h 1027938"/>
                <a:gd name="connsiteX8-161" fmla="*/ 285282 w 1916328"/>
                <a:gd name="connsiteY8-162" fmla="*/ 486089 h 1027938"/>
                <a:gd name="connsiteX0-163" fmla="*/ 285282 w 1916328"/>
                <a:gd name="connsiteY0-164" fmla="*/ 490809 h 1032658"/>
                <a:gd name="connsiteX1-165" fmla="*/ 0 w 1916328"/>
                <a:gd name="connsiteY1-166" fmla="*/ 867939 h 1032658"/>
                <a:gd name="connsiteX2-167" fmla="*/ 355903 w 1916328"/>
                <a:gd name="connsiteY2-168" fmla="*/ 814762 h 1032658"/>
                <a:gd name="connsiteX3-169" fmla="*/ 494084 w 1916328"/>
                <a:gd name="connsiteY3-170" fmla="*/ 1009641 h 1032658"/>
                <a:gd name="connsiteX4-171" fmla="*/ 1346550 w 1916328"/>
                <a:gd name="connsiteY4-172" fmla="*/ 1008408 h 1032658"/>
                <a:gd name="connsiteX5-173" fmla="*/ 1852159 w 1916328"/>
                <a:gd name="connsiteY5-174" fmla="*/ 825528 h 1032658"/>
                <a:gd name="connsiteX6-175" fmla="*/ 1755341 w 1916328"/>
                <a:gd name="connsiteY6-176" fmla="*/ 83251 h 1032658"/>
                <a:gd name="connsiteX7-177" fmla="*/ 547745 w 1916328"/>
                <a:gd name="connsiteY7-178" fmla="*/ 62043 h 1032658"/>
                <a:gd name="connsiteX8-179" fmla="*/ 285282 w 1916328"/>
                <a:gd name="connsiteY8-180" fmla="*/ 490809 h 1032658"/>
                <a:gd name="connsiteX0-181" fmla="*/ 285282 w 1916328"/>
                <a:gd name="connsiteY0-182" fmla="*/ 490809 h 1037553"/>
                <a:gd name="connsiteX1-183" fmla="*/ 0 w 1916328"/>
                <a:gd name="connsiteY1-184" fmla="*/ 867939 h 1037553"/>
                <a:gd name="connsiteX2-185" fmla="*/ 371758 w 1916328"/>
                <a:gd name="connsiteY2-186" fmla="*/ 741255 h 1037553"/>
                <a:gd name="connsiteX3-187" fmla="*/ 494084 w 1916328"/>
                <a:gd name="connsiteY3-188" fmla="*/ 1009641 h 1037553"/>
                <a:gd name="connsiteX4-189" fmla="*/ 1346550 w 1916328"/>
                <a:gd name="connsiteY4-190" fmla="*/ 1008408 h 1037553"/>
                <a:gd name="connsiteX5-191" fmla="*/ 1852159 w 1916328"/>
                <a:gd name="connsiteY5-192" fmla="*/ 825528 h 1037553"/>
                <a:gd name="connsiteX6-193" fmla="*/ 1755341 w 1916328"/>
                <a:gd name="connsiteY6-194" fmla="*/ 83251 h 1037553"/>
                <a:gd name="connsiteX7-195" fmla="*/ 547745 w 1916328"/>
                <a:gd name="connsiteY7-196" fmla="*/ 62043 h 1037553"/>
                <a:gd name="connsiteX8-197" fmla="*/ 285282 w 1916328"/>
                <a:gd name="connsiteY8-198" fmla="*/ 490809 h 1037553"/>
                <a:gd name="connsiteX0-199" fmla="*/ 285282 w 1916328"/>
                <a:gd name="connsiteY0-200" fmla="*/ 490809 h 1036354"/>
                <a:gd name="connsiteX1-201" fmla="*/ 0 w 1916328"/>
                <a:gd name="connsiteY1-202" fmla="*/ 867939 h 1036354"/>
                <a:gd name="connsiteX2-203" fmla="*/ 355903 w 1916328"/>
                <a:gd name="connsiteY2-204" fmla="*/ 758897 h 1036354"/>
                <a:gd name="connsiteX3-205" fmla="*/ 494084 w 1916328"/>
                <a:gd name="connsiteY3-206" fmla="*/ 1009641 h 1036354"/>
                <a:gd name="connsiteX4-207" fmla="*/ 1346550 w 1916328"/>
                <a:gd name="connsiteY4-208" fmla="*/ 1008408 h 1036354"/>
                <a:gd name="connsiteX5-209" fmla="*/ 1852159 w 1916328"/>
                <a:gd name="connsiteY5-210" fmla="*/ 825528 h 1036354"/>
                <a:gd name="connsiteX6-211" fmla="*/ 1755341 w 1916328"/>
                <a:gd name="connsiteY6-212" fmla="*/ 83251 h 1036354"/>
                <a:gd name="connsiteX7-213" fmla="*/ 547745 w 1916328"/>
                <a:gd name="connsiteY7-214" fmla="*/ 62043 h 1036354"/>
                <a:gd name="connsiteX8-215" fmla="*/ 285282 w 1916328"/>
                <a:gd name="connsiteY8-216" fmla="*/ 490809 h 1036354"/>
                <a:gd name="connsiteX0-217" fmla="*/ 301138 w 1932184"/>
                <a:gd name="connsiteY0-218" fmla="*/ 490809 h 1036354"/>
                <a:gd name="connsiteX1-219" fmla="*/ 1 w 1932184"/>
                <a:gd name="connsiteY1-220" fmla="*/ 779729 h 1036354"/>
                <a:gd name="connsiteX2-221" fmla="*/ 371759 w 1932184"/>
                <a:gd name="connsiteY2-222" fmla="*/ 758897 h 1036354"/>
                <a:gd name="connsiteX3-223" fmla="*/ 509940 w 1932184"/>
                <a:gd name="connsiteY3-224" fmla="*/ 1009641 h 1036354"/>
                <a:gd name="connsiteX4-225" fmla="*/ 1362406 w 1932184"/>
                <a:gd name="connsiteY4-226" fmla="*/ 1008408 h 1036354"/>
                <a:gd name="connsiteX5-227" fmla="*/ 1868015 w 1932184"/>
                <a:gd name="connsiteY5-228" fmla="*/ 825528 h 1036354"/>
                <a:gd name="connsiteX6-229" fmla="*/ 1771197 w 1932184"/>
                <a:gd name="connsiteY6-230" fmla="*/ 83251 h 1036354"/>
                <a:gd name="connsiteX7-231" fmla="*/ 563601 w 1932184"/>
                <a:gd name="connsiteY7-232" fmla="*/ 62043 h 1036354"/>
                <a:gd name="connsiteX8-233" fmla="*/ 301138 w 1932184"/>
                <a:gd name="connsiteY8-234" fmla="*/ 490809 h 1036354"/>
                <a:gd name="connsiteX0-235" fmla="*/ 309066 w 1940112"/>
                <a:gd name="connsiteY0-236" fmla="*/ 490809 h 1036354"/>
                <a:gd name="connsiteX1-237" fmla="*/ -1 w 1940112"/>
                <a:gd name="connsiteY1-238" fmla="*/ 800310 h 1036354"/>
                <a:gd name="connsiteX2-239" fmla="*/ 379687 w 1940112"/>
                <a:gd name="connsiteY2-240" fmla="*/ 758897 h 1036354"/>
                <a:gd name="connsiteX3-241" fmla="*/ 517868 w 1940112"/>
                <a:gd name="connsiteY3-242" fmla="*/ 1009641 h 1036354"/>
                <a:gd name="connsiteX4-243" fmla="*/ 1370334 w 1940112"/>
                <a:gd name="connsiteY4-244" fmla="*/ 1008408 h 1036354"/>
                <a:gd name="connsiteX5-245" fmla="*/ 1875943 w 1940112"/>
                <a:gd name="connsiteY5-246" fmla="*/ 825528 h 1036354"/>
                <a:gd name="connsiteX6-247" fmla="*/ 1779125 w 1940112"/>
                <a:gd name="connsiteY6-248" fmla="*/ 83251 h 1036354"/>
                <a:gd name="connsiteX7-249" fmla="*/ 571529 w 1940112"/>
                <a:gd name="connsiteY7-250" fmla="*/ 62043 h 1036354"/>
                <a:gd name="connsiteX8-251" fmla="*/ 309066 w 1940112"/>
                <a:gd name="connsiteY8-252" fmla="*/ 490809 h 1036354"/>
                <a:gd name="connsiteX0-253" fmla="*/ 332847 w 1940112"/>
                <a:gd name="connsiteY0-254" fmla="*/ 478345 h 1035652"/>
                <a:gd name="connsiteX1-255" fmla="*/ -1 w 1940112"/>
                <a:gd name="connsiteY1-256" fmla="*/ 799608 h 1035652"/>
                <a:gd name="connsiteX2-257" fmla="*/ 379687 w 1940112"/>
                <a:gd name="connsiteY2-258" fmla="*/ 758195 h 1035652"/>
                <a:gd name="connsiteX3-259" fmla="*/ 517868 w 1940112"/>
                <a:gd name="connsiteY3-260" fmla="*/ 1008939 h 1035652"/>
                <a:gd name="connsiteX4-261" fmla="*/ 1370334 w 1940112"/>
                <a:gd name="connsiteY4-262" fmla="*/ 1007706 h 1035652"/>
                <a:gd name="connsiteX5-263" fmla="*/ 1875943 w 1940112"/>
                <a:gd name="connsiteY5-264" fmla="*/ 824826 h 1035652"/>
                <a:gd name="connsiteX6-265" fmla="*/ 1779125 w 1940112"/>
                <a:gd name="connsiteY6-266" fmla="*/ 82549 h 1035652"/>
                <a:gd name="connsiteX7-267" fmla="*/ 571529 w 1940112"/>
                <a:gd name="connsiteY7-268" fmla="*/ 61341 h 1035652"/>
                <a:gd name="connsiteX8-269" fmla="*/ 332847 w 1940112"/>
                <a:gd name="connsiteY8-270" fmla="*/ 478345 h 1035652"/>
                <a:gd name="connsiteX0-271" fmla="*/ 332847 w 1940112"/>
                <a:gd name="connsiteY0-272" fmla="*/ 478345 h 1035652"/>
                <a:gd name="connsiteX1-273" fmla="*/ -1 w 1940112"/>
                <a:gd name="connsiteY1-274" fmla="*/ 799608 h 1035652"/>
                <a:gd name="connsiteX2-275" fmla="*/ 379687 w 1940112"/>
                <a:gd name="connsiteY2-276" fmla="*/ 758195 h 1035652"/>
                <a:gd name="connsiteX3-277" fmla="*/ 517868 w 1940112"/>
                <a:gd name="connsiteY3-278" fmla="*/ 1008939 h 1035652"/>
                <a:gd name="connsiteX4-279" fmla="*/ 1370334 w 1940112"/>
                <a:gd name="connsiteY4-280" fmla="*/ 1007706 h 1035652"/>
                <a:gd name="connsiteX5-281" fmla="*/ 1875943 w 1940112"/>
                <a:gd name="connsiteY5-282" fmla="*/ 824826 h 1035652"/>
                <a:gd name="connsiteX6-283" fmla="*/ 1779125 w 1940112"/>
                <a:gd name="connsiteY6-284" fmla="*/ 82549 h 1035652"/>
                <a:gd name="connsiteX7-285" fmla="*/ 571529 w 1940112"/>
                <a:gd name="connsiteY7-286" fmla="*/ 61341 h 1035652"/>
                <a:gd name="connsiteX8-287" fmla="*/ 332847 w 1940112"/>
                <a:gd name="connsiteY8-288" fmla="*/ 478345 h 1035652"/>
                <a:gd name="connsiteX0-289" fmla="*/ 332847 w 1940112"/>
                <a:gd name="connsiteY0-290" fmla="*/ 478345 h 1035652"/>
                <a:gd name="connsiteX1-291" fmla="*/ -1 w 1940112"/>
                <a:gd name="connsiteY1-292" fmla="*/ 799608 h 1035652"/>
                <a:gd name="connsiteX2-293" fmla="*/ 379687 w 1940112"/>
                <a:gd name="connsiteY2-294" fmla="*/ 758195 h 1035652"/>
                <a:gd name="connsiteX3-295" fmla="*/ 517868 w 1940112"/>
                <a:gd name="connsiteY3-296" fmla="*/ 1008939 h 1035652"/>
                <a:gd name="connsiteX4-297" fmla="*/ 1370334 w 1940112"/>
                <a:gd name="connsiteY4-298" fmla="*/ 1007706 h 1035652"/>
                <a:gd name="connsiteX5-299" fmla="*/ 1875943 w 1940112"/>
                <a:gd name="connsiteY5-300" fmla="*/ 824826 h 1035652"/>
                <a:gd name="connsiteX6-301" fmla="*/ 1779125 w 1940112"/>
                <a:gd name="connsiteY6-302" fmla="*/ 82549 h 1035652"/>
                <a:gd name="connsiteX7-303" fmla="*/ 571529 w 1940112"/>
                <a:gd name="connsiteY7-304" fmla="*/ 61341 h 1035652"/>
                <a:gd name="connsiteX8-305" fmla="*/ 332847 w 1940112"/>
                <a:gd name="connsiteY8-306" fmla="*/ 478345 h 10356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solidFill>
              <a:schemeClr val="bg1"/>
            </a:solidFill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D0507CD-0270-4A23-B26F-829C050F7354}"/>
                </a:ext>
              </a:extLst>
            </p:cNvPr>
            <p:cNvSpPr/>
            <p:nvPr/>
          </p:nvSpPr>
          <p:spPr>
            <a:xfrm>
              <a:off x="7657899" y="2353795"/>
              <a:ext cx="360750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DCFD750-0DD7-4101-B066-EEEF8AEDBB3C}"/>
              </a:ext>
            </a:extLst>
          </p:cNvPr>
          <p:cNvSpPr txBox="1"/>
          <p:nvPr/>
        </p:nvSpPr>
        <p:spPr>
          <a:xfrm>
            <a:off x="3578087" y="1111587"/>
            <a:ext cx="7315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Khi làm tròn số đến hàng trăm ta so sánh chữ số hàng chục với 5. Nếu chữ số hàng chục bé hơn 5 thì làm tròn xuống, còn lại thì làm tròn lên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8484287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0CFFBFF-99F0-43A5-9ECE-28F9142E09F3}"/>
              </a:ext>
            </a:extLst>
          </p:cNvPr>
          <p:cNvSpPr txBox="1"/>
          <p:nvPr/>
        </p:nvSpPr>
        <p:spPr>
          <a:xfrm>
            <a:off x="1253230" y="610416"/>
            <a:ext cx="987859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2864; 3058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4315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chục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hàng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7" y="593090"/>
            <a:ext cx="678151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1</a:t>
            </a:r>
          </a:p>
        </p:txBody>
      </p:sp>
      <p:pic>
        <p:nvPicPr>
          <p:cNvPr id="42" name="Picture 41" descr="z3550433610403_d2d2f8627c155ca0dc056e9d2fab8200-removebg-preview (1)">
            <a:extLst>
              <a:ext uri="{FF2B5EF4-FFF2-40B4-BE49-F238E27FC236}">
                <a16:creationId xmlns:a16="http://schemas.microsoft.com/office/drawing/2014/main" id="{3B5E2C61-4189-464B-8DD2-A21E11845C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9799982" y="4506000"/>
            <a:ext cx="2058697" cy="210245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FA8A876-63C8-42E5-84FB-40DC98FEB36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690187"/>
            <a:ext cx="4938188" cy="3127519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2B7E0C0-93EB-44AE-A654-A46EC46D81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5176125"/>
              </p:ext>
            </p:extLst>
          </p:nvPr>
        </p:nvGraphicFramePr>
        <p:xfrm>
          <a:off x="4562778" y="1631888"/>
          <a:ext cx="6429899" cy="266206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42735">
                  <a:extLst>
                    <a:ext uri="{9D8B030D-6E8A-4147-A177-3AD203B41FA5}">
                      <a16:colId xmlns:a16="http://schemas.microsoft.com/office/drawing/2014/main" val="2295958872"/>
                    </a:ext>
                  </a:extLst>
                </a:gridCol>
                <a:gridCol w="2142735">
                  <a:extLst>
                    <a:ext uri="{9D8B030D-6E8A-4147-A177-3AD203B41FA5}">
                      <a16:colId xmlns:a16="http://schemas.microsoft.com/office/drawing/2014/main" val="4033172728"/>
                    </a:ext>
                  </a:extLst>
                </a:gridCol>
                <a:gridCol w="2144429">
                  <a:extLst>
                    <a:ext uri="{9D8B030D-6E8A-4147-A177-3AD203B41FA5}">
                      <a16:colId xmlns:a16="http://schemas.microsoft.com/office/drawing/2014/main" val="842194520"/>
                    </a:ext>
                  </a:extLst>
                </a:gridCol>
              </a:tblGrid>
              <a:tr h="98971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Số đã cho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chục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trăm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3126743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2 864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49639087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3 058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94343563"/>
                  </a:ext>
                </a:extLst>
              </a:tr>
              <a:tr h="55736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8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4 315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 startAt="4"/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962385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857346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76BC7C7C-0C0B-4FB3-9DD8-642EDFE5A6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0041308"/>
              </p:ext>
            </p:extLst>
          </p:nvPr>
        </p:nvGraphicFramePr>
        <p:xfrm>
          <a:off x="1243108" y="1284019"/>
          <a:ext cx="9799265" cy="405794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265561">
                  <a:extLst>
                    <a:ext uri="{9D8B030D-6E8A-4147-A177-3AD203B41FA5}">
                      <a16:colId xmlns:a16="http://schemas.microsoft.com/office/drawing/2014/main" val="2295958872"/>
                    </a:ext>
                  </a:extLst>
                </a:gridCol>
                <a:gridCol w="3265561">
                  <a:extLst>
                    <a:ext uri="{9D8B030D-6E8A-4147-A177-3AD203B41FA5}">
                      <a16:colId xmlns:a16="http://schemas.microsoft.com/office/drawing/2014/main" val="4033172728"/>
                    </a:ext>
                  </a:extLst>
                </a:gridCol>
                <a:gridCol w="3268143">
                  <a:extLst>
                    <a:ext uri="{9D8B030D-6E8A-4147-A177-3AD203B41FA5}">
                      <a16:colId xmlns:a16="http://schemas.microsoft.com/office/drawing/2014/main" val="842194520"/>
                    </a:ext>
                  </a:extLst>
                </a:gridCol>
              </a:tblGrid>
              <a:tr h="1481461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Số đã cho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chục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4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Làm tròn đến hàng trăm</a:t>
                      </a:r>
                      <a:endParaRPr lang="en-US" sz="44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3126743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2 864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49639087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3 058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94343563"/>
                  </a:ext>
                </a:extLst>
              </a:tr>
              <a:tr h="834086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4000" dirty="0"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4 315</a:t>
                      </a:r>
                      <a:endParaRPr lang="en-US" sz="40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80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just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 startAt="4"/>
                      </a:pPr>
                      <a:endParaRPr lang="en-US" sz="2800" dirty="0">
                        <a:effectLst/>
                        <a:latin typeface="Calibri" panose="020F0502020204030204" pitchFamily="34" charset="0"/>
                        <a:ea typeface="Times New Roman" panose="02020603050405020304" pitchFamily="18" charset="0"/>
                        <a:cs typeface="Calibri" panose="020F050202020403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96238514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282A7849-7C26-48B5-9245-0596ECAA68C6}"/>
              </a:ext>
            </a:extLst>
          </p:cNvPr>
          <p:cNvSpPr txBox="1"/>
          <p:nvPr/>
        </p:nvSpPr>
        <p:spPr>
          <a:xfrm>
            <a:off x="5546034" y="2941983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2 860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F0D07FA-34A8-404B-B743-440703332F54}"/>
              </a:ext>
            </a:extLst>
          </p:cNvPr>
          <p:cNvSpPr txBox="1"/>
          <p:nvPr/>
        </p:nvSpPr>
        <p:spPr>
          <a:xfrm>
            <a:off x="8527773" y="2882348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2 900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F8F8B78C-825B-4180-8A6B-CB4A2F9A651B}"/>
              </a:ext>
            </a:extLst>
          </p:cNvPr>
          <p:cNvSpPr txBox="1"/>
          <p:nvPr/>
        </p:nvSpPr>
        <p:spPr>
          <a:xfrm>
            <a:off x="5486399" y="3806687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3 060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0974436-4329-4EAF-A244-1FABDEEF9E75}"/>
              </a:ext>
            </a:extLst>
          </p:cNvPr>
          <p:cNvSpPr txBox="1"/>
          <p:nvPr/>
        </p:nvSpPr>
        <p:spPr>
          <a:xfrm>
            <a:off x="8567529" y="3697357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3 100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266FCE3-D0E5-479D-9831-70D6F0678289}"/>
              </a:ext>
            </a:extLst>
          </p:cNvPr>
          <p:cNvSpPr txBox="1"/>
          <p:nvPr/>
        </p:nvSpPr>
        <p:spPr>
          <a:xfrm>
            <a:off x="5496338" y="4581938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4 320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ABA9BA9-CCD2-453E-9FB7-1FA1F639C96D}"/>
              </a:ext>
            </a:extLst>
          </p:cNvPr>
          <p:cNvSpPr txBox="1"/>
          <p:nvPr/>
        </p:nvSpPr>
        <p:spPr>
          <a:xfrm>
            <a:off x="8627164" y="4532243"/>
            <a:ext cx="251460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4 300</a:t>
            </a:r>
          </a:p>
        </p:txBody>
      </p:sp>
      <p:pic>
        <p:nvPicPr>
          <p:cNvPr id="54" name="Picture 53">
            <a:extLst>
              <a:ext uri="{FF2B5EF4-FFF2-40B4-BE49-F238E27FC236}">
                <a16:creationId xmlns:a16="http://schemas.microsoft.com/office/drawing/2014/main" id="{DF27D8BD-8DA5-408C-8ADD-6E2215C6251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655" t="19103" r="17994" b="12222"/>
          <a:stretch/>
        </p:blipFill>
        <p:spPr>
          <a:xfrm>
            <a:off x="10277062" y="5490205"/>
            <a:ext cx="1013488" cy="1153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16394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D6CC371-4509-4E53-9C73-38ED8324CBA2}"/>
              </a:ext>
            </a:extLst>
          </p:cNvPr>
          <p:cNvSpPr/>
          <p:nvPr/>
        </p:nvSpPr>
        <p:spPr>
          <a:xfrm>
            <a:off x="135571" y="326628"/>
            <a:ext cx="11751629" cy="6437092"/>
          </a:xfrm>
          <a:prstGeom prst="roundRect">
            <a:avLst/>
          </a:prstGeom>
          <a:solidFill>
            <a:srgbClr val="F8FCFD"/>
          </a:solidFill>
          <a:ln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9803641D-2055-44E8-A840-7F9EDDCB13AB}"/>
              </a:ext>
            </a:extLst>
          </p:cNvPr>
          <p:cNvSpPr/>
          <p:nvPr/>
        </p:nvSpPr>
        <p:spPr>
          <a:xfrm>
            <a:off x="667658" y="593090"/>
            <a:ext cx="621154" cy="583565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5997FD-A4C5-430E-8272-AE91F1E9DCE2}"/>
              </a:ext>
            </a:extLst>
          </p:cNvPr>
          <p:cNvSpPr txBox="1"/>
          <p:nvPr/>
        </p:nvSpPr>
        <p:spPr>
          <a:xfrm>
            <a:off x="1355723" y="533400"/>
            <a:ext cx="10213425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Rô – bốt, Việt và Mai cùng ghé thăm một trang trại, Rô – bốt đếm được có 1242 con gà. Khi làm tròn đến số hàng chục: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a) Mai nói: “Trang trại có khoảng 1240 con gà”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b) Việt nói: “Trang trại có khoảng 1250 con gà” </a:t>
            </a:r>
          </a:p>
          <a:p>
            <a:pPr lvl="0" algn="just">
              <a:defRPr/>
            </a:pPr>
            <a:r>
              <a:rPr lang="vi-VN" sz="2800" b="1" dirty="0">
                <a:solidFill>
                  <a:prstClr val="black"/>
                </a:solidFill>
                <a:latin typeface="Calibri" panose="020F0502020204030204" pitchFamily="34" charset="0"/>
              </a:rPr>
              <a:t>Theo em, bạn nào nói đúng?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2F74D06-BF8B-431C-8E0C-6C8932B976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44174" y="5327374"/>
            <a:ext cx="2077974" cy="127093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27E2665-DFF5-4775-A5C2-4116807881BE}"/>
              </a:ext>
            </a:extLst>
          </p:cNvPr>
          <p:cNvSpPr txBox="1"/>
          <p:nvPr/>
        </p:nvSpPr>
        <p:spPr>
          <a:xfrm>
            <a:off x="3101009" y="3389244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1 242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BDDDBAB0-D551-47BB-8453-966E68EECA7F}"/>
              </a:ext>
            </a:extLst>
          </p:cNvPr>
          <p:cNvCxnSpPr>
            <a:cxnSpLocks/>
          </p:cNvCxnSpPr>
          <p:nvPr/>
        </p:nvCxnSpPr>
        <p:spPr>
          <a:xfrm>
            <a:off x="4055165" y="3645405"/>
            <a:ext cx="2991679" cy="0"/>
          </a:xfrm>
          <a:prstGeom prst="straightConnector1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1714D15-EA9A-4614-B742-47EC2FA26204}"/>
              </a:ext>
            </a:extLst>
          </p:cNvPr>
          <p:cNvSpPr txBox="1"/>
          <p:nvPr/>
        </p:nvSpPr>
        <p:spPr>
          <a:xfrm>
            <a:off x="7026965" y="3389244"/>
            <a:ext cx="122251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1 240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2063C2D-C2C1-4097-978D-54B92C3E2986}"/>
              </a:ext>
            </a:extLst>
          </p:cNvPr>
          <p:cNvSpPr txBox="1"/>
          <p:nvPr/>
        </p:nvSpPr>
        <p:spPr>
          <a:xfrm>
            <a:off x="4313583" y="3687417"/>
            <a:ext cx="264380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xuống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1FD9F84-58FF-4870-AC3C-BC2BD7384988}"/>
              </a:ext>
            </a:extLst>
          </p:cNvPr>
          <p:cNvSpPr txBox="1"/>
          <p:nvPr/>
        </p:nvSpPr>
        <p:spPr>
          <a:xfrm>
            <a:off x="4880114" y="3130826"/>
            <a:ext cx="237545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 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&lt;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9BB14E3-A171-4837-B6CC-B1981818CB2E}"/>
              </a:ext>
            </a:extLst>
          </p:cNvPr>
          <p:cNvSpPr txBox="1"/>
          <p:nvPr/>
        </p:nvSpPr>
        <p:spPr>
          <a:xfrm>
            <a:off x="3578087" y="4343400"/>
            <a:ext cx="7464287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Vậy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Mai </a:t>
            </a:r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US" sz="48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5585059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2" grpId="0"/>
      <p:bldP spid="9" grpId="0"/>
      <p:bldP spid="11" grpId="0"/>
      <p:bldP spid="12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96</TotalTime>
  <Words>426</Words>
  <Application>Microsoft Office PowerPoint</Application>
  <PresentationFormat>Widescreen</PresentationFormat>
  <Paragraphs>69</Paragraphs>
  <Slides>11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11</vt:i4>
      </vt:variant>
    </vt:vector>
  </HeadingPairs>
  <TitlesOfParts>
    <vt:vector size="21" baseType="lpstr">
      <vt:lpstr>等线</vt:lpstr>
      <vt:lpstr>#9Slide02 Noi dung dai</vt:lpstr>
      <vt:lpstr>#9Slide02 Tieu de dai</vt:lpstr>
      <vt:lpstr>Arial</vt:lpstr>
      <vt:lpstr>Balsamiq Sans</vt:lpstr>
      <vt:lpstr>Calibri</vt:lpstr>
      <vt:lpstr>Nunito</vt:lpstr>
      <vt:lpstr>The Jungle Agency by Slidesgo</vt:lpstr>
      <vt:lpstr>1_The Jungle Agency by Slidesgo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nguyenthithu nguyenthithu</cp:lastModifiedBy>
  <cp:revision>31</cp:revision>
  <dcterms:created xsi:type="dcterms:W3CDTF">2022-10-22T11:32:36Z</dcterms:created>
  <dcterms:modified xsi:type="dcterms:W3CDTF">2023-01-17T16:45:24Z</dcterms:modified>
</cp:coreProperties>
</file>