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15" r:id="rId3"/>
    <p:sldMasterId id="2147483739" r:id="rId4"/>
  </p:sldMasterIdLst>
  <p:notesMasterIdLst>
    <p:notesMasterId r:id="rId22"/>
  </p:notesMasterIdLst>
  <p:sldIdLst>
    <p:sldId id="289" r:id="rId5"/>
    <p:sldId id="329" r:id="rId6"/>
    <p:sldId id="335" r:id="rId7"/>
    <p:sldId id="267" r:id="rId8"/>
    <p:sldId id="262" r:id="rId9"/>
    <p:sldId id="268" r:id="rId10"/>
    <p:sldId id="350" r:id="rId11"/>
    <p:sldId id="269" r:id="rId12"/>
    <p:sldId id="345" r:id="rId13"/>
    <p:sldId id="270" r:id="rId14"/>
    <p:sldId id="295" r:id="rId15"/>
    <p:sldId id="346" r:id="rId16"/>
    <p:sldId id="326" r:id="rId17"/>
    <p:sldId id="351" r:id="rId18"/>
    <p:sldId id="352" r:id="rId19"/>
    <p:sldId id="286" r:id="rId20"/>
    <p:sldId id="3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508</Words>
  <Application>Microsoft Office PowerPoint</Application>
  <PresentationFormat>Widescreen</PresentationFormat>
  <Paragraphs>40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iCiel Cadena</vt:lpstr>
      <vt:lpstr>4_Office 主题​​</vt:lpstr>
      <vt:lpstr>Office 主题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16</cp:revision>
  <dcterms:created xsi:type="dcterms:W3CDTF">2023-01-12T08:59:24Z</dcterms:created>
  <dcterms:modified xsi:type="dcterms:W3CDTF">2023-04-11T05:44:36Z</dcterms:modified>
</cp:coreProperties>
</file>