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 id="2147483763" r:id="rId3"/>
  </p:sldMasterIdLst>
  <p:notesMasterIdLst>
    <p:notesMasterId r:id="rId25"/>
  </p:notesMasterIdLst>
  <p:handoutMasterIdLst>
    <p:handoutMasterId r:id="rId26"/>
  </p:handoutMasterIdLst>
  <p:sldIdLst>
    <p:sldId id="256" r:id="rId4"/>
    <p:sldId id="297" r:id="rId5"/>
    <p:sldId id="257" r:id="rId6"/>
    <p:sldId id="260" r:id="rId7"/>
    <p:sldId id="312" r:id="rId8"/>
    <p:sldId id="313" r:id="rId9"/>
    <p:sldId id="258" r:id="rId10"/>
    <p:sldId id="323" r:id="rId11"/>
    <p:sldId id="319" r:id="rId12"/>
    <p:sldId id="320" r:id="rId13"/>
    <p:sldId id="322" r:id="rId14"/>
    <p:sldId id="324" r:id="rId15"/>
    <p:sldId id="325" r:id="rId16"/>
    <p:sldId id="326" r:id="rId17"/>
    <p:sldId id="327" r:id="rId18"/>
    <p:sldId id="328" r:id="rId19"/>
    <p:sldId id="329" r:id="rId20"/>
    <p:sldId id="330" r:id="rId21"/>
    <p:sldId id="331" r:id="rId22"/>
    <p:sldId id="332" r:id="rId23"/>
    <p:sldId id="335" r:id="rId24"/>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97"/>
          </p14:sldIdLst>
        </p14:section>
        <p14:section name="Hoạt động" id="{33D002E9-2A89-4131-B6A8-296394F1B10F}">
          <p14:sldIdLst/>
        </p14:section>
        <p14:section name="Khởi động" id="{53FA0AD0-E157-4BD8-9901-4BFB55425A41}">
          <p14:sldIdLst>
            <p14:sldId id="257"/>
            <p14:sldId id="260"/>
          </p14:sldIdLst>
        </p14:section>
        <p14:section name="Khám phá" id="{1BC078C0-81C9-4571-A14C-0713BA2A1F2F}">
          <p14:sldIdLst>
            <p14:sldId id="312"/>
            <p14:sldId id="313"/>
            <p14:sldId id="258"/>
            <p14:sldId id="323"/>
            <p14:sldId id="319"/>
            <p14:sldId id="320"/>
            <p14:sldId id="322"/>
            <p14:sldId id="324"/>
            <p14:sldId id="325"/>
            <p14:sldId id="326"/>
            <p14:sldId id="327"/>
            <p14:sldId id="328"/>
            <p14:sldId id="329"/>
            <p14:sldId id="330"/>
            <p14:sldId id="331"/>
            <p14:sldId id="332"/>
          </p14:sldIdLst>
        </p14:section>
        <p14:section name="Luyện tập" id="{5B2DE671-84B0-40F4-8D17-07145B516CEC}">
          <p14:sldIdLst/>
        </p14:section>
        <p14:section name="Vận dụng" id="{D7A4CC45-046B-4747-B925-89233310AE85}">
          <p14:sldIdLst/>
        </p14:section>
        <p14:section name="Ghi nhớ" id="{BA72E88E-079A-4552-8E5F-9D631D206CBD}">
          <p14:sldIdLst>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D8E"/>
    <a:srgbClr val="70AD47"/>
    <a:srgbClr val="59A041"/>
    <a:srgbClr val="90BE21"/>
    <a:srgbClr val="F68122"/>
    <a:srgbClr val="002060"/>
    <a:srgbClr val="FF66FF"/>
    <a:srgbClr val="FFFFFF"/>
    <a:srgbClr val="5CA144"/>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autoAdjust="0"/>
  </p:normalViewPr>
  <p:slideViewPr>
    <p:cSldViewPr snapToGrid="0">
      <p:cViewPr varScale="1">
        <p:scale>
          <a:sx n="83" d="100"/>
          <a:sy n="83" d="100"/>
        </p:scale>
        <p:origin x="676"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latin typeface="Roboto" panose="02000000000000000000" pitchFamily="2" charset="0"/>
              </a:rPr>
              <a:t>7/10/2023</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Roboto" panose="02000000000000000000" pitchFamily="2" charset="0"/>
              </a:defRPr>
            </a:lvl1pPr>
          </a:lstStyle>
          <a:p>
            <a:fld id="{2CA1B0BC-490D-4C5F-B82A-BB02ABC09BD3}" type="datetimeFigureOut">
              <a:rPr lang="en-US" smtClean="0"/>
              <a:pPr/>
              <a:t>7/10/2023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D1056F47-D2FF-4C56-9DAB-839FEFBD576E}" type="slidenum">
              <a:rPr lang="en-US" smtClean="0"/>
              <a:pPr/>
              <a:t>‹#›</a:t>
            </a:fld>
            <a:endParaRPr lang="en-US" dirty="0"/>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png"/><Relationship Id="rId5" Type="http://schemas.openxmlformats.org/officeDocument/2006/relationships/tags" Target="../tags/tag17.xml"/><Relationship Id="rId10" Type="http://schemas.openxmlformats.org/officeDocument/2006/relationships/image" Target="../media/image16.png"/><Relationship Id="rId4" Type="http://schemas.openxmlformats.org/officeDocument/2006/relationships/tags" Target="../tags/tag16.xm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Master" Target="../slideMasters/slideMaster2.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slideMaster" Target="../slideMasters/slideMaster2.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55.png"/><Relationship Id="rId5" Type="http://schemas.openxmlformats.org/officeDocument/2006/relationships/tags" Target="../tags/tag59.xml"/><Relationship Id="rId10" Type="http://schemas.openxmlformats.org/officeDocument/2006/relationships/image" Target="../media/image54.png"/><Relationship Id="rId4" Type="http://schemas.openxmlformats.org/officeDocument/2006/relationships/tags" Target="../tags/tag58.xml"/><Relationship Id="rId9"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10" Type="http://schemas.openxmlformats.org/officeDocument/2006/relationships/image" Target="../media/image18.png"/><Relationship Id="rId4" Type="http://schemas.openxmlformats.org/officeDocument/2006/relationships/tags" Target="../tags/tag65.xml"/><Relationship Id="rId9"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928B4A6A-08BB-4660-A106-FA344FEF670C}"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F98C7592-4EA0-40BB-8B0D-3F7CA73EC78D}"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A92CF9D8-2780-4412-A5F3-31529E6B5102}"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6235907" y="1632111"/>
            <a:ext cx="2420977" cy="2490909"/>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FA7CDE53-557F-40CA-9E8D-2784E06A5DD9}"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2AB1CB39-DE7C-40CB-8C55-6CF22A4125DF}"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BBE8FB28-A35D-4619-98AF-4A90C6151863}"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FDB799B4-B373-43E7-B0BD-B5935C38C8C9}"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44219A8C-F00B-4B9C-969B-0E54D9760E1C}"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683879" y="3288403"/>
            <a:ext cx="3601181" cy="1228725"/>
            <a:chOff x="683879" y="3192540"/>
            <a:chExt cx="3601181"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683879" y="3192540"/>
              <a:ext cx="3601181"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792979" y="343951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C</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2" y="1871206"/>
            <a:ext cx="3710344"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756960" y="2013498"/>
              <a:ext cx="447289"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683879" y="1866797"/>
            <a:ext cx="3601181"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1988651" y="2017906"/>
              <a:ext cx="463880"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A</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3710344"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7806913" y="352052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1573958" y="2000148"/>
            <a:ext cx="2512863"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19" y="2020095"/>
            <a:ext cx="2491353"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1573958" y="3442905"/>
            <a:ext cx="2530723"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2440752"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4600" tmFilter="0, 0; .2, .5; .8, .5; 1, 0"/>
                                        <p:tgtEl>
                                          <p:spTgt spid="38"/>
                                        </p:tgtEl>
                                      </p:cBhvr>
                                    </p:animEffect>
                                    <p:animScale>
                                      <p:cBhvr>
                                        <p:cTn id="54" dur="23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57BD6EC5-D0DB-41F9-95C7-DFDA2D68FC32}"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AB4692DE-9F4E-4CFC-9597-C52599A05C10}"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702197" y="614766"/>
            <a:ext cx="3053499" cy="3555148"/>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2928683" y="1361745"/>
            <a:ext cx="2622052" cy="3020201"/>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039815"/>
            <a:ext cx="2313700" cy="2547901"/>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71234" y="3371518"/>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75087" y="3086769"/>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96BA50DD-946B-4F75-BCAE-E968690E997C}"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7CC06FFD-6CA1-401B-A7E9-109C4757D0DE}"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021714" y="3059827"/>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021714" y="2079642"/>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1484407" y="3003849"/>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514929" y="2003669"/>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247856" y="494740"/>
            <a:ext cx="3562194"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KHÁM</a:t>
            </a:r>
            <a:r>
              <a:rPr lang="en-US" sz="4400" b="1" cap="none" spc="0" baseline="0" dirty="0">
                <a:ln/>
                <a:solidFill>
                  <a:srgbClr val="094D8E"/>
                </a:solidFill>
                <a:effectLst/>
                <a:latin typeface="Montserrat Black" panose="00000A00000000000000" pitchFamily="2" charset="0"/>
              </a:rPr>
              <a:t> PHÁ</a:t>
            </a:r>
            <a:endParaRPr lang="en-US" sz="4400" b="1" cap="none" spc="0" dirty="0">
              <a:ln/>
              <a:solidFill>
                <a:srgbClr val="094D8E"/>
              </a:solidFill>
              <a:effectLst/>
              <a:latin typeface="Montserrat Black" panose="00000A00000000000000" pitchFamily="2" charset="0"/>
            </a:endParaRP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14:presetBounceEnd="72000">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14:bounceEnd="72000">
                                          <p:cBhvr additive="base">
                                            <p:cTn id="47"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2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par>
                                    <p:cTn id="57" presetID="42" presetClass="entr" presetSubtype="0" fill="hold" grpId="0" nodeType="withEffect">
                                      <p:stCondLst>
                                        <p:cond delay="106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11400"/>
                                      </p:stCondLst>
                                      <p:childTnLst>
                                        <p:set>
                                          <p:cBhvr>
                                            <p:cTn id="63" dur="1" fill="hold">
                                              <p:stCondLst>
                                                <p:cond delay="0"/>
                                              </p:stCondLst>
                                            </p:cTn>
                                            <p:tgtEl>
                                              <p:spTgt spid="27">
                                                <p:txEl>
                                                  <p:pRg st="0" end="0"/>
                                                </p:txEl>
                                              </p:spTgt>
                                            </p:tgtEl>
                                            <p:attrNameLst>
                                              <p:attrName>style.visibility</p:attrName>
                                            </p:attrNameLst>
                                          </p:cBhvr>
                                          <p:to>
                                            <p:strVal val="visible"/>
                                          </p:to>
                                        </p:set>
                                        <p:animEffect transition="in" filter="wipe(left)">
                                          <p:cBhvr>
                                            <p:cTn id="64" dur="6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2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P spid="26" grpId="0" animBg="1"/>
          <p:bldP spid="27" grpId="0" build="p">
            <p:tmplLst>
              <p:tmpl lvl="1">
                <p:tnLst>
                  <p:par>
                    <p:cTn presetID="22" presetClass="entr" presetSubtype="8" fill="hold" nodeType="withEffect">
                      <p:stCondLst>
                        <p:cond delay="11400"/>
                      </p:stCondLst>
                      <p:childTnLst>
                        <p:set>
                          <p:cBhvr>
                            <p:cTn dur="1" fill="hold">
                              <p:stCondLst>
                                <p:cond delay="0"/>
                              </p:stCondLst>
                            </p:cTn>
                            <p:tgtEl>
                              <p:spTgt spid="27"/>
                            </p:tgtEl>
                            <p:attrNameLst>
                              <p:attrName>style.visibility</p:attrName>
                            </p:attrNameLst>
                          </p:cBhvr>
                          <p:to>
                            <p:strVal val="visible"/>
                          </p:to>
                        </p:set>
                        <p:animEffect transition="in" filter="wipe(left)">
                          <p:cBhvr>
                            <p:cTn dur="600"/>
                            <p:tgtEl>
                              <p:spTgt spid="27"/>
                            </p:tgtEl>
                          </p:cBhvr>
                        </p:animEffect>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7E1BC288-7639-40B5-941C-5513A1FFB703}"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98C9D850-CDB2-4687-9DCA-F04637CCB8E2}"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1A6732AF-E60C-4ED6-8235-111EFD1FCF27}"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869C439F-CBBF-4D3E-A93D-49A0DC37F129}"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59"/>
            <a:ext cx="2739834" cy="2684941"/>
            <a:chOff x="4170252" y="1464582"/>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2"/>
              <a:ext cx="3851497" cy="3928834"/>
              <a:chOff x="2133599" y="9016998"/>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100" y="9016998"/>
                <a:ext cx="2457449" cy="3771901"/>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 </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399"/>
                <a:ext cx="4078648"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bg1"/>
                    </a:solidFill>
                    <a:latin typeface="Roboto" panose="02000000000000000000" pitchFamily="2" charset="0"/>
                  </a:rPr>
                  <a:t>02</a:t>
                </a:r>
                <a:endParaRPr b="1" dirty="0">
                  <a:solidFill>
                    <a:schemeClr val="bg1"/>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1"/>
                <a:ext cx="2475747" cy="3471934"/>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bg1"/>
                    </a:solidFill>
                    <a:latin typeface="Roboto" panose="02000000000000000000" pitchFamily="2" charset="0"/>
                  </a:rPr>
                  <a:t>  03</a:t>
                </a:r>
                <a:endParaRPr b="1" dirty="0">
                  <a:solidFill>
                    <a:schemeClr val="bg1"/>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C0DE9144-17C8-46FA-86D9-D5E753E49525}"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17B7471C-E668-45E5-85D0-8E6D1B3FA6BF}"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7B8C6851-892D-4FAE-B2FE-86C45D07CAD0}"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0A8F9CB2-A154-414E-ACE6-4119C8B620FB}"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ED684BA1-F523-4496-8D10-CE31552807E0}"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3066273" y="1597086"/>
            <a:ext cx="1324237" cy="99934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F68122"/>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44156" y="1588941"/>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5CA144"/>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759164" y="2754178"/>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094D8E"/>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dirty="0"/>
              <a:t>Click to edit Master title style</a:t>
            </a:r>
          </a:p>
        </p:txBody>
      </p:sp>
      <p:sp>
        <p:nvSpPr>
          <p:cNvPr id="14" name="Text Placeholder 39">
            <a:extLst>
              <a:ext uri="{FF2B5EF4-FFF2-40B4-BE49-F238E27FC236}">
                <a16:creationId xmlns:a16="http://schemas.microsoft.com/office/drawing/2014/main" id="{CA5BC581-A2E4-4D10-8C2A-E81E2E55D886}"/>
              </a:ext>
            </a:extLst>
          </p:cNvPr>
          <p:cNvSpPr>
            <a:spLocks noGrp="1"/>
          </p:cNvSpPr>
          <p:nvPr>
            <p:ph type="body" sz="quarter" idx="17" hasCustomPrompt="1"/>
          </p:nvPr>
        </p:nvSpPr>
        <p:spPr>
          <a:xfrm>
            <a:off x="210370" y="1828557"/>
            <a:ext cx="2415849" cy="925621"/>
          </a:xfrm>
        </p:spPr>
        <p:txBody>
          <a:bodyPr>
            <a:normAutofit/>
          </a:bodyPr>
          <a:lstStyle>
            <a:lvl1pPr marL="0" indent="0">
              <a:buNone/>
              <a:defRPr sz="2400" baseline="0">
                <a:solidFill>
                  <a:srgbClr val="F68122"/>
                </a:solidFill>
              </a:defRPr>
            </a:lvl1pPr>
          </a:lstStyle>
          <a:p>
            <a:pPr lvl="0"/>
            <a:r>
              <a:rPr lang="en-US" dirty="0"/>
              <a:t>Click to add text</a:t>
            </a:r>
          </a:p>
        </p:txBody>
      </p:sp>
      <p:sp>
        <p:nvSpPr>
          <p:cNvPr id="15" name="Text Placeholder 39">
            <a:extLst>
              <a:ext uri="{FF2B5EF4-FFF2-40B4-BE49-F238E27FC236}">
                <a16:creationId xmlns:a16="http://schemas.microsoft.com/office/drawing/2014/main" id="{4CC8442B-3832-4B20-AE92-39896E6EB1FE}"/>
              </a:ext>
            </a:extLst>
          </p:cNvPr>
          <p:cNvSpPr>
            <a:spLocks noGrp="1"/>
          </p:cNvSpPr>
          <p:nvPr>
            <p:ph type="body" sz="quarter" idx="18"/>
          </p:nvPr>
        </p:nvSpPr>
        <p:spPr>
          <a:xfrm>
            <a:off x="6216346" y="1931139"/>
            <a:ext cx="2415849" cy="925621"/>
          </a:xfrm>
        </p:spPr>
        <p:txBody>
          <a:bodyPr>
            <a:normAutofit/>
          </a:bodyPr>
          <a:lstStyle>
            <a:lvl1pPr marL="0" indent="0">
              <a:buNone/>
              <a:defRPr sz="2400">
                <a:solidFill>
                  <a:srgbClr val="5CA144"/>
                </a:solidFill>
              </a:defRPr>
            </a:lvl1pPr>
          </a:lstStyle>
          <a:p>
            <a:pPr lvl="0"/>
            <a:endParaRPr lang="en-US" dirty="0"/>
          </a:p>
        </p:txBody>
      </p:sp>
      <p:sp>
        <p:nvSpPr>
          <p:cNvPr id="16" name="Text Placeholder 39">
            <a:extLst>
              <a:ext uri="{FF2B5EF4-FFF2-40B4-BE49-F238E27FC236}">
                <a16:creationId xmlns:a16="http://schemas.microsoft.com/office/drawing/2014/main" id="{39A02F38-5B89-440F-AA95-805923AE90C2}"/>
              </a:ext>
            </a:extLst>
          </p:cNvPr>
          <p:cNvSpPr>
            <a:spLocks noGrp="1"/>
          </p:cNvSpPr>
          <p:nvPr>
            <p:ph type="body" sz="quarter" idx="19"/>
          </p:nvPr>
        </p:nvSpPr>
        <p:spPr>
          <a:xfrm>
            <a:off x="3104413" y="3782116"/>
            <a:ext cx="2415849" cy="925621"/>
          </a:xfrm>
        </p:spPr>
        <p:txBody>
          <a:bodyPr>
            <a:normAutofit/>
          </a:bodyPr>
          <a:lstStyle>
            <a:lvl1pPr marL="0" indent="0">
              <a:buNone/>
              <a:defRPr sz="2400">
                <a:solidFill>
                  <a:srgbClr val="094D8E"/>
                </a:solidFill>
              </a:defRPr>
            </a:lvl1pPr>
          </a:lstStyle>
          <a:p>
            <a:pPr lvl="0"/>
            <a:endParaRPr lang="en-US" dirty="0"/>
          </a:p>
        </p:txBody>
      </p:sp>
      <p:sp>
        <p:nvSpPr>
          <p:cNvPr id="17" name="Text Placeholder 39">
            <a:extLst>
              <a:ext uri="{FF2B5EF4-FFF2-40B4-BE49-F238E27FC236}">
                <a16:creationId xmlns:a16="http://schemas.microsoft.com/office/drawing/2014/main" id="{B731BBAB-4812-4BDA-AAD2-C11368538C61}"/>
              </a:ext>
            </a:extLst>
          </p:cNvPr>
          <p:cNvSpPr>
            <a:spLocks noGrp="1"/>
          </p:cNvSpPr>
          <p:nvPr>
            <p:ph type="body" sz="quarter" idx="20" hasCustomPrompt="1"/>
          </p:nvPr>
        </p:nvSpPr>
        <p:spPr>
          <a:xfrm>
            <a:off x="4223738" y="3082180"/>
            <a:ext cx="1207925" cy="925621"/>
          </a:xfrm>
        </p:spPr>
        <p:txBody>
          <a:bodyPr>
            <a:normAutofit/>
          </a:bodyPr>
          <a:lstStyle>
            <a:lvl1pPr marL="0" indent="0">
              <a:buNone/>
              <a:defRPr sz="2400">
                <a:solidFill>
                  <a:schemeClr val="bg1"/>
                </a:solidFill>
              </a:defRPr>
            </a:lvl1pPr>
          </a:lstStyle>
          <a:p>
            <a:pPr lvl="0"/>
            <a:r>
              <a:rPr lang="en-US" dirty="0"/>
              <a:t>3</a:t>
            </a:r>
          </a:p>
        </p:txBody>
      </p:sp>
      <p:sp>
        <p:nvSpPr>
          <p:cNvPr id="18" name="Text Placeholder 39">
            <a:extLst>
              <a:ext uri="{FF2B5EF4-FFF2-40B4-BE49-F238E27FC236}">
                <a16:creationId xmlns:a16="http://schemas.microsoft.com/office/drawing/2014/main" id="{A97A1C18-D2D7-4E8D-AB61-CF6815C39E5B}"/>
              </a:ext>
            </a:extLst>
          </p:cNvPr>
          <p:cNvSpPr>
            <a:spLocks noGrp="1"/>
          </p:cNvSpPr>
          <p:nvPr>
            <p:ph type="body" sz="quarter" idx="21" hasCustomPrompt="1"/>
          </p:nvPr>
        </p:nvSpPr>
        <p:spPr>
          <a:xfrm>
            <a:off x="4572000" y="1896493"/>
            <a:ext cx="1207925" cy="925621"/>
          </a:xfrm>
        </p:spPr>
        <p:txBody>
          <a:bodyPr>
            <a:normAutofit/>
          </a:bodyPr>
          <a:lstStyle>
            <a:lvl1pPr marL="0" indent="0" algn="ctr">
              <a:buNone/>
              <a:defRPr sz="2400">
                <a:solidFill>
                  <a:schemeClr val="bg1"/>
                </a:solidFill>
              </a:defRPr>
            </a:lvl1pPr>
          </a:lstStyle>
          <a:p>
            <a:pPr lvl="0"/>
            <a:r>
              <a:rPr lang="en-US" dirty="0"/>
              <a:t>2</a:t>
            </a:r>
          </a:p>
        </p:txBody>
      </p:sp>
      <p:sp>
        <p:nvSpPr>
          <p:cNvPr id="19" name="Text Placeholder 39">
            <a:extLst>
              <a:ext uri="{FF2B5EF4-FFF2-40B4-BE49-F238E27FC236}">
                <a16:creationId xmlns:a16="http://schemas.microsoft.com/office/drawing/2014/main" id="{D6143BA6-2892-40CD-8B14-A5EE4977356E}"/>
              </a:ext>
            </a:extLst>
          </p:cNvPr>
          <p:cNvSpPr>
            <a:spLocks noGrp="1"/>
          </p:cNvSpPr>
          <p:nvPr>
            <p:ph type="body" sz="quarter" idx="22" hasCustomPrompt="1"/>
          </p:nvPr>
        </p:nvSpPr>
        <p:spPr>
          <a:xfrm>
            <a:off x="3114540" y="1922130"/>
            <a:ext cx="1207925" cy="925621"/>
          </a:xfrm>
        </p:spPr>
        <p:txBody>
          <a:bodyPr>
            <a:normAutofit/>
          </a:bodyPr>
          <a:lstStyle>
            <a:lvl1pPr marL="0" indent="0" algn="ctr">
              <a:buNone/>
              <a:defRPr sz="2400">
                <a:solidFill>
                  <a:schemeClr val="bg1"/>
                </a:solidFill>
              </a:defRPr>
            </a:lvl1pPr>
          </a:lstStyle>
          <a:p>
            <a:pPr lvl="0"/>
            <a:r>
              <a:rPr lang="en-US" dirty="0"/>
              <a:t>1</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circle(in)">
                                      <p:cBhvr>
                                        <p:cTn id="19" dur="2000"/>
                                        <p:tgtEl>
                                          <p:spTgt spid="19">
                                            <p:txEl>
                                              <p:pRg st="0" end="0"/>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ircle(in)">
                                      <p:cBhvr>
                                        <p:cTn id="22" dur="2000"/>
                                        <p:tgtEl>
                                          <p:spTgt spid="18">
                                            <p:txEl>
                                              <p:pRg st="0" end="0"/>
                                            </p:txEl>
                                          </p:spTgt>
                                        </p:tgtEl>
                                      </p:cBhvr>
                                    </p:animEffect>
                                  </p:childTnLst>
                                </p:cTn>
                              </p:par>
                              <p:par>
                                <p:cTn id="23" presetID="2" presetClass="entr" presetSubtype="8" fill="hold" grpId="0" nodeType="withEffect">
                                  <p:stCondLst>
                                    <p:cond delay="200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250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nodePh="1">
                                  <p:stCondLst>
                                    <p:cond delay="3000"/>
                                  </p:stCondLst>
                                  <p:endCondLst>
                                    <p:cond evt="begin" delay="0">
                                      <p:tn val="31"/>
                                    </p:cond>
                                  </p:end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build="p">
        <p:tmplLst>
          <p:tmpl lvl="1">
            <p:tnLst>
              <p:par>
                <p:cTn presetID="2" presetClass="entr" presetSubtype="8"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nodePh="1">
                  <p:stCondLst>
                    <p:cond delay="250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4" fill="hold" nodeType="withEffect" nodePh="1">
                  <p:stCondLst>
                    <p:cond delay="300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6" presetClass="entr" presetSubtype="16"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circle(in)">
                      <p:cBhvr>
                        <p:cTn dur="2000"/>
                        <p:tgtEl>
                          <p:spTgt spid="17"/>
                        </p:tgtEl>
                      </p:cBhvr>
                    </p:animEffect>
                  </p:childTnLst>
                </p:cTn>
              </p:par>
            </p:tnLst>
          </p:tmpl>
        </p:tmplLst>
      </p:bldP>
      <p:bldP spid="18" grpId="0" build="p">
        <p:tmplLst>
          <p:tmpl lvl="1">
            <p:tnLst>
              <p:par>
                <p:cTn presetID="6"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circle(in)">
                      <p:cBhvr>
                        <p:cTn dur="2000"/>
                        <p:tgtEl>
                          <p:spTgt spid="18"/>
                        </p:tgtEl>
                      </p:cBhvr>
                    </p:animEffect>
                  </p:childTnLst>
                </p:cTn>
              </p:par>
            </p:tnLst>
          </p:tmpl>
        </p:tmplLst>
      </p:bldP>
      <p:bldP spid="19" grpId="0" build="p">
        <p:tmplLst>
          <p:tmpl lvl="1">
            <p:tnLst>
              <p:par>
                <p:cTn presetID="6"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circle(in)">
                      <p:cBhvr>
                        <p:cTn dur="20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9A03E0-B7AF-4D6F-AF88-2200CC04E639}"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62D6E853-3013-486B-AD9E-F308049E7B71}"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C40101D-17F6-474D-82EA-BFD49AA561D0}"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53394CAC-92BF-41B9-B6EB-2F85A2C7E346}"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7B87E0A7-255E-49AA-AC70-3989935EB409}"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p>
            <a:r>
              <a:rPr lang="en-US"/>
              <a:t>Tin học lớp 4_NXB ĐH Vinh_Kiến tạo công dân toàn 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15626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04555-4C6F-49AC-9998-81EDA5DBE7B5}" type="datetime1">
              <a:rPr lang="en-US" smtClean="0"/>
              <a:t>7/10/2023</a:t>
            </a:fld>
            <a:endParaRPr lang="en-US"/>
          </a:p>
        </p:txBody>
      </p:sp>
      <p:sp>
        <p:nvSpPr>
          <p:cNvPr id="3" name="Footer Placeholder 2"/>
          <p:cNvSpPr>
            <a:spLocks noGrp="1"/>
          </p:cNvSpPr>
          <p:nvPr>
            <p:ph type="ftr" sz="quarter" idx="11"/>
          </p:nvPr>
        </p:nvSpPr>
        <p:spPr/>
        <p:txBody>
          <a:bodyPr/>
          <a:lstStyle/>
          <a:p>
            <a:r>
              <a:rPr lang="en-US"/>
              <a:t>Tin học lớp 4_NXB ĐH Vinh_Kiến tạo công dân toàn cầu</a:t>
            </a:r>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348748" y="837225"/>
            <a:ext cx="244650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err="1">
                <a:ln/>
                <a:solidFill>
                  <a:srgbClr val="FFBF53"/>
                </a:solidFill>
                <a:effectLst/>
                <a:latin typeface="Montserrat Black" panose="00000A00000000000000" pitchFamily="2" charset="0"/>
                <a:ea typeface="Roboto" panose="02000000000000000000" pitchFamily="2" charset="0"/>
              </a:rPr>
              <a:t>Trò</a:t>
            </a:r>
            <a:r>
              <a:rPr lang="en-US" sz="4000" b="1" cap="none" spc="0" dirty="0">
                <a:ln/>
                <a:solidFill>
                  <a:srgbClr val="FFBF53"/>
                </a:solidFill>
                <a:effectLst/>
                <a:latin typeface="Montserrat Black" panose="00000A00000000000000" pitchFamily="2" charset="0"/>
                <a:ea typeface="Roboto" panose="02000000000000000000" pitchFamily="2" charset="0"/>
              </a:rPr>
              <a:t> </a:t>
            </a:r>
            <a:r>
              <a:rPr lang="en-US" sz="4000" b="1" cap="none" spc="0" dirty="0" err="1">
                <a:ln/>
                <a:solidFill>
                  <a:srgbClr val="FFBF53"/>
                </a:solidFill>
                <a:effectLst/>
                <a:latin typeface="Montserrat Black" panose="00000A00000000000000" pitchFamily="2" charset="0"/>
                <a:ea typeface="Roboto" panose="02000000000000000000" pitchFamily="2" charset="0"/>
              </a:rPr>
              <a:t>chơi</a:t>
            </a:r>
            <a:endParaRPr lang="en-US" sz="40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Rectangle 12">
            <a:extLst>
              <a:ext uri="{FF2B5EF4-FFF2-40B4-BE49-F238E27FC236}">
                <a16:creationId xmlns:a16="http://schemas.microsoft.com/office/drawing/2014/main" id="{C3109D88-EABF-4EEB-AE37-5B8E3C319BC2}"/>
              </a:ext>
            </a:extLst>
          </p:cNvPr>
          <p:cNvSpPr/>
          <p:nvPr userDrawn="1"/>
        </p:nvSpPr>
        <p:spPr>
          <a:xfrm>
            <a:off x="2616179" y="1549900"/>
            <a:ext cx="3911648"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07474"/>
                </a:solidFill>
                <a:effectLst/>
                <a:latin typeface="Montserrat Black" panose="00000A00000000000000" pitchFamily="2" charset="0"/>
                <a:ea typeface="Roboto" panose="02000000000000000000" pitchFamily="2" charset="0"/>
              </a:rPr>
              <a:t>Ai </a:t>
            </a:r>
            <a:r>
              <a:rPr lang="en-US" sz="4000" b="1" cap="none" spc="0" dirty="0" err="1">
                <a:ln/>
                <a:solidFill>
                  <a:srgbClr val="F07474"/>
                </a:solidFill>
                <a:effectLst/>
                <a:latin typeface="Montserrat Black" panose="00000A00000000000000" pitchFamily="2" charset="0"/>
                <a:ea typeface="Roboto" panose="02000000000000000000" pitchFamily="2" charset="0"/>
              </a:rPr>
              <a:t>nhanh</a:t>
            </a:r>
            <a:r>
              <a:rPr lang="en-US" sz="4000" b="1" cap="none" spc="0" dirty="0">
                <a:ln/>
                <a:solidFill>
                  <a:srgbClr val="F07474"/>
                </a:solidFill>
                <a:effectLst/>
                <a:latin typeface="Montserrat Black" panose="00000A00000000000000" pitchFamily="2" charset="0"/>
                <a:ea typeface="Roboto" panose="02000000000000000000" pitchFamily="2" charset="0"/>
              </a:rPr>
              <a:t> </a:t>
            </a:r>
            <a:r>
              <a:rPr lang="en-US" sz="4000" b="1" cap="none" spc="0" dirty="0" err="1">
                <a:ln/>
                <a:solidFill>
                  <a:srgbClr val="F07474"/>
                </a:solidFill>
                <a:effectLst/>
                <a:latin typeface="Montserrat Black" panose="00000A00000000000000" pitchFamily="2" charset="0"/>
                <a:ea typeface="Roboto" panose="02000000000000000000" pitchFamily="2" charset="0"/>
              </a:rPr>
              <a:t>hơn</a:t>
            </a:r>
            <a:endParaRPr lang="en-US" sz="4000" b="1" cap="none" spc="0" dirty="0">
              <a:ln/>
              <a:solidFill>
                <a:srgbClr val="F07474"/>
              </a:solidFill>
              <a:effectLst/>
              <a:latin typeface="Montserrat Black" panose="00000A00000000000000" pitchFamily="2" charset="0"/>
              <a:ea typeface="Roboto" panose="02000000000000000000" pitchFamily="2" charset="0"/>
            </a:endParaRPr>
          </a:p>
        </p:txBody>
      </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Tree>
    <p:extLst>
      <p:ext uri="{BB962C8B-B14F-4D97-AF65-F5344CB8AC3E}">
        <p14:creationId xmlns:p14="http://schemas.microsoft.com/office/powerpoint/2010/main" val="13624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E4315B1B-EF2D-45E4-8AF8-09DA0D8BEC9D}"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324987" y="1957838"/>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775695" y="1847731"/>
            <a:ext cx="5911850" cy="461962"/>
          </a:xfrm>
        </p:spPr>
        <p:txBody>
          <a:bodyPr>
            <a:noAutofit/>
          </a:bodyPr>
          <a:lstStyle>
            <a:lvl1pPr marL="0" indent="0">
              <a:buNone/>
              <a:defRPr sz="28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13343615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2" presetClass="entr" presetSubtype="1" fill="hold" grpId="0" nodeType="withEffect" p14:presetBounceEnd="72000">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14:bounceEnd="72000">
                                          <p:cBhvr additive="base">
                                            <p:cTn id="39"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0"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127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400"/>
                                            <p:tgtEl>
                                              <p:spTgt spid="8"/>
                                            </p:tgtEl>
                                          </p:cBhvr>
                                        </p:animEffect>
                                        <p:anim calcmode="lin" valueType="num">
                                          <p:cBhvr>
                                            <p:cTn id="40" dur="1400" fill="hold"/>
                                            <p:tgtEl>
                                              <p:spTgt spid="8"/>
                                            </p:tgtEl>
                                            <p:attrNameLst>
                                              <p:attrName>ppt_x</p:attrName>
                                            </p:attrNameLst>
                                          </p:cBhvr>
                                          <p:tavLst>
                                            <p:tav tm="0">
                                              <p:val>
                                                <p:strVal val="#ppt_x"/>
                                              </p:val>
                                            </p:tav>
                                            <p:tav tm="100000">
                                              <p:val>
                                                <p:strVal val="#ppt_x"/>
                                              </p:val>
                                            </p:tav>
                                          </p:tavLst>
                                        </p:anim>
                                        <p:anim calcmode="lin" valueType="num">
                                          <p:cBhvr>
                                            <p:cTn id="41" dur="14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39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250" fill="hold"/>
                                            <p:tgtEl>
                                              <p:spTgt spid="46"/>
                                            </p:tgtEl>
                                            <p:attrNameLst>
                                              <p:attrName>ppt_x</p:attrName>
                                            </p:attrNameLst>
                                          </p:cBhvr>
                                          <p:tavLst>
                                            <p:tav tm="0">
                                              <p:val>
                                                <p:strVal val="#ppt_x"/>
                                              </p:val>
                                            </p:tav>
                                            <p:tav tm="100000">
                                              <p:val>
                                                <p:strVal val="#ppt_x"/>
                                              </p:val>
                                            </p:tav>
                                          </p:tavLst>
                                        </p:anim>
                                        <p:anim calcmode="lin" valueType="num">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139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8"/>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C0ADC908-E0FC-419D-BCEA-2CD5C991A22E}"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6"/>
            <a:ext cx="7389812" cy="2754313"/>
          </a:xfrm>
        </p:spPr>
        <p:txBody>
          <a:bodyPr>
            <a:normAutofit/>
          </a:bodyPr>
          <a:lstStyle>
            <a:lvl1pPr>
              <a:defRPr sz="2400"/>
            </a:lvl1pPr>
            <a:lvl2pPr>
              <a:defRPr sz="2000"/>
            </a:lvl2pPr>
            <a:lvl3pPr>
              <a:defRPr sz="1600"/>
            </a:lvl3pPr>
            <a:lvl4pPr>
              <a:defRPr sz="1401"/>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139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30A75C54-789B-4987-BBBB-D8C0447B9219}"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307543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C3A0CABA-E499-4A21-88FD-457045037A51}"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21136908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FA5CBF5-FA7D-4FCB-92B8-15ADA6B6ABC4}"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23099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7EBD18-9015-4568-9BF5-7B3DF28577E8}"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B3E8D1C-670C-4D47-BC0D-14C5B80B83BB}"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14580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a:xfrm>
            <a:off x="628650" y="4869656"/>
            <a:ext cx="2057400" cy="273844"/>
          </a:xfrm>
        </p:spPr>
        <p:txBody>
          <a:bodyPr/>
          <a:lstStyle/>
          <a:p>
            <a:fld id="{119BCBC1-8080-4E85-AEC6-CE9D862A9C6B}" type="datetime1">
              <a:rPr lang="en-US" smtClean="0"/>
              <a:t>7/10/2023</a:t>
            </a:fld>
            <a:endParaRPr lang="en-US" dirty="0"/>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a:xfrm>
            <a:off x="3028950" y="4904185"/>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a:xfrm>
            <a:off x="6686465" y="4904185"/>
            <a:ext cx="2057400" cy="273844"/>
          </a:xfrm>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123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0FB639-4FC5-4A47-929B-7C1938DB362D}"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38351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8C4626B5-B214-48C5-8C13-6AD9EEA4D602}"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5729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BF7DF-2D63-4F18-8425-43E3E807CDCD}"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930698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285BD4-655C-4B21-AA3F-4EEF6B9924CB}"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651224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36EBDFF-17AF-4026-8342-544FDE03141C}"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800"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487601" y="2049663"/>
            <a:ext cx="2624138" cy="457200"/>
          </a:xfrm>
        </p:spPr>
        <p:txBody>
          <a:bodyPr>
            <a:noAutofit/>
          </a:bodyPr>
          <a:lstStyle>
            <a:lvl1pPr marL="0" indent="0">
              <a:buNone/>
              <a:defRPr sz="2000"/>
            </a:lvl1pPr>
          </a:lstStyle>
          <a:p>
            <a:pPr lvl="0"/>
            <a:r>
              <a:rPr lang="en-US" dirty="0"/>
              <a:t>Click to edit Master text styles</a:t>
            </a:r>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4969639" y="2027096"/>
            <a:ext cx="2624138" cy="457200"/>
          </a:xfrm>
        </p:spPr>
        <p:txBody>
          <a:bodyPr>
            <a:noAutofit/>
          </a:bodyPr>
          <a:lstStyle>
            <a:lvl1pPr marL="0" indent="0">
              <a:buNone/>
              <a:defRPr sz="2000"/>
            </a:lvl1pPr>
          </a:lstStyle>
          <a:p>
            <a:pPr lvl="0"/>
            <a:r>
              <a:rPr lang="en-US" dirty="0"/>
              <a:t>Click to edit Master text styles</a:t>
            </a:r>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1527070" y="3106666"/>
            <a:ext cx="2624138" cy="457200"/>
          </a:xfrm>
        </p:spPr>
        <p:txBody>
          <a:bodyPr>
            <a:noAutofit/>
          </a:bodyPr>
          <a:lstStyle>
            <a:lvl1pPr marL="0" indent="0">
              <a:buNone/>
              <a:defRPr sz="2000"/>
            </a:lvl1pPr>
          </a:lstStyle>
          <a:p>
            <a:pPr lvl="0"/>
            <a:r>
              <a:rPr lang="en-US" dirty="0"/>
              <a:t>Click to edit Master text styles</a:t>
            </a:r>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4991748" y="3131921"/>
            <a:ext cx="2624138" cy="45720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4798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20C39145-96B7-4920-A330-4A86C86778FF}"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7791610" y="443363"/>
            <a:ext cx="1215518" cy="1306287"/>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3848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7C1-A048-45DB-BAB2-43AAD93E1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CA267-070C-4877-B3AC-8225D8E0642B}"/>
              </a:ext>
            </a:extLst>
          </p:cNvPr>
          <p:cNvSpPr>
            <a:spLocks noGrp="1"/>
          </p:cNvSpPr>
          <p:nvPr>
            <p:ph type="dt" sz="half" idx="10"/>
          </p:nvPr>
        </p:nvSpPr>
        <p:spPr/>
        <p:txBody>
          <a:bodyPr/>
          <a:lstStyle/>
          <a:p>
            <a:fld id="{912458C8-C427-4D1C-ADEE-A02DB6D249AB}" type="datetime1">
              <a:rPr lang="en-US" smtClean="0"/>
              <a:t>7/10/2023</a:t>
            </a:fld>
            <a:endParaRPr lang="en-US"/>
          </a:p>
        </p:txBody>
      </p:sp>
      <p:sp>
        <p:nvSpPr>
          <p:cNvPr id="4" name="Footer Placeholder 3">
            <a:extLst>
              <a:ext uri="{FF2B5EF4-FFF2-40B4-BE49-F238E27FC236}">
                <a16:creationId xmlns:a16="http://schemas.microsoft.com/office/drawing/2014/main" id="{F62B0535-C97D-4C62-853F-AC39C1039DF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60D303B-7606-4C4A-8C56-8295B5835FFD}"/>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105673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3A5C47B3-7565-4B60-A021-C4F901079CB2}"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9" name="Group 8">
            <a:extLst>
              <a:ext uri="{FF2B5EF4-FFF2-40B4-BE49-F238E27FC236}">
                <a16:creationId xmlns:a16="http://schemas.microsoft.com/office/drawing/2014/main" id="{A569D284-F823-4F21-9953-D07BCC895A5C}"/>
              </a:ext>
            </a:extLst>
          </p:cNvPr>
          <p:cNvGrpSpPr/>
          <p:nvPr userDrawn="1"/>
        </p:nvGrpSpPr>
        <p:grpSpPr>
          <a:xfrm>
            <a:off x="290569" y="1369623"/>
            <a:ext cx="4306237" cy="869160"/>
            <a:chOff x="2092162" y="1086782"/>
            <a:chExt cx="4306237" cy="869160"/>
          </a:xfrm>
        </p:grpSpPr>
        <p:grpSp>
          <p:nvGrpSpPr>
            <p:cNvPr id="6" name="Group 5">
              <a:extLst>
                <a:ext uri="{FF2B5EF4-FFF2-40B4-BE49-F238E27FC236}">
                  <a16:creationId xmlns:a16="http://schemas.microsoft.com/office/drawing/2014/main" id="{DDD37DDE-90E8-45DA-BB7E-DFB238489AA3}"/>
                </a:ext>
              </a:extLst>
            </p:cNvPr>
            <p:cNvGrpSpPr/>
            <p:nvPr userDrawn="1"/>
          </p:nvGrpSpPr>
          <p:grpSpPr>
            <a:xfrm>
              <a:off x="2092162" y="1086782"/>
              <a:ext cx="4306237" cy="869160"/>
              <a:chOff x="2092162" y="1086782"/>
              <a:chExt cx="4306237" cy="869160"/>
            </a:xfrm>
          </p:grpSpPr>
          <p:sp>
            <p:nvSpPr>
              <p:cNvPr id="23" name="任意多边形 16">
                <a:extLst>
                  <a:ext uri="{FF2B5EF4-FFF2-40B4-BE49-F238E27FC236}">
                    <a16:creationId xmlns:a16="http://schemas.microsoft.com/office/drawing/2014/main" id="{5EB396DC-8A2C-4FFA-B0C6-77E62E17A2C9}"/>
                  </a:ext>
                </a:extLst>
              </p:cNvPr>
              <p:cNvSpPr/>
              <p:nvPr userDrawn="1">
                <p:custDataLst>
                  <p:tags r:id="rId10"/>
                </p:custDataLst>
              </p:nvPr>
            </p:nvSpPr>
            <p:spPr bwMode="auto">
              <a:xfrm flipH="1">
                <a:off x="2135005" y="1086782"/>
                <a:ext cx="4237902"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Roboto" panose="02000000000000000000" pitchFamily="2" charset="0"/>
                  <a:ea typeface="Roboto" panose="02000000000000000000" pitchFamily="2" charset="0"/>
                </a:endParaRPr>
              </a:p>
            </p:txBody>
          </p:sp>
          <p:sp>
            <p:nvSpPr>
              <p:cNvPr id="24" name="Freeform 10">
                <a:extLst>
                  <a:ext uri="{FF2B5EF4-FFF2-40B4-BE49-F238E27FC236}">
                    <a16:creationId xmlns:a16="http://schemas.microsoft.com/office/drawing/2014/main" id="{9AE772EF-F9E4-4B9C-B066-D0CE297EF653}"/>
                  </a:ext>
                </a:extLst>
              </p:cNvPr>
              <p:cNvSpPr/>
              <p:nvPr userDrawn="1">
                <p:custDataLst>
                  <p:tags r:id="rId11"/>
                </p:custDataLst>
              </p:nvPr>
            </p:nvSpPr>
            <p:spPr bwMode="auto">
              <a:xfrm flipH="1">
                <a:off x="2092162" y="1114525"/>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5" name="Freeform 22">
                <a:extLst>
                  <a:ext uri="{FF2B5EF4-FFF2-40B4-BE49-F238E27FC236}">
                    <a16:creationId xmlns:a16="http://schemas.microsoft.com/office/drawing/2014/main" id="{0D37EBD0-32E9-4358-B57F-A69F71C70082}"/>
                  </a:ext>
                </a:extLst>
              </p:cNvPr>
              <p:cNvSpPr/>
              <p:nvPr userDrawn="1">
                <p:custDataLst>
                  <p:tags r:id="rId12"/>
                </p:custDataLst>
              </p:nvPr>
            </p:nvSpPr>
            <p:spPr bwMode="auto">
              <a:xfrm>
                <a:off x="6160555" y="1114525"/>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7" name="Rectangle 6">
              <a:extLst>
                <a:ext uri="{FF2B5EF4-FFF2-40B4-BE49-F238E27FC236}">
                  <a16:creationId xmlns:a16="http://schemas.microsoft.com/office/drawing/2014/main" id="{3023940C-EE43-4F80-B6A8-01CABE969585}"/>
                </a:ext>
              </a:extLst>
            </p:cNvPr>
            <p:cNvSpPr/>
            <p:nvPr userDrawn="1"/>
          </p:nvSpPr>
          <p:spPr>
            <a:xfrm>
              <a:off x="2392050" y="11430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14" name="Group 13">
            <a:extLst>
              <a:ext uri="{FF2B5EF4-FFF2-40B4-BE49-F238E27FC236}">
                <a16:creationId xmlns:a16="http://schemas.microsoft.com/office/drawing/2014/main" id="{831149EA-B629-415E-8062-0F003241BB76}"/>
              </a:ext>
            </a:extLst>
          </p:cNvPr>
          <p:cNvGrpSpPr/>
          <p:nvPr userDrawn="1"/>
        </p:nvGrpSpPr>
        <p:grpSpPr>
          <a:xfrm>
            <a:off x="1296805" y="2238783"/>
            <a:ext cx="4306237" cy="869160"/>
            <a:chOff x="2135005" y="2059501"/>
            <a:chExt cx="4306237" cy="869160"/>
          </a:xfrm>
        </p:grpSpPr>
        <p:grpSp>
          <p:nvGrpSpPr>
            <p:cNvPr id="2" name="Group 1">
              <a:extLst>
                <a:ext uri="{FF2B5EF4-FFF2-40B4-BE49-F238E27FC236}">
                  <a16:creationId xmlns:a16="http://schemas.microsoft.com/office/drawing/2014/main" id="{BD7F0ECA-180A-41E0-A20D-0D0CAF332CD6}"/>
                </a:ext>
              </a:extLst>
            </p:cNvPr>
            <p:cNvGrpSpPr/>
            <p:nvPr userDrawn="1"/>
          </p:nvGrpSpPr>
          <p:grpSpPr>
            <a:xfrm>
              <a:off x="2135005" y="2059501"/>
              <a:ext cx="4306237" cy="869160"/>
              <a:chOff x="2135005" y="2059501"/>
              <a:chExt cx="4306237" cy="869160"/>
            </a:xfrm>
          </p:grpSpPr>
          <p:sp>
            <p:nvSpPr>
              <p:cNvPr id="15" name="任意多边形 16">
                <a:extLst>
                  <a:ext uri="{FF2B5EF4-FFF2-40B4-BE49-F238E27FC236}">
                    <a16:creationId xmlns:a16="http://schemas.microsoft.com/office/drawing/2014/main" id="{5B4A920F-5318-45A6-804C-3E4A8AB90AE1}"/>
                  </a:ext>
                </a:extLst>
              </p:cNvPr>
              <p:cNvSpPr/>
              <p:nvPr>
                <p:custDataLst>
                  <p:tags r:id="rId7"/>
                </p:custDataLst>
              </p:nvPr>
            </p:nvSpPr>
            <p:spPr bwMode="auto">
              <a:xfrm flipH="1">
                <a:off x="2177849" y="2059501"/>
                <a:ext cx="4224985"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8"/>
                </p:custDataLst>
              </p:nvPr>
            </p:nvSpPr>
            <p:spPr bwMode="auto">
              <a:xfrm flipH="1">
                <a:off x="2135005" y="2087244"/>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9"/>
                </p:custDataLst>
              </p:nvPr>
            </p:nvSpPr>
            <p:spPr bwMode="auto">
              <a:xfrm>
                <a:off x="6203398" y="2087244"/>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7" name="Rectangle 26">
              <a:extLst>
                <a:ext uri="{FF2B5EF4-FFF2-40B4-BE49-F238E27FC236}">
                  <a16:creationId xmlns:a16="http://schemas.microsoft.com/office/drawing/2014/main" id="{0F2E5596-51CC-46DB-B997-892A33603908}"/>
                </a:ext>
              </a:extLst>
            </p:cNvPr>
            <p:cNvSpPr/>
            <p:nvPr userDrawn="1"/>
          </p:nvSpPr>
          <p:spPr>
            <a:xfrm>
              <a:off x="2434163" y="21132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1" name="Group 30">
            <a:extLst>
              <a:ext uri="{FF2B5EF4-FFF2-40B4-BE49-F238E27FC236}">
                <a16:creationId xmlns:a16="http://schemas.microsoft.com/office/drawing/2014/main" id="{E6D52F73-1CF7-4B55-A368-7F032C0BAC61}"/>
              </a:ext>
            </a:extLst>
          </p:cNvPr>
          <p:cNvGrpSpPr/>
          <p:nvPr userDrawn="1"/>
        </p:nvGrpSpPr>
        <p:grpSpPr>
          <a:xfrm>
            <a:off x="3028950" y="3997858"/>
            <a:ext cx="4306235" cy="869158"/>
            <a:chOff x="2151717" y="3917559"/>
            <a:chExt cx="4306235" cy="869158"/>
          </a:xfrm>
        </p:grpSpPr>
        <p:grpSp>
          <p:nvGrpSpPr>
            <p:cNvPr id="18" name="组合 41">
              <a:extLst>
                <a:ext uri="{FF2B5EF4-FFF2-40B4-BE49-F238E27FC236}">
                  <a16:creationId xmlns:a16="http://schemas.microsoft.com/office/drawing/2014/main" id="{FA24DCC5-3211-4D98-BE6D-7BA5474A79CF}"/>
                </a:ext>
              </a:extLst>
            </p:cNvPr>
            <p:cNvGrpSpPr/>
            <p:nvPr userDrawn="1"/>
          </p:nvGrpSpPr>
          <p:grpSpPr>
            <a:xfrm>
              <a:off x="2151717" y="3917559"/>
              <a:ext cx="4306235" cy="869158"/>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4"/>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5"/>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6"/>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8" name="Rectangle 27">
              <a:extLst>
                <a:ext uri="{FF2B5EF4-FFF2-40B4-BE49-F238E27FC236}">
                  <a16:creationId xmlns:a16="http://schemas.microsoft.com/office/drawing/2014/main" id="{715734D8-3B45-4A1F-AFFF-C2BBC42D0D31}"/>
                </a:ext>
              </a:extLst>
            </p:cNvPr>
            <p:cNvSpPr/>
            <p:nvPr userDrawn="1"/>
          </p:nvSpPr>
          <p:spPr>
            <a:xfrm>
              <a:off x="2453212" y="397255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5BBF3FC2-610F-4B88-A351-641539DB21E7}"/>
              </a:ext>
            </a:extLst>
          </p:cNvPr>
          <p:cNvGrpSpPr/>
          <p:nvPr userDrawn="1"/>
        </p:nvGrpSpPr>
        <p:grpSpPr>
          <a:xfrm>
            <a:off x="2339730" y="3118971"/>
            <a:ext cx="4276308" cy="869157"/>
            <a:chOff x="2177849" y="3012341"/>
            <a:chExt cx="4276308" cy="869157"/>
          </a:xfrm>
        </p:grpSpPr>
        <p:grpSp>
          <p:nvGrpSpPr>
            <p:cNvPr id="10" name="组合 39">
              <a:extLst>
                <a:ext uri="{FF2B5EF4-FFF2-40B4-BE49-F238E27FC236}">
                  <a16:creationId xmlns:a16="http://schemas.microsoft.com/office/drawing/2014/main" id="{53691F5B-803E-4F6D-B311-B4B0BA154EF1}"/>
                </a:ext>
              </a:extLst>
            </p:cNvPr>
            <p:cNvGrpSpPr/>
            <p:nvPr userDrawn="1"/>
          </p:nvGrpSpPr>
          <p:grpSpPr>
            <a:xfrm>
              <a:off x="2177849" y="3012341"/>
              <a:ext cx="4276308" cy="869157"/>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1"/>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2"/>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3"/>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9" name="Rectangle 28">
              <a:extLst>
                <a:ext uri="{FF2B5EF4-FFF2-40B4-BE49-F238E27FC236}">
                  <a16:creationId xmlns:a16="http://schemas.microsoft.com/office/drawing/2014/main" id="{FB496A8D-73A7-4EB3-9570-5FCEB0A0EA82}"/>
                </a:ext>
              </a:extLst>
            </p:cNvPr>
            <p:cNvSpPr/>
            <p:nvPr userDrawn="1"/>
          </p:nvSpPr>
          <p:spPr>
            <a:xfrm>
              <a:off x="2464038" y="3058189"/>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sp>
        <p:nvSpPr>
          <p:cNvPr id="36" name="Text Placeholder 35">
            <a:extLst>
              <a:ext uri="{FF2B5EF4-FFF2-40B4-BE49-F238E27FC236}">
                <a16:creationId xmlns:a16="http://schemas.microsoft.com/office/drawing/2014/main" id="{206C0855-C8F2-49BD-9780-28187D30C05A}"/>
              </a:ext>
            </a:extLst>
          </p:cNvPr>
          <p:cNvSpPr>
            <a:spLocks noGrp="1"/>
          </p:cNvSpPr>
          <p:nvPr>
            <p:ph type="body" sz="quarter" idx="13" hasCustomPrompt="1"/>
          </p:nvPr>
        </p:nvSpPr>
        <p:spPr>
          <a:xfrm>
            <a:off x="564965" y="1571246"/>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39" name="Text Placeholder 35">
            <a:extLst>
              <a:ext uri="{FF2B5EF4-FFF2-40B4-BE49-F238E27FC236}">
                <a16:creationId xmlns:a16="http://schemas.microsoft.com/office/drawing/2014/main" id="{058AECB4-54AE-4CA8-95F2-67DBDC7EB9A0}"/>
              </a:ext>
            </a:extLst>
          </p:cNvPr>
          <p:cNvSpPr>
            <a:spLocks noGrp="1"/>
          </p:cNvSpPr>
          <p:nvPr>
            <p:ph type="body" sz="quarter" idx="14" hasCustomPrompt="1"/>
          </p:nvPr>
        </p:nvSpPr>
        <p:spPr>
          <a:xfrm>
            <a:off x="1857027" y="2467744"/>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0" name="Text Placeholder 35">
            <a:extLst>
              <a:ext uri="{FF2B5EF4-FFF2-40B4-BE49-F238E27FC236}">
                <a16:creationId xmlns:a16="http://schemas.microsoft.com/office/drawing/2014/main" id="{DD63F124-79A4-4E79-8906-BCFEB01177FB}"/>
              </a:ext>
            </a:extLst>
          </p:cNvPr>
          <p:cNvSpPr>
            <a:spLocks noGrp="1"/>
          </p:cNvSpPr>
          <p:nvPr>
            <p:ph type="body" sz="quarter" idx="15" hasCustomPrompt="1"/>
          </p:nvPr>
        </p:nvSpPr>
        <p:spPr>
          <a:xfrm>
            <a:off x="2787365" y="3376959"/>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1" name="Text Placeholder 35">
            <a:extLst>
              <a:ext uri="{FF2B5EF4-FFF2-40B4-BE49-F238E27FC236}">
                <a16:creationId xmlns:a16="http://schemas.microsoft.com/office/drawing/2014/main" id="{7D2A3C3F-EA40-4D8F-B65C-C76EF53C94B0}"/>
              </a:ext>
            </a:extLst>
          </p:cNvPr>
          <p:cNvSpPr>
            <a:spLocks noGrp="1"/>
          </p:cNvSpPr>
          <p:nvPr>
            <p:ph type="body" sz="quarter" idx="16" hasCustomPrompt="1"/>
          </p:nvPr>
        </p:nvSpPr>
        <p:spPr>
          <a:xfrm>
            <a:off x="3421399" y="4210293"/>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Tree>
    <p:extLst>
      <p:ext uri="{BB962C8B-B14F-4D97-AF65-F5344CB8AC3E}">
        <p14:creationId xmlns:p14="http://schemas.microsoft.com/office/powerpoint/2010/main" val="32173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09BCCC00-C579-4ED9-9314-32AE6DC3C4CE}" type="datetime1">
              <a:rPr lang="en-US" smtClean="0"/>
              <a:t>7/10/2023</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CE5703C3-EB63-4EB6-8723-54542B1F0AC1}"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1577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1B2076B4-17BC-4EA7-967C-F9311E539976}"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37962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574DCFFA-E39C-42E7-9567-83AF1BDF6190}"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35361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8C7CB76D-6F10-4036-989A-D16F93AD0CCB}"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295961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2CC84EB2-D5AE-4FB2-83EB-E4A38990A03A}"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9733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21ABEC4C-5F5A-472B-85D8-6F3E20834B03}"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35590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D6578CDE-1B74-4BA3-B171-BD55F68D652D}"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23185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98A35F1E-BF01-44D0-8196-774741AEBE71}"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318306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98137CCA-F679-4050-BFCB-4266DD34911E}"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1673696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247708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6C1AAA0-4DA2-423D-B616-0C19AAF55F26}"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F940B697-C1BD-4B2A-8A1E-E2F04D358F17}"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992743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2B0B7D68-CDBD-4B4A-BD23-C12AC83A1CE6}"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805258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2C52435B-5455-49E5-B805-7D5261AFB5C8}"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3100969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0AB6EE0F-8EC8-4E90-8670-EB915B5D3CFF}"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2726424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0544239D-EF48-44F4-AD8D-4381EA0517EF}"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4012857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9C3E1859-864A-4F0D-8CFD-93F3641FEE3A}"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15681066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AD4E30F4-4B95-40A4-B6AA-58E658F17F8F}"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4152626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B54CC8C0-C32F-45F3-8199-D8ED47C7A43D}"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8339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a:xfrm>
            <a:off x="374705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352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7C276E9-053D-4B60-9947-EB5C8DDB34D2}"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1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249D6CD7-CA3F-419E-AFF0-E7B40F04F359}"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340FB83C-53CC-4367-8E5A-E8912177CB89}"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301297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8C327C75-85EA-497C-A8BC-5CA60979002D}"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28228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4F011-CE3D-4784-A5F8-E1ADDD35D2B3}"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71075" y="664758"/>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Rectangle 12">
            <a:extLst>
              <a:ext uri="{FF2B5EF4-FFF2-40B4-BE49-F238E27FC236}">
                <a16:creationId xmlns:a16="http://schemas.microsoft.com/office/drawing/2014/main" id="{C3109D88-EABF-4EEB-AE37-5B8E3C319BC2}"/>
              </a:ext>
            </a:extLst>
          </p:cNvPr>
          <p:cNvSpPr/>
          <p:nvPr userDrawn="1"/>
        </p:nvSpPr>
        <p:spPr>
          <a:xfrm>
            <a:off x="1183777" y="1297883"/>
            <a:ext cx="648607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07474"/>
                </a:solidFill>
                <a:effectLst/>
                <a:latin typeface="Montserrat Black" panose="00000A00000000000000" pitchFamily="2" charset="0"/>
                <a:ea typeface="Roboto" panose="02000000000000000000" pitchFamily="2" charset="0"/>
              </a:rPr>
              <a:t>Vòng</a:t>
            </a:r>
            <a:r>
              <a:rPr lang="en-US" sz="4400" b="1" cap="none" spc="0" baseline="0" dirty="0">
                <a:ln/>
                <a:solidFill>
                  <a:srgbClr val="F07474"/>
                </a:solidFill>
                <a:effectLst/>
                <a:latin typeface="Montserrat Black" panose="00000A00000000000000" pitchFamily="2" charset="0"/>
                <a:ea typeface="Roboto" panose="02000000000000000000" pitchFamily="2" charset="0"/>
              </a:rPr>
              <a:t> quay may </a:t>
            </a:r>
            <a:r>
              <a:rPr lang="en-US" sz="4400" b="1" cap="none" spc="0" baseline="0" dirty="0" err="1">
                <a:ln/>
                <a:solidFill>
                  <a:srgbClr val="F07474"/>
                </a:solidFill>
                <a:effectLst/>
                <a:latin typeface="Montserrat Black" panose="00000A00000000000000" pitchFamily="2" charset="0"/>
                <a:ea typeface="Roboto" panose="02000000000000000000" pitchFamily="2" charset="0"/>
              </a:rPr>
              <a:t>mắn</a:t>
            </a:r>
            <a:endParaRPr lang="en-US" sz="4400" b="1" cap="none" spc="0" dirty="0">
              <a:ln/>
              <a:solidFill>
                <a:srgbClr val="F07474"/>
              </a:solidFill>
              <a:effectLst/>
              <a:latin typeface="Montserrat Black" panose="00000A00000000000000" pitchFamily="2" charset="0"/>
              <a:ea typeface="Roboto" panose="02000000000000000000" pitchFamily="2" charset="0"/>
            </a:endParaRPr>
          </a:p>
        </p:txBody>
      </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Tree>
    <p:extLst>
      <p:ext uri="{BB962C8B-B14F-4D97-AF65-F5344CB8AC3E}">
        <p14:creationId xmlns:p14="http://schemas.microsoft.com/office/powerpoint/2010/main" val="7844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121B1-25BC-43ED-8B59-C9F541D9601D}"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18198" y="394241"/>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5D60ED5-E552-441C-8839-80BAAF1BA714}"/>
              </a:ext>
            </a:extLst>
          </p:cNvPr>
          <p:cNvSpPr>
            <a:spLocks noGrp="1"/>
          </p:cNvSpPr>
          <p:nvPr>
            <p:ph sz="quarter" idx="13"/>
          </p:nvPr>
        </p:nvSpPr>
        <p:spPr>
          <a:xfrm>
            <a:off x="1050216" y="1157036"/>
            <a:ext cx="7002463" cy="593725"/>
          </a:xfrm>
        </p:spPr>
        <p:txBody>
          <a:bodyPr/>
          <a:lstStyle>
            <a:lvl1pPr marL="0" indent="0" algn="ctr">
              <a:buNone/>
              <a:defRPr lang="en-US" sz="4400" b="1" kern="1200" cap="none" spc="0" dirty="0" smtClean="0">
                <a:ln/>
                <a:solidFill>
                  <a:srgbClr val="F07474"/>
                </a:solidFill>
                <a:effectLst/>
                <a:latin typeface="Montserrat Black" panose="00000A00000000000000" pitchFamily="2" charset="0"/>
                <a:ea typeface="Roboto" panose="02000000000000000000" pitchFamily="2" charset="0"/>
                <a:cs typeface="+mn-cs"/>
              </a:defRPr>
            </a:lvl1pPr>
          </a:lstStyle>
          <a:p>
            <a:pPr lvl="0"/>
            <a:r>
              <a:rPr lang="en-US" dirty="0"/>
              <a:t>Click to edit Master text styles</a:t>
            </a:r>
          </a:p>
        </p:txBody>
      </p:sp>
    </p:spTree>
    <p:extLst>
      <p:ext uri="{BB962C8B-B14F-4D97-AF65-F5344CB8AC3E}">
        <p14:creationId xmlns:p14="http://schemas.microsoft.com/office/powerpoint/2010/main" val="2782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CB8C-8EE9-47F8-902E-AECCFB057FA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F9E8A44-3ABE-4C73-BA82-0946EF8833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F2F447-328D-4D77-BF2F-04DE7231B4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4E76A0-49BB-4E38-AAFB-F4D4C599C5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67DBF6-18E2-436F-AC78-ED978372FDA6}"/>
              </a:ext>
            </a:extLst>
          </p:cNvPr>
          <p:cNvSpPr>
            <a:spLocks noGrp="1"/>
          </p:cNvSpPr>
          <p:nvPr>
            <p:ph type="sldNum" sz="quarter" idx="12"/>
          </p:nvPr>
        </p:nvSpPr>
        <p:spPr/>
        <p:txBody>
          <a:bodyPr/>
          <a:lstStyle>
            <a:lvl1pPr>
              <a:defRPr/>
            </a:lvl1pPr>
          </a:lstStyle>
          <a:p>
            <a:fld id="{8099C0AF-B0A8-4B25-9665-B502578D68D4}" type="slidenum">
              <a:rPr lang="en-US" altLang="en-US"/>
              <a:pPr/>
              <a:t>‹#›</a:t>
            </a:fld>
            <a:endParaRPr lang="en-US" altLang="en-US"/>
          </a:p>
        </p:txBody>
      </p:sp>
    </p:spTree>
    <p:extLst>
      <p:ext uri="{BB962C8B-B14F-4D97-AF65-F5344CB8AC3E}">
        <p14:creationId xmlns:p14="http://schemas.microsoft.com/office/powerpoint/2010/main" val="3838231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0F5A-CC95-4043-9FCD-640134806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ECA54-AED9-40A7-86D7-19C469AFC0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13BA8-629A-4A73-939E-3CA5481265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ACA59A-F185-4AD2-BA85-EC0195A3032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0408D2-A584-44F9-8DA9-0CB6E00B7D07}"/>
              </a:ext>
            </a:extLst>
          </p:cNvPr>
          <p:cNvSpPr>
            <a:spLocks noGrp="1"/>
          </p:cNvSpPr>
          <p:nvPr>
            <p:ph type="sldNum" sz="quarter" idx="12"/>
          </p:nvPr>
        </p:nvSpPr>
        <p:spPr/>
        <p:txBody>
          <a:bodyPr/>
          <a:lstStyle>
            <a:lvl1pPr>
              <a:defRPr/>
            </a:lvl1pPr>
          </a:lstStyle>
          <a:p>
            <a:fld id="{AE44711F-71FA-417B-BBC6-4777544D813A}" type="slidenum">
              <a:rPr lang="en-US" altLang="en-US"/>
              <a:pPr/>
              <a:t>‹#›</a:t>
            </a:fld>
            <a:endParaRPr lang="en-US" altLang="en-US"/>
          </a:p>
        </p:txBody>
      </p:sp>
    </p:spTree>
    <p:extLst>
      <p:ext uri="{BB962C8B-B14F-4D97-AF65-F5344CB8AC3E}">
        <p14:creationId xmlns:p14="http://schemas.microsoft.com/office/powerpoint/2010/main" val="728409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9F29-827F-4DFF-9E02-5C93566A292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EDDDE14-E76E-4461-9DC6-7B36E5A26A9D}"/>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C9DAB550-B6D3-4B97-A9B5-0B6C56E8D4C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1B7F63-8AA8-487F-87C5-40AEC5FB544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EE7015-92F9-4534-85C2-59E768ABCC92}"/>
              </a:ext>
            </a:extLst>
          </p:cNvPr>
          <p:cNvSpPr>
            <a:spLocks noGrp="1"/>
          </p:cNvSpPr>
          <p:nvPr>
            <p:ph type="sldNum" sz="quarter" idx="12"/>
          </p:nvPr>
        </p:nvSpPr>
        <p:spPr/>
        <p:txBody>
          <a:bodyPr/>
          <a:lstStyle>
            <a:lvl1pPr>
              <a:defRPr/>
            </a:lvl1pPr>
          </a:lstStyle>
          <a:p>
            <a:fld id="{477F0569-D6BE-43EA-86D3-EDFAF7A20605}" type="slidenum">
              <a:rPr lang="en-US" altLang="en-US"/>
              <a:pPr/>
              <a:t>‹#›</a:t>
            </a:fld>
            <a:endParaRPr lang="en-US" altLang="en-US"/>
          </a:p>
        </p:txBody>
      </p:sp>
    </p:spTree>
    <p:extLst>
      <p:ext uri="{BB962C8B-B14F-4D97-AF65-F5344CB8AC3E}">
        <p14:creationId xmlns:p14="http://schemas.microsoft.com/office/powerpoint/2010/main" val="2475412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4DE9-4D89-4EAB-BD9F-61ED0AA92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9C9EA-F7E9-489F-A3DE-04BE5B896328}"/>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A88FF4-FC05-4CA1-AE86-A09CF728BD91}"/>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64CDE-E6EA-49DB-97CF-47B9CD68C08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892BDC7-7B24-4F6F-81C9-50796FE34B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17ED469-5754-4A1D-A19B-B893F2A015F5}"/>
              </a:ext>
            </a:extLst>
          </p:cNvPr>
          <p:cNvSpPr>
            <a:spLocks noGrp="1"/>
          </p:cNvSpPr>
          <p:nvPr>
            <p:ph type="sldNum" sz="quarter" idx="12"/>
          </p:nvPr>
        </p:nvSpPr>
        <p:spPr/>
        <p:txBody>
          <a:bodyPr/>
          <a:lstStyle>
            <a:lvl1pPr>
              <a:defRPr/>
            </a:lvl1pPr>
          </a:lstStyle>
          <a:p>
            <a:fld id="{B1DEF0AC-AA06-4D60-B812-EA80FDAC3EB2}" type="slidenum">
              <a:rPr lang="en-US" altLang="en-US"/>
              <a:pPr/>
              <a:t>‹#›</a:t>
            </a:fld>
            <a:endParaRPr lang="en-US" altLang="en-US"/>
          </a:p>
        </p:txBody>
      </p:sp>
    </p:spTree>
    <p:extLst>
      <p:ext uri="{BB962C8B-B14F-4D97-AF65-F5344CB8AC3E}">
        <p14:creationId xmlns:p14="http://schemas.microsoft.com/office/powerpoint/2010/main" val="27430514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EF41-6453-44AF-B06A-0C264FC5DAD8}"/>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DE0B-2506-42AE-A4BE-BD9912DCC1F2}"/>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138DC0-8DBC-4A52-B8B3-E044AE60D03B}"/>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460EE6-FE7D-42C1-9ECE-256E490EFAE0}"/>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A7208C-7D87-4EDE-A1B5-2CC95CBABA42}"/>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CF3AA-5B39-4C0A-B571-D12C4C79806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D99DA82-5466-4A8B-B87C-C6A23842DAE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71C0058-8A85-4162-9A90-761DAC853D16}"/>
              </a:ext>
            </a:extLst>
          </p:cNvPr>
          <p:cNvSpPr>
            <a:spLocks noGrp="1"/>
          </p:cNvSpPr>
          <p:nvPr>
            <p:ph type="sldNum" sz="quarter" idx="12"/>
          </p:nvPr>
        </p:nvSpPr>
        <p:spPr/>
        <p:txBody>
          <a:bodyPr/>
          <a:lstStyle>
            <a:lvl1pPr>
              <a:defRPr/>
            </a:lvl1pPr>
          </a:lstStyle>
          <a:p>
            <a:fld id="{E91B4A49-D34C-48CF-B420-DFDE06B52C6D}" type="slidenum">
              <a:rPr lang="en-US" altLang="en-US"/>
              <a:pPr/>
              <a:t>‹#›</a:t>
            </a:fld>
            <a:endParaRPr lang="en-US" altLang="en-US"/>
          </a:p>
        </p:txBody>
      </p:sp>
    </p:spTree>
    <p:extLst>
      <p:ext uri="{BB962C8B-B14F-4D97-AF65-F5344CB8AC3E}">
        <p14:creationId xmlns:p14="http://schemas.microsoft.com/office/powerpoint/2010/main" val="3841754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C214-D5C0-45D2-AEA8-9C1DDFD2A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E8927-E25C-4502-BF74-B2A7AE6CFA8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8D4ED7D-E84E-4966-B84F-1AD89E8FBF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90A50D7-3B06-4CB1-A973-5CA68BB068F3}"/>
              </a:ext>
            </a:extLst>
          </p:cNvPr>
          <p:cNvSpPr>
            <a:spLocks noGrp="1"/>
          </p:cNvSpPr>
          <p:nvPr>
            <p:ph type="sldNum" sz="quarter" idx="12"/>
          </p:nvPr>
        </p:nvSpPr>
        <p:spPr/>
        <p:txBody>
          <a:bodyPr/>
          <a:lstStyle>
            <a:lvl1pPr>
              <a:defRPr/>
            </a:lvl1pPr>
          </a:lstStyle>
          <a:p>
            <a:fld id="{B14BF0F4-3200-4214-ABD7-C0A39B56F8F4}" type="slidenum">
              <a:rPr lang="en-US" altLang="en-US"/>
              <a:pPr/>
              <a:t>‹#›</a:t>
            </a:fld>
            <a:endParaRPr lang="en-US" altLang="en-US"/>
          </a:p>
        </p:txBody>
      </p:sp>
    </p:spTree>
    <p:extLst>
      <p:ext uri="{BB962C8B-B14F-4D97-AF65-F5344CB8AC3E}">
        <p14:creationId xmlns:p14="http://schemas.microsoft.com/office/powerpoint/2010/main" val="182455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918F0-338C-4FE2-97AD-7CA8AB7814A0}" type="datetime1">
              <a:rPr lang="en-US" smtClean="0"/>
              <a:t>7/10/2023</a:t>
            </a:fld>
            <a:endParaRPr lang="en-US"/>
          </a:p>
        </p:txBody>
      </p:sp>
      <p:sp>
        <p:nvSpPr>
          <p:cNvPr id="3" name="Footer Placeholder 2"/>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E3EDD0-AD76-4093-AC0D-690EF07B485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4D901C0-2223-476B-AE7C-CB988225CC0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B6C0B-A7C3-4507-9FC2-578E2841BCB2}"/>
              </a:ext>
            </a:extLst>
          </p:cNvPr>
          <p:cNvSpPr>
            <a:spLocks noGrp="1"/>
          </p:cNvSpPr>
          <p:nvPr>
            <p:ph type="sldNum" sz="quarter" idx="12"/>
          </p:nvPr>
        </p:nvSpPr>
        <p:spPr/>
        <p:txBody>
          <a:bodyPr/>
          <a:lstStyle>
            <a:lvl1pPr>
              <a:defRPr/>
            </a:lvl1pPr>
          </a:lstStyle>
          <a:p>
            <a:fld id="{3D8D14B5-D525-4346-A418-33A24F72788D}" type="slidenum">
              <a:rPr lang="en-US" altLang="en-US"/>
              <a:pPr/>
              <a:t>‹#›</a:t>
            </a:fld>
            <a:endParaRPr lang="en-US" altLang="en-US"/>
          </a:p>
        </p:txBody>
      </p:sp>
    </p:spTree>
    <p:extLst>
      <p:ext uri="{BB962C8B-B14F-4D97-AF65-F5344CB8AC3E}">
        <p14:creationId xmlns:p14="http://schemas.microsoft.com/office/powerpoint/2010/main" val="2984687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37C6-26D5-4C5D-870D-7F36891A22F5}"/>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92B42E-9E71-4AAE-9CAA-68BC5E60B655}"/>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15F3F-1FC5-495F-9BBB-8C1E8418149A}"/>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8EE58E-0A88-417D-8BFA-FC85872E986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81823E-3B9F-4734-A9C0-1490AA4908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5D83F94-4D30-4703-8CF2-64C94A1F4D80}"/>
              </a:ext>
            </a:extLst>
          </p:cNvPr>
          <p:cNvSpPr>
            <a:spLocks noGrp="1"/>
          </p:cNvSpPr>
          <p:nvPr>
            <p:ph type="sldNum" sz="quarter" idx="12"/>
          </p:nvPr>
        </p:nvSpPr>
        <p:spPr/>
        <p:txBody>
          <a:bodyPr/>
          <a:lstStyle>
            <a:lvl1pPr>
              <a:defRPr/>
            </a:lvl1pPr>
          </a:lstStyle>
          <a:p>
            <a:fld id="{A4B7BBDE-21FD-4478-9798-897F64C06637}" type="slidenum">
              <a:rPr lang="en-US" altLang="en-US"/>
              <a:pPr/>
              <a:t>‹#›</a:t>
            </a:fld>
            <a:endParaRPr lang="en-US" altLang="en-US"/>
          </a:p>
        </p:txBody>
      </p:sp>
    </p:spTree>
    <p:extLst>
      <p:ext uri="{BB962C8B-B14F-4D97-AF65-F5344CB8AC3E}">
        <p14:creationId xmlns:p14="http://schemas.microsoft.com/office/powerpoint/2010/main" val="366228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472C-A949-4C00-93F5-6011BDB87280}"/>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04810B-DF48-4CBF-9CA5-F4896C0D637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A802153-37BE-4FBD-AE32-D90FA2E211E6}"/>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A27A29-8EDB-4E98-8CA1-B53271DB025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A421D9A-66F6-48A4-8F55-008BC49353C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9C256B-4405-41FF-96AB-54CEA6C4EDDE}"/>
              </a:ext>
            </a:extLst>
          </p:cNvPr>
          <p:cNvSpPr>
            <a:spLocks noGrp="1"/>
          </p:cNvSpPr>
          <p:nvPr>
            <p:ph type="sldNum" sz="quarter" idx="12"/>
          </p:nvPr>
        </p:nvSpPr>
        <p:spPr/>
        <p:txBody>
          <a:bodyPr/>
          <a:lstStyle>
            <a:lvl1pPr>
              <a:defRPr/>
            </a:lvl1pPr>
          </a:lstStyle>
          <a:p>
            <a:fld id="{855F8F52-4EC2-4024-83E9-445B807A1CC2}" type="slidenum">
              <a:rPr lang="en-US" altLang="en-US"/>
              <a:pPr/>
              <a:t>‹#›</a:t>
            </a:fld>
            <a:endParaRPr lang="en-US" altLang="en-US"/>
          </a:p>
        </p:txBody>
      </p:sp>
    </p:spTree>
    <p:extLst>
      <p:ext uri="{BB962C8B-B14F-4D97-AF65-F5344CB8AC3E}">
        <p14:creationId xmlns:p14="http://schemas.microsoft.com/office/powerpoint/2010/main" val="2680693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E5C0-5CFE-4415-938C-FCCED38EB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35FA0-6905-4BA3-B999-C10417157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EC1B7-D8F7-480B-B7F9-4C68A3CD859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8E802D-BC74-40CE-A745-EAF3E05AAD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423E4DE-FD2F-42A4-9D65-1EC0F89BA476}"/>
              </a:ext>
            </a:extLst>
          </p:cNvPr>
          <p:cNvSpPr>
            <a:spLocks noGrp="1"/>
          </p:cNvSpPr>
          <p:nvPr>
            <p:ph type="sldNum" sz="quarter" idx="12"/>
          </p:nvPr>
        </p:nvSpPr>
        <p:spPr/>
        <p:txBody>
          <a:bodyPr/>
          <a:lstStyle>
            <a:lvl1pPr>
              <a:defRPr/>
            </a:lvl1pPr>
          </a:lstStyle>
          <a:p>
            <a:fld id="{71AB3C29-7688-4387-A264-DB032CB98813}" type="slidenum">
              <a:rPr lang="en-US" altLang="en-US"/>
              <a:pPr/>
              <a:t>‹#›</a:t>
            </a:fld>
            <a:endParaRPr lang="en-US" altLang="en-US"/>
          </a:p>
        </p:txBody>
      </p:sp>
    </p:spTree>
    <p:extLst>
      <p:ext uri="{BB962C8B-B14F-4D97-AF65-F5344CB8AC3E}">
        <p14:creationId xmlns:p14="http://schemas.microsoft.com/office/powerpoint/2010/main" val="2448795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2E780B-4312-4B8B-9DA2-C03B39233C50}"/>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C3BB6D-90EF-4CD5-80AA-A4CA32C96BE2}"/>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A9658-45BC-45C3-85C1-6F221CB0D47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471F7EE-1836-41C5-A366-EDA6D08F1C4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23A7E5-E96F-439C-B6FD-905445E4533D}"/>
              </a:ext>
            </a:extLst>
          </p:cNvPr>
          <p:cNvSpPr>
            <a:spLocks noGrp="1"/>
          </p:cNvSpPr>
          <p:nvPr>
            <p:ph type="sldNum" sz="quarter" idx="12"/>
          </p:nvPr>
        </p:nvSpPr>
        <p:spPr/>
        <p:txBody>
          <a:bodyPr/>
          <a:lstStyle>
            <a:lvl1pPr>
              <a:defRPr/>
            </a:lvl1pPr>
          </a:lstStyle>
          <a:p>
            <a:fld id="{BBA6D162-F6CF-4E89-BFD3-CA91CF2FEA0E}" type="slidenum">
              <a:rPr lang="en-US" altLang="en-US"/>
              <a:pPr/>
              <a:t>‹#›</a:t>
            </a:fld>
            <a:endParaRPr lang="en-US" altLang="en-US"/>
          </a:p>
        </p:txBody>
      </p:sp>
    </p:spTree>
    <p:extLst>
      <p:ext uri="{BB962C8B-B14F-4D97-AF65-F5344CB8AC3E}">
        <p14:creationId xmlns:p14="http://schemas.microsoft.com/office/powerpoint/2010/main" val="422124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4D84DC-B237-4972-930E-C91F01984729}"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image" Target="../media/image1.png"/><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image" Target="../media/image51.jpe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BBCB5777-37B4-4E70-8A34-CCF08B4D6D94}" type="datetime1">
              <a:rPr lang="en-US" smtClean="0"/>
              <a:pPr/>
              <a:t>7/10/2023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 id="2147483724" r:id="rId33"/>
    <p:sldLayoutId id="2147483707" r:id="rId34"/>
    <p:sldLayoutId id="2147483708" r:id="rId35"/>
    <p:sldLayoutId id="2147483723" r:id="rId36"/>
  </p:sldLayoutIdLst>
  <p:hf hdr="0"/>
  <p:txStyles>
    <p:title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40"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424433CA-118E-46A8-BA19-832D9884A579}" type="datetime1">
              <a:rPr lang="en-US" smtClean="0"/>
              <a:pPr/>
              <a:t>7/10/2023</a:t>
            </a:fld>
            <a:endParaRPr lang="en-US" dirty="0"/>
          </a:p>
        </p:txBody>
      </p:sp>
      <p:sp>
        <p:nvSpPr>
          <p:cNvPr id="5" name="Footer Placeholder 4"/>
          <p:cNvSpPr>
            <a:spLocks noGrp="1"/>
          </p:cNvSpPr>
          <p:nvPr>
            <p:ph type="ftr" sz="quarter" idx="3"/>
          </p:nvPr>
        </p:nvSpPr>
        <p:spPr>
          <a:xfrm>
            <a:off x="3070860" y="490418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latin typeface="Roboto" panose="02000000000000000000" pitchFamily="2" charset="0"/>
              </a:rPr>
              <a:t>Tin </a:t>
            </a:r>
            <a:r>
              <a:rPr lang="en-US" dirty="0" err="1">
                <a:latin typeface="Roboto" panose="02000000000000000000" pitchFamily="2" charset="0"/>
              </a:rPr>
              <a:t>học</a:t>
            </a:r>
            <a:r>
              <a:rPr lang="en-US" dirty="0">
                <a:latin typeface="Roboto" panose="02000000000000000000" pitchFamily="2" charset="0"/>
              </a:rPr>
              <a:t> </a:t>
            </a:r>
            <a:r>
              <a:rPr lang="en-US" dirty="0" err="1">
                <a:latin typeface="Roboto" panose="02000000000000000000" pitchFamily="2" charset="0"/>
              </a:rPr>
              <a:t>lớp</a:t>
            </a:r>
            <a:r>
              <a:rPr lang="en-US" dirty="0">
                <a:latin typeface="Roboto" panose="02000000000000000000" pitchFamily="2" charset="0"/>
              </a:rPr>
              <a:t> 4_NXB ĐH </a:t>
            </a:r>
            <a:r>
              <a:rPr lang="en-US" dirty="0" err="1">
                <a:latin typeface="Roboto" panose="02000000000000000000" pitchFamily="2" charset="0"/>
              </a:rPr>
              <a:t>Vinh_Kiến</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dân</a:t>
            </a:r>
            <a:r>
              <a:rPr lang="en-US" dirty="0">
                <a:latin typeface="Roboto" panose="02000000000000000000" pitchFamily="2" charset="0"/>
              </a:rPr>
              <a:t> </a:t>
            </a:r>
            <a:r>
              <a:rPr lang="en-US" dirty="0" err="1">
                <a:latin typeface="Roboto" panose="02000000000000000000" pitchFamily="2" charset="0"/>
              </a:rPr>
              <a:t>toàn</a:t>
            </a:r>
            <a:r>
              <a:rPr lang="en-US" dirty="0">
                <a:latin typeface="Roboto" panose="02000000000000000000" pitchFamily="2" charset="0"/>
              </a:rPr>
              <a:t> </a:t>
            </a:r>
            <a:r>
              <a:rPr lang="en-US" dirty="0" err="1">
                <a:latin typeface="Roboto" panose="02000000000000000000" pitchFamily="2" charset="0"/>
              </a:rPr>
              <a:t>cầu</a:t>
            </a:r>
            <a:endParaRPr lang="en-US" dirty="0">
              <a:latin typeface="Roboto" panose="02000000000000000000" pitchFamily="2"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115536117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9313B0-93AD-4E01-90FC-510DA934BEFD}"/>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45DBAA80-5D15-4F5E-A674-A54446FA8AEE}"/>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C20A2213-12DE-49BA-B235-8A98C880396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Roboto" panose="02000000000000000000" pitchFamily="2" charset="0"/>
              </a:defRPr>
            </a:lvl1pPr>
          </a:lstStyle>
          <a:p>
            <a:endParaRPr lang="en-US" altLang="en-US" dirty="0"/>
          </a:p>
        </p:txBody>
      </p:sp>
      <p:sp>
        <p:nvSpPr>
          <p:cNvPr id="1029" name="Rectangle 5">
            <a:extLst>
              <a:ext uri="{FF2B5EF4-FFF2-40B4-BE49-F238E27FC236}">
                <a16:creationId xmlns:a16="http://schemas.microsoft.com/office/drawing/2014/main" id="{FA0D83BC-374A-4EA9-8A04-00DF56FD32B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Roboto" panose="02000000000000000000" pitchFamily="2" charset="0"/>
              </a:defRPr>
            </a:lvl1pPr>
          </a:lstStyle>
          <a:p>
            <a:endParaRPr lang="en-US" altLang="en-US" dirty="0"/>
          </a:p>
        </p:txBody>
      </p:sp>
      <p:sp>
        <p:nvSpPr>
          <p:cNvPr id="1030" name="Rectangle 6">
            <a:extLst>
              <a:ext uri="{FF2B5EF4-FFF2-40B4-BE49-F238E27FC236}">
                <a16:creationId xmlns:a16="http://schemas.microsoft.com/office/drawing/2014/main" id="{BC00582A-BF32-4F5D-B277-102AB9EE3E97}"/>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Roboto" panose="02000000000000000000" pitchFamily="2" charset="0"/>
              </a:defRPr>
            </a:lvl1pPr>
          </a:lstStyle>
          <a:p>
            <a:fld id="{3A00785A-C1D5-416A-9D3A-3CE93AED4A11}" type="slidenum">
              <a:rPr lang="en-US" altLang="en-US" smtClean="0"/>
              <a:pPr/>
              <a:t>‹#›</a:t>
            </a:fld>
            <a:endParaRPr lang="en-US" altLang="en-US" dirty="0"/>
          </a:p>
        </p:txBody>
      </p:sp>
    </p:spTree>
    <p:extLst>
      <p:ext uri="{BB962C8B-B14F-4D97-AF65-F5344CB8AC3E}">
        <p14:creationId xmlns:p14="http://schemas.microsoft.com/office/powerpoint/2010/main" val="135638097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fontAlgn="base">
        <a:spcBef>
          <a:spcPct val="0"/>
        </a:spcBef>
        <a:spcAft>
          <a:spcPct val="0"/>
        </a:spcAft>
        <a:defRPr sz="3300" kern="1200">
          <a:solidFill>
            <a:schemeClr val="tx2"/>
          </a:solidFill>
          <a:latin typeface="Roboto" panose="02000000000000000000" pitchFamily="2" charset="0"/>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Roboto" panose="02000000000000000000" pitchFamily="2" charset="0"/>
          <a:ea typeface="+mn-ea"/>
          <a:cs typeface="+mn-cs"/>
        </a:defRPr>
      </a:lvl1pPr>
      <a:lvl2pPr marL="557213" indent="-214313" algn="l" rtl="0" fontAlgn="base">
        <a:spcBef>
          <a:spcPct val="20000"/>
        </a:spcBef>
        <a:spcAft>
          <a:spcPct val="0"/>
        </a:spcAft>
        <a:buChar char="–"/>
        <a:defRPr sz="2100" kern="1200">
          <a:solidFill>
            <a:schemeClr val="tx1"/>
          </a:solidFill>
          <a:latin typeface="Roboto" panose="02000000000000000000" pitchFamily="2" charset="0"/>
          <a:ea typeface="+mn-ea"/>
          <a:cs typeface="+mn-cs"/>
        </a:defRPr>
      </a:lvl2pPr>
      <a:lvl3pPr marL="857250" indent="-171450" algn="l" rtl="0" fontAlgn="base">
        <a:spcBef>
          <a:spcPct val="20000"/>
        </a:spcBef>
        <a:spcAft>
          <a:spcPct val="0"/>
        </a:spcAft>
        <a:buChar char="•"/>
        <a:defRPr sz="1800" kern="1200">
          <a:solidFill>
            <a:schemeClr val="tx1"/>
          </a:solidFill>
          <a:latin typeface="Roboto" panose="02000000000000000000" pitchFamily="2" charset="0"/>
          <a:ea typeface="+mn-ea"/>
          <a:cs typeface="+mn-cs"/>
        </a:defRPr>
      </a:lvl3pPr>
      <a:lvl4pPr marL="1200150" indent="-171450" algn="l" rtl="0" fontAlgn="base">
        <a:spcBef>
          <a:spcPct val="20000"/>
        </a:spcBef>
        <a:spcAft>
          <a:spcPct val="0"/>
        </a:spcAft>
        <a:buChar char="–"/>
        <a:defRPr sz="1500" kern="1200">
          <a:solidFill>
            <a:schemeClr val="tx1"/>
          </a:solidFill>
          <a:latin typeface="Roboto" panose="02000000000000000000" pitchFamily="2" charset="0"/>
          <a:ea typeface="+mn-ea"/>
          <a:cs typeface="+mn-cs"/>
        </a:defRPr>
      </a:lvl4pPr>
      <a:lvl5pPr marL="1543050" indent="-171450" algn="l" rtl="0" fontAlgn="base">
        <a:spcBef>
          <a:spcPct val="20000"/>
        </a:spcBef>
        <a:spcAft>
          <a:spcPct val="0"/>
        </a:spcAft>
        <a:buChar char="»"/>
        <a:defRPr sz="1500" kern="1200">
          <a:solidFill>
            <a:schemeClr val="tx1"/>
          </a:solidFill>
          <a:latin typeface="Roboto"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8.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3.png"/><Relationship Id="rId3" Type="http://schemas.openxmlformats.org/officeDocument/2006/relationships/image" Target="../media/image74.png"/><Relationship Id="rId7" Type="http://schemas.openxmlformats.org/officeDocument/2006/relationships/image" Target="../media/image70.png"/><Relationship Id="rId12"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48.xml"/><Relationship Id="rId6" Type="http://schemas.openxmlformats.org/officeDocument/2006/relationships/image" Target="../media/image69.png"/><Relationship Id="rId11" Type="http://schemas.openxmlformats.org/officeDocument/2006/relationships/image" Target="../media/image66.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65.png"/><Relationship Id="rId4" Type="http://schemas.openxmlformats.org/officeDocument/2006/relationships/image" Target="../media/image75.png"/><Relationship Id="rId9" Type="http://schemas.openxmlformats.org/officeDocument/2006/relationships/image" Target="../media/image67.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80.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0.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125513" y="2709088"/>
            <a:ext cx="4892973" cy="1021080"/>
          </a:xfrm>
        </p:spPr>
        <p:txBody>
          <a:bodyPr>
            <a:noAutofit/>
          </a:bodyPr>
          <a:lstStyle/>
          <a:p>
            <a:r>
              <a:rPr lang="en-US" sz="3600" dirty="0"/>
              <a:t>THAO TÁC VỚI </a:t>
            </a:r>
            <a:br>
              <a:rPr lang="en-US" sz="3600" dirty="0"/>
            </a:br>
            <a:r>
              <a:rPr lang="en-US" sz="3600" dirty="0"/>
              <a:t>TỆP, THƯ MỤC</a:t>
            </a: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611978" y="1769249"/>
            <a:ext cx="2503072" cy="665163"/>
          </a:xfrm>
        </p:spPr>
        <p:txBody>
          <a:bodyPr/>
          <a:lstStyle/>
          <a:p>
            <a:r>
              <a:rPr lang="en-US" sz="3200" dirty="0"/>
              <a:t>BÀI 9_tiết 1</a:t>
            </a:r>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47955037-E5D5-4382-944C-35E2E8FA7629}" type="datetime1">
              <a:rPr lang="en-US" smtClean="0"/>
              <a:t>7/10/2023</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a:t>Tin học lớp 4_NXB ĐH Vinh_Kiến tạo công dân toàn 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A3234CEE-917E-4192-89E2-223A086C1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935" y="2116394"/>
            <a:ext cx="5395541" cy="809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a:extLst>
              <a:ext uri="{FF2B5EF4-FFF2-40B4-BE49-F238E27FC236}">
                <a16:creationId xmlns:a16="http://schemas.microsoft.com/office/drawing/2014/main" id="{433097E6-D215-4A8C-9BE2-590CAD6DA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528699"/>
            <a:ext cx="3220278" cy="2476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08A0B35B-F6B5-4728-9E56-4ABDB9FFD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935" y="1224501"/>
            <a:ext cx="4043040" cy="1528504"/>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2A539954-876C-44CF-BD25-E30D83A4EE18}"/>
              </a:ext>
            </a:extLst>
          </p:cNvPr>
          <p:cNvSpPr>
            <a:spLocks noGrp="1"/>
          </p:cNvSpPr>
          <p:nvPr>
            <p:ph type="dt" sz="half" idx="10"/>
          </p:nvPr>
        </p:nvSpPr>
        <p:spPr/>
        <p:txBody>
          <a:bodyPr/>
          <a:lstStyle/>
          <a:p>
            <a:fld id="{33A16791-159E-4A11-AFC8-157D0C7B6857}" type="datetime1">
              <a:rPr lang="en-US" smtClean="0"/>
              <a:t>7/10/2023</a:t>
            </a:fld>
            <a:endParaRPr lang="en-US"/>
          </a:p>
        </p:txBody>
      </p:sp>
      <p:sp>
        <p:nvSpPr>
          <p:cNvPr id="9" name="Footer Placeholder 8">
            <a:extLst>
              <a:ext uri="{FF2B5EF4-FFF2-40B4-BE49-F238E27FC236}">
                <a16:creationId xmlns:a16="http://schemas.microsoft.com/office/drawing/2014/main" id="{EA5111FC-60F8-4061-9846-17D27D2C758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10" name="Slide Number Placeholder 9">
            <a:extLst>
              <a:ext uri="{FF2B5EF4-FFF2-40B4-BE49-F238E27FC236}">
                <a16:creationId xmlns:a16="http://schemas.microsoft.com/office/drawing/2014/main" id="{7D035CA4-DB95-484D-9A6B-FE23DBE49562}"/>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32180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45C1567A-88D9-47FF-A34D-F2E928F76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352" y="4365945"/>
            <a:ext cx="2698750" cy="385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77A67927-027B-4566-8952-1D0B0B203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539" y="3940495"/>
            <a:ext cx="1771650" cy="7254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a:extLst>
              <a:ext uri="{FF2B5EF4-FFF2-40B4-BE49-F238E27FC236}">
                <a16:creationId xmlns:a16="http://schemas.microsoft.com/office/drawing/2014/main" id="{72184E55-9C02-44BC-A57B-B0F378E14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677" y="3370583"/>
            <a:ext cx="2963862"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B360F7B7-B868-44D3-9505-A83F5C684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339" y="2818133"/>
            <a:ext cx="2301875" cy="1260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a:extLst>
              <a:ext uri="{FF2B5EF4-FFF2-40B4-BE49-F238E27FC236}">
                <a16:creationId xmlns:a16="http://schemas.microsoft.com/office/drawing/2014/main" id="{E3A6E2B3-48B0-4E6E-96A6-8B6401187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339" y="2789558"/>
            <a:ext cx="2479675" cy="482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4B60CA5C-9CF2-4E04-BAE1-87EC14775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877" y="2145033"/>
            <a:ext cx="2825750" cy="8397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a:extLst>
              <a:ext uri="{FF2B5EF4-FFF2-40B4-BE49-F238E27FC236}">
                <a16:creationId xmlns:a16="http://schemas.microsoft.com/office/drawing/2014/main" id="{296B4614-61D3-4AAF-B4C8-3FCD5EAB2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677" y="2629220"/>
            <a:ext cx="32448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26FFB8E7-EE5B-4386-911A-CC5DA0E376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7627" y="987745"/>
            <a:ext cx="1041400" cy="4143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a16="http://schemas.microsoft.com/office/drawing/2014/main" id="{73897D64-580F-4B08-84B5-91D1424716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927" y="314645"/>
            <a:ext cx="1541462" cy="3968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029F1A9E-7C7E-40DA-ACC6-519AB32A07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8689" y="419420"/>
            <a:ext cx="1541463" cy="574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E2253776-DA6C-41F7-AE4D-1E1056EFE5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90164" y="689295"/>
            <a:ext cx="1058863" cy="4778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18503B15-5D97-4B7D-888C-EFE0F3EA2F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8289" y="838520"/>
            <a:ext cx="2462213"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1F5C533E-462F-4880-A2F8-B72FF61BB6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2677" y="1546545"/>
            <a:ext cx="1990725" cy="21859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71F7D56A-2591-45CE-AA63-9A5CDB7A7A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261" y="2991170"/>
            <a:ext cx="2871788" cy="11445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DC43FE53-B6EF-491A-ADC5-2A8A1BF68C70}"/>
              </a:ext>
            </a:extLst>
          </p:cNvPr>
          <p:cNvSpPr>
            <a:spLocks noGrp="1"/>
          </p:cNvSpPr>
          <p:nvPr>
            <p:ph type="dt" sz="half" idx="10"/>
          </p:nvPr>
        </p:nvSpPr>
        <p:spPr/>
        <p:txBody>
          <a:bodyPr/>
          <a:lstStyle/>
          <a:p>
            <a:fld id="{D9C3C7D9-F062-445A-AF8C-78E1E1D970FE}" type="datetime1">
              <a:rPr lang="en-US" smtClean="0"/>
              <a:t>7/10/2023</a:t>
            </a:fld>
            <a:endParaRPr lang="en-US"/>
          </a:p>
        </p:txBody>
      </p:sp>
      <p:sp>
        <p:nvSpPr>
          <p:cNvPr id="4" name="Footer Placeholder 3">
            <a:extLst>
              <a:ext uri="{FF2B5EF4-FFF2-40B4-BE49-F238E27FC236}">
                <a16:creationId xmlns:a16="http://schemas.microsoft.com/office/drawing/2014/main" id="{F7DF8CF2-6D9D-4F0E-B92A-38DB1AF43BEE}"/>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86594310-12F8-474C-8D5E-862E43FD74EC}"/>
              </a:ext>
            </a:extLst>
          </p:cNvPr>
          <p:cNvSpPr>
            <a:spLocks noGrp="1"/>
          </p:cNvSpPr>
          <p:nvPr>
            <p:ph type="sldNum" sz="quarter" idx="12"/>
          </p:nvPr>
        </p:nvSpPr>
        <p:spPr/>
        <p:txBody>
          <a:bodyPr/>
          <a:lstStyle/>
          <a:p>
            <a:fld id="{30468810-060D-430C-ACDF-BB351635E08B}" type="slidenum">
              <a:rPr lang="en-US" smtClean="0"/>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3EF9-EEF4-47F7-B372-311587DD6047}"/>
              </a:ext>
            </a:extLst>
          </p:cNvPr>
          <p:cNvSpPr>
            <a:spLocks noGrp="1"/>
          </p:cNvSpPr>
          <p:nvPr>
            <p:ph type="title"/>
          </p:nvPr>
        </p:nvSpPr>
        <p:spPr>
          <a:xfrm>
            <a:off x="834389" y="229737"/>
            <a:ext cx="7475220" cy="869155"/>
          </a:xfrm>
        </p:spPr>
        <p:txBody>
          <a:bodyPr/>
          <a:lstStyle/>
          <a:p>
            <a:r>
              <a:rPr lang="en-US" sz="3200" dirty="0"/>
              <a:t>2. Sao </a:t>
            </a:r>
            <a:r>
              <a:rPr lang="en-US" sz="3200" dirty="0" err="1"/>
              <a:t>chép</a:t>
            </a:r>
            <a:r>
              <a:rPr lang="en-US" sz="3200" dirty="0"/>
              <a:t> </a:t>
            </a:r>
            <a:r>
              <a:rPr lang="en-US" sz="3200" dirty="0" err="1"/>
              <a:t>thư</a:t>
            </a:r>
            <a:r>
              <a:rPr lang="en-US" sz="3200" dirty="0"/>
              <a:t> </a:t>
            </a:r>
            <a:r>
              <a:rPr lang="en-US" sz="3200" dirty="0" err="1"/>
              <a:t>mục</a:t>
            </a:r>
            <a:r>
              <a:rPr lang="en-US" sz="3200" dirty="0"/>
              <a:t>, </a:t>
            </a:r>
            <a:r>
              <a:rPr lang="en-US" sz="3200" dirty="0" err="1"/>
              <a:t>tệp</a:t>
            </a:r>
            <a:r>
              <a:rPr lang="en-US" sz="3200" dirty="0"/>
              <a:t> </a:t>
            </a:r>
          </a:p>
        </p:txBody>
      </p:sp>
      <p:pic>
        <p:nvPicPr>
          <p:cNvPr id="5" name="Picture 4">
            <a:extLst>
              <a:ext uri="{FF2B5EF4-FFF2-40B4-BE49-F238E27FC236}">
                <a16:creationId xmlns:a16="http://schemas.microsoft.com/office/drawing/2014/main" id="{A001AC22-A4D4-4C3C-90A1-0F0BB8324048}"/>
              </a:ext>
            </a:extLst>
          </p:cNvPr>
          <p:cNvPicPr>
            <a:picLocks noChangeAspect="1"/>
          </p:cNvPicPr>
          <p:nvPr/>
        </p:nvPicPr>
        <p:blipFill>
          <a:blip r:embed="rId2"/>
          <a:stretch>
            <a:fillRect/>
          </a:stretch>
        </p:blipFill>
        <p:spPr>
          <a:xfrm>
            <a:off x="-1" y="1676420"/>
            <a:ext cx="4402951" cy="3076305"/>
          </a:xfrm>
          <a:prstGeom prst="rect">
            <a:avLst/>
          </a:prstGeom>
        </p:spPr>
      </p:pic>
      <p:pic>
        <p:nvPicPr>
          <p:cNvPr id="7" name="Picture 6">
            <a:extLst>
              <a:ext uri="{FF2B5EF4-FFF2-40B4-BE49-F238E27FC236}">
                <a16:creationId xmlns:a16="http://schemas.microsoft.com/office/drawing/2014/main" id="{36950654-7D61-4F9F-B98A-8C1F8A150FA6}"/>
              </a:ext>
            </a:extLst>
          </p:cNvPr>
          <p:cNvPicPr>
            <a:picLocks noChangeAspect="1"/>
          </p:cNvPicPr>
          <p:nvPr/>
        </p:nvPicPr>
        <p:blipFill>
          <a:blip r:embed="rId3"/>
          <a:stretch>
            <a:fillRect/>
          </a:stretch>
        </p:blipFill>
        <p:spPr>
          <a:xfrm>
            <a:off x="4379896" y="2043954"/>
            <a:ext cx="4656524" cy="2520362"/>
          </a:xfrm>
          <a:prstGeom prst="rect">
            <a:avLst/>
          </a:prstGeom>
        </p:spPr>
      </p:pic>
      <p:sp>
        <p:nvSpPr>
          <p:cNvPr id="8" name="Date Placeholder 7">
            <a:extLst>
              <a:ext uri="{FF2B5EF4-FFF2-40B4-BE49-F238E27FC236}">
                <a16:creationId xmlns:a16="http://schemas.microsoft.com/office/drawing/2014/main" id="{30C8C092-A374-40FA-9001-C9F34656A17D}"/>
              </a:ext>
            </a:extLst>
          </p:cNvPr>
          <p:cNvSpPr>
            <a:spLocks noGrp="1"/>
          </p:cNvSpPr>
          <p:nvPr>
            <p:ph type="dt" sz="half" idx="10"/>
          </p:nvPr>
        </p:nvSpPr>
        <p:spPr/>
        <p:txBody>
          <a:bodyPr/>
          <a:lstStyle/>
          <a:p>
            <a:fld id="{7A0B0647-3A6D-4048-9EDF-526AAC77CB81}" type="datetime1">
              <a:rPr lang="en-US" smtClean="0"/>
              <a:t>7/10/2023</a:t>
            </a:fld>
            <a:endParaRPr lang="en-US"/>
          </a:p>
        </p:txBody>
      </p:sp>
      <p:sp>
        <p:nvSpPr>
          <p:cNvPr id="9" name="Footer Placeholder 8">
            <a:extLst>
              <a:ext uri="{FF2B5EF4-FFF2-40B4-BE49-F238E27FC236}">
                <a16:creationId xmlns:a16="http://schemas.microsoft.com/office/drawing/2014/main" id="{81883DC0-B83D-4FB5-89F4-256FB88702E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10" name="Slide Number Placeholder 9">
            <a:extLst>
              <a:ext uri="{FF2B5EF4-FFF2-40B4-BE49-F238E27FC236}">
                <a16:creationId xmlns:a16="http://schemas.microsoft.com/office/drawing/2014/main" id="{C7B6E627-00FC-4297-BFDC-929DC002DD47}"/>
              </a:ext>
            </a:extLst>
          </p:cNvPr>
          <p:cNvSpPr>
            <a:spLocks noGrp="1"/>
          </p:cNvSpPr>
          <p:nvPr>
            <p:ph type="sldNum" sz="quarter" idx="12"/>
          </p:nvPr>
        </p:nvSpPr>
        <p:spPr/>
        <p:txBody>
          <a:bodyPr/>
          <a:lstStyle/>
          <a:p>
            <a:fld id="{30468810-060D-430C-ACDF-BB351635E08B}" type="slidenum">
              <a:rPr lang="en-US" smtClean="0"/>
              <a:t>12</a:t>
            </a:fld>
            <a:endParaRPr lang="en-US"/>
          </a:p>
        </p:txBody>
      </p:sp>
      <p:sp>
        <p:nvSpPr>
          <p:cNvPr id="11" name="Title 1">
            <a:extLst>
              <a:ext uri="{FF2B5EF4-FFF2-40B4-BE49-F238E27FC236}">
                <a16:creationId xmlns:a16="http://schemas.microsoft.com/office/drawing/2014/main" id="{D7636F65-7E2D-4942-A741-89F792A12953}"/>
              </a:ext>
            </a:extLst>
          </p:cNvPr>
          <p:cNvSpPr txBox="1">
            <a:spLocks/>
          </p:cNvSpPr>
          <p:nvPr/>
        </p:nvSpPr>
        <p:spPr>
          <a:xfrm>
            <a:off x="461042" y="823722"/>
            <a:ext cx="9143999"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r>
              <a:rPr lang="en-US" sz="2200" b="0" dirty="0"/>
              <a:t>Quan </a:t>
            </a:r>
            <a:r>
              <a:rPr lang="en-US" sz="2200" b="0" dirty="0" err="1"/>
              <a:t>sát</a:t>
            </a:r>
            <a:r>
              <a:rPr lang="en-US" sz="2200" b="0" dirty="0"/>
              <a:t> </a:t>
            </a:r>
            <a:r>
              <a:rPr lang="en-US" sz="2200" b="0" dirty="0" err="1"/>
              <a:t>hình</a:t>
            </a:r>
            <a:r>
              <a:rPr lang="en-US" sz="2200" b="0" dirty="0"/>
              <a:t> 9.2 </a:t>
            </a:r>
            <a:r>
              <a:rPr lang="en-US" sz="2200" b="0" dirty="0" err="1"/>
              <a:t>và</a:t>
            </a:r>
            <a:r>
              <a:rPr lang="en-US" sz="2200" b="0" dirty="0"/>
              <a:t> 9.3 </a:t>
            </a:r>
            <a:r>
              <a:rPr lang="en-US" sz="2200" b="0" dirty="0" err="1"/>
              <a:t>thảo</a:t>
            </a:r>
            <a:r>
              <a:rPr lang="en-US" sz="2200" b="0" dirty="0"/>
              <a:t> </a:t>
            </a:r>
            <a:r>
              <a:rPr lang="en-US" sz="2200" b="0" dirty="0" err="1"/>
              <a:t>luận</a:t>
            </a:r>
            <a:r>
              <a:rPr lang="en-US" sz="2200" b="0" dirty="0"/>
              <a:t> </a:t>
            </a:r>
            <a:r>
              <a:rPr lang="en-US" sz="2200" b="0" dirty="0" err="1"/>
              <a:t>nhóm</a:t>
            </a:r>
            <a:r>
              <a:rPr lang="en-US" sz="2200" b="0" dirty="0"/>
              <a:t> </a:t>
            </a:r>
            <a:r>
              <a:rPr lang="en-US" sz="2200" b="0" dirty="0" err="1"/>
              <a:t>đôi</a:t>
            </a:r>
            <a:r>
              <a:rPr lang="en-US" sz="2200" b="0" dirty="0"/>
              <a:t> </a:t>
            </a:r>
            <a:r>
              <a:rPr lang="en-US" sz="2200" b="0" dirty="0" err="1"/>
              <a:t>và</a:t>
            </a:r>
            <a:r>
              <a:rPr lang="en-US" sz="2200" b="0" dirty="0"/>
              <a:t> </a:t>
            </a:r>
            <a:r>
              <a:rPr lang="en-US" sz="2200" b="0" dirty="0" err="1"/>
              <a:t>thực</a:t>
            </a:r>
            <a:r>
              <a:rPr lang="en-US" sz="2200" b="0" dirty="0"/>
              <a:t> </a:t>
            </a:r>
            <a:r>
              <a:rPr lang="en-US" sz="2200" b="0" dirty="0" err="1"/>
              <a:t>hiện</a:t>
            </a:r>
            <a:r>
              <a:rPr lang="en-US" sz="2200" b="0" dirty="0"/>
              <a:t> </a:t>
            </a:r>
            <a:r>
              <a:rPr lang="en-US" sz="2200" b="0" dirty="0" err="1"/>
              <a:t>theo</a:t>
            </a:r>
            <a:r>
              <a:rPr lang="en-US" sz="2200" b="0" dirty="0"/>
              <a:t> </a:t>
            </a:r>
            <a:r>
              <a:rPr lang="en-US" sz="2200" b="0" dirty="0" err="1"/>
              <a:t>mẫu</a:t>
            </a:r>
            <a:endParaRPr lang="en-US" sz="2200" b="0" dirty="0"/>
          </a:p>
        </p:txBody>
      </p:sp>
    </p:spTree>
    <p:extLst>
      <p:ext uri="{BB962C8B-B14F-4D97-AF65-F5344CB8AC3E}">
        <p14:creationId xmlns:p14="http://schemas.microsoft.com/office/powerpoint/2010/main" val="134911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464A10-03E8-41F2-96DB-4F431790B14F}"/>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982A024A-61D3-491F-97A8-17A404FCE884}"/>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DD1B526-FD6E-400A-A17E-8065359DF74A}"/>
              </a:ext>
            </a:extLst>
          </p:cNvPr>
          <p:cNvSpPr>
            <a:spLocks noGrp="1"/>
          </p:cNvSpPr>
          <p:nvPr>
            <p:ph type="sldNum" sz="quarter" idx="12"/>
          </p:nvPr>
        </p:nvSpPr>
        <p:spPr/>
        <p:txBody>
          <a:bodyPr/>
          <a:lstStyle/>
          <a:p>
            <a:fld id="{30468810-060D-430C-ACDF-BB351635E08B}" type="slidenum">
              <a:rPr lang="en-US" smtClean="0"/>
              <a:t>13</a:t>
            </a:fld>
            <a:endParaRPr lang="en-US"/>
          </a:p>
        </p:txBody>
      </p:sp>
      <p:grpSp>
        <p:nvGrpSpPr>
          <p:cNvPr id="7" name="Group 6">
            <a:extLst>
              <a:ext uri="{FF2B5EF4-FFF2-40B4-BE49-F238E27FC236}">
                <a16:creationId xmlns:a16="http://schemas.microsoft.com/office/drawing/2014/main" id="{CB0A5C5E-D5D8-4D26-8C8A-AE1941830A8B}"/>
              </a:ext>
            </a:extLst>
          </p:cNvPr>
          <p:cNvGrpSpPr/>
          <p:nvPr/>
        </p:nvGrpSpPr>
        <p:grpSpPr>
          <a:xfrm>
            <a:off x="372399" y="1142181"/>
            <a:ext cx="7869728" cy="1777572"/>
            <a:chOff x="348380" y="3040507"/>
            <a:chExt cx="4635334" cy="721321"/>
          </a:xfrm>
        </p:grpSpPr>
        <p:sp>
          <p:nvSpPr>
            <p:cNvPr id="8" name="Rectangle: Single Corner Rounded 7">
              <a:extLst>
                <a:ext uri="{FF2B5EF4-FFF2-40B4-BE49-F238E27FC236}">
                  <a16:creationId xmlns:a16="http://schemas.microsoft.com/office/drawing/2014/main" id="{3D258D0A-73A3-487D-9C6F-D35208AD02D6}"/>
                </a:ext>
              </a:extLst>
            </p:cNvPr>
            <p:cNvSpPr/>
            <p:nvPr/>
          </p:nvSpPr>
          <p:spPr>
            <a:xfrm>
              <a:off x="613574" y="3187880"/>
              <a:ext cx="4370140"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Thực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hiện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sao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chép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tệp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và</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so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sánh</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a:t>
              </a:r>
              <a:endParaRPr kumimoji="0" lang="en-US" altLang="en-US" sz="2800" b="0" i="1" u="none" strike="noStrike" kern="1200" cap="none" spc="0" normalizeH="0" baseline="0" noProof="0" dirty="0">
                <a:ln>
                  <a:noFill/>
                </a:ln>
                <a:solidFill>
                  <a:srgbClr val="094D8E"/>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9" name="Picture 8" descr="A picture containing text, clipart&#10;&#10;Description automatically generated">
              <a:extLst>
                <a:ext uri="{FF2B5EF4-FFF2-40B4-BE49-F238E27FC236}">
                  <a16:creationId xmlns:a16="http://schemas.microsoft.com/office/drawing/2014/main" id="{B5A66ABC-6A93-4469-B2A6-6DC89945885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48380" y="3040507"/>
              <a:ext cx="367451" cy="294747"/>
            </a:xfrm>
            <a:prstGeom prst="rect">
              <a:avLst/>
            </a:prstGeom>
          </p:spPr>
        </p:pic>
      </p:grpSp>
      <p:pic>
        <p:nvPicPr>
          <p:cNvPr id="10" name="Picture 9">
            <a:extLst>
              <a:ext uri="{FF2B5EF4-FFF2-40B4-BE49-F238E27FC236}">
                <a16:creationId xmlns:a16="http://schemas.microsoft.com/office/drawing/2014/main" id="{00008377-6690-428E-9321-CCA88F271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02" y="3081298"/>
            <a:ext cx="2199579" cy="1685966"/>
          </a:xfrm>
          <a:prstGeom prst="rect">
            <a:avLst/>
          </a:prstGeom>
        </p:spPr>
      </p:pic>
    </p:spTree>
    <p:extLst>
      <p:ext uri="{BB962C8B-B14F-4D97-AF65-F5344CB8AC3E}">
        <p14:creationId xmlns:p14="http://schemas.microsoft.com/office/powerpoint/2010/main" val="18832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8CA15C-2F31-493B-8C4F-2CA0731C02AB}"/>
              </a:ext>
            </a:extLst>
          </p:cNvPr>
          <p:cNvSpPr>
            <a:spLocks noGrp="1"/>
          </p:cNvSpPr>
          <p:nvPr>
            <p:ph idx="1"/>
          </p:nvPr>
        </p:nvSpPr>
        <p:spPr>
          <a:xfrm>
            <a:off x="1657350" y="1336161"/>
            <a:ext cx="5570923" cy="2228721"/>
          </a:xfrm>
        </p:spPr>
        <p:txBody>
          <a:bodyPr/>
          <a:lstStyle/>
          <a:p>
            <a:pPr marL="0" indent="0">
              <a:lnSpc>
                <a:spcPct val="150000"/>
              </a:lnSpc>
              <a:buNone/>
            </a:pPr>
            <a:r>
              <a:rPr lang="en-US" dirty="0">
                <a:solidFill>
                  <a:schemeClr val="bg1"/>
                </a:solidFill>
                <a:effectLst/>
              </a:rPr>
              <a:t>Thao </a:t>
            </a:r>
            <a:r>
              <a:rPr lang="en-US" dirty="0" err="1">
                <a:solidFill>
                  <a:schemeClr val="bg1"/>
                </a:solidFill>
                <a:effectLst/>
              </a:rPr>
              <a:t>tác</a:t>
            </a:r>
            <a:r>
              <a:rPr lang="en-US" dirty="0">
                <a:solidFill>
                  <a:schemeClr val="bg1"/>
                </a:solidFill>
                <a:effectLst/>
              </a:rPr>
              <a:t> </a:t>
            </a:r>
            <a:r>
              <a:rPr lang="en-US" dirty="0" err="1">
                <a:solidFill>
                  <a:schemeClr val="bg1"/>
                </a:solidFill>
                <a:effectLst/>
              </a:rPr>
              <a:t>sao</a:t>
            </a:r>
            <a:r>
              <a:rPr lang="en-US" dirty="0">
                <a:solidFill>
                  <a:schemeClr val="bg1"/>
                </a:solidFill>
                <a:effectLst/>
              </a:rPr>
              <a:t> </a:t>
            </a:r>
            <a:r>
              <a:rPr lang="en-US" dirty="0" err="1">
                <a:solidFill>
                  <a:schemeClr val="bg1"/>
                </a:solidFill>
                <a:effectLst/>
              </a:rPr>
              <a:t>chép</a:t>
            </a:r>
            <a:r>
              <a:rPr lang="en-US" dirty="0">
                <a:solidFill>
                  <a:schemeClr val="bg1"/>
                </a:solidFill>
                <a:effectLst/>
              </a:rPr>
              <a:t> </a:t>
            </a:r>
            <a:r>
              <a:rPr lang="en-US" dirty="0" err="1">
                <a:solidFill>
                  <a:schemeClr val="bg1"/>
                </a:solidFill>
                <a:effectLst/>
              </a:rPr>
              <a:t>tệp</a:t>
            </a:r>
            <a:r>
              <a:rPr lang="en-US" dirty="0">
                <a:solidFill>
                  <a:schemeClr val="bg1"/>
                </a:solidFill>
                <a:effectLst/>
              </a:rPr>
              <a:t> </a:t>
            </a:r>
            <a:r>
              <a:rPr lang="en-US" dirty="0" err="1">
                <a:solidFill>
                  <a:schemeClr val="bg1"/>
                </a:solidFill>
                <a:effectLst/>
              </a:rPr>
              <a:t>được</a:t>
            </a:r>
            <a:r>
              <a:rPr lang="en-US" dirty="0">
                <a:solidFill>
                  <a:schemeClr val="bg1"/>
                </a:solidFill>
                <a:effectLst/>
              </a:rPr>
              <a:t> </a:t>
            </a:r>
            <a:r>
              <a:rPr lang="en-US" dirty="0" err="1">
                <a:solidFill>
                  <a:schemeClr val="bg1"/>
                </a:solidFill>
                <a:effectLst/>
              </a:rPr>
              <a:t>thực</a:t>
            </a:r>
            <a:r>
              <a:rPr lang="en-US" dirty="0">
                <a:solidFill>
                  <a:schemeClr val="bg1"/>
                </a:solidFill>
                <a:effectLst/>
              </a:rPr>
              <a:t> </a:t>
            </a:r>
            <a:r>
              <a:rPr lang="en-US" dirty="0" err="1">
                <a:solidFill>
                  <a:schemeClr val="bg1"/>
                </a:solidFill>
                <a:effectLst/>
              </a:rPr>
              <a:t>hiện</a:t>
            </a:r>
            <a:r>
              <a:rPr lang="en-US" dirty="0">
                <a:solidFill>
                  <a:schemeClr val="bg1"/>
                </a:solidFill>
                <a:effectLst/>
              </a:rPr>
              <a:t> </a:t>
            </a:r>
            <a:r>
              <a:rPr lang="en-US" dirty="0" err="1">
                <a:solidFill>
                  <a:schemeClr val="bg1"/>
                </a:solidFill>
                <a:effectLst/>
              </a:rPr>
              <a:t>giống</a:t>
            </a:r>
            <a:r>
              <a:rPr lang="en-US" dirty="0">
                <a:solidFill>
                  <a:schemeClr val="bg1"/>
                </a:solidFill>
                <a:effectLst/>
              </a:rPr>
              <a:t> </a:t>
            </a:r>
            <a:r>
              <a:rPr lang="en-US" dirty="0" err="1">
                <a:solidFill>
                  <a:schemeClr val="bg1"/>
                </a:solidFill>
                <a:effectLst/>
              </a:rPr>
              <a:t>như</a:t>
            </a:r>
            <a:r>
              <a:rPr lang="en-US" dirty="0">
                <a:solidFill>
                  <a:schemeClr val="bg1"/>
                </a:solidFill>
                <a:effectLst/>
              </a:rPr>
              <a:t> </a:t>
            </a:r>
            <a:r>
              <a:rPr lang="en-US" dirty="0" err="1">
                <a:solidFill>
                  <a:schemeClr val="bg1"/>
                </a:solidFill>
                <a:effectLst/>
              </a:rPr>
              <a:t>thao</a:t>
            </a:r>
            <a:r>
              <a:rPr lang="en-US" dirty="0">
                <a:solidFill>
                  <a:schemeClr val="bg1"/>
                </a:solidFill>
                <a:effectLst/>
              </a:rPr>
              <a:t> </a:t>
            </a:r>
            <a:r>
              <a:rPr lang="en-US" dirty="0" err="1">
                <a:solidFill>
                  <a:schemeClr val="bg1"/>
                </a:solidFill>
                <a:effectLst/>
              </a:rPr>
              <a:t>tác</a:t>
            </a:r>
            <a:r>
              <a:rPr lang="en-US" dirty="0">
                <a:solidFill>
                  <a:schemeClr val="bg1"/>
                </a:solidFill>
                <a:effectLst/>
              </a:rPr>
              <a:t> </a:t>
            </a:r>
            <a:r>
              <a:rPr lang="en-US" dirty="0" err="1">
                <a:solidFill>
                  <a:schemeClr val="bg1"/>
                </a:solidFill>
                <a:effectLst/>
              </a:rPr>
              <a:t>sao</a:t>
            </a:r>
            <a:r>
              <a:rPr lang="en-US" dirty="0">
                <a:solidFill>
                  <a:schemeClr val="bg1"/>
                </a:solidFill>
                <a:effectLst/>
              </a:rPr>
              <a:t> </a:t>
            </a:r>
            <a:r>
              <a:rPr lang="en-US" dirty="0" err="1">
                <a:solidFill>
                  <a:schemeClr val="bg1"/>
                </a:solidFill>
                <a:effectLst/>
              </a:rPr>
              <a:t>chép</a:t>
            </a:r>
            <a:r>
              <a:rPr lang="en-US" dirty="0">
                <a:solidFill>
                  <a:schemeClr val="bg1"/>
                </a:solidFill>
                <a:effectLst/>
              </a:rPr>
              <a:t> </a:t>
            </a:r>
            <a:r>
              <a:rPr lang="en-US" dirty="0" err="1">
                <a:solidFill>
                  <a:schemeClr val="bg1"/>
                </a:solidFill>
                <a:effectLst/>
              </a:rPr>
              <a:t>thư</a:t>
            </a:r>
            <a:r>
              <a:rPr lang="en-US" dirty="0">
                <a:solidFill>
                  <a:schemeClr val="bg1"/>
                </a:solidFill>
                <a:effectLst/>
              </a:rPr>
              <a:t> </a:t>
            </a:r>
            <a:r>
              <a:rPr lang="en-US" dirty="0" err="1">
                <a:solidFill>
                  <a:schemeClr val="bg1"/>
                </a:solidFill>
                <a:effectLst/>
              </a:rPr>
              <a:t>mục</a:t>
            </a:r>
            <a:r>
              <a:rPr lang="en-US" dirty="0">
                <a:solidFill>
                  <a:schemeClr val="bg1"/>
                </a:solidFill>
                <a:effectLst/>
              </a:rPr>
              <a:t>.</a:t>
            </a:r>
            <a:endParaRPr lang="en-US" sz="3200" dirty="0">
              <a:solidFill>
                <a:schemeClr val="bg1"/>
              </a:solidFill>
            </a:endParaRPr>
          </a:p>
        </p:txBody>
      </p:sp>
      <p:sp>
        <p:nvSpPr>
          <p:cNvPr id="3" name="Date Placeholder 2">
            <a:extLst>
              <a:ext uri="{FF2B5EF4-FFF2-40B4-BE49-F238E27FC236}">
                <a16:creationId xmlns:a16="http://schemas.microsoft.com/office/drawing/2014/main" id="{B04471A2-8463-484F-B08D-7A0352EEDCC9}"/>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DFDC15F3-3562-441D-8273-3E6D4F5AA0C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3EBE321-2FD5-4DA6-9BAC-839721FC25B7}"/>
              </a:ext>
            </a:extLst>
          </p:cNvPr>
          <p:cNvSpPr>
            <a:spLocks noGrp="1"/>
          </p:cNvSpPr>
          <p:nvPr>
            <p:ph type="sldNum" sz="quarter" idx="12"/>
          </p:nvPr>
        </p:nvSpPr>
        <p:spPr/>
        <p:txBody>
          <a:bodyPr/>
          <a:lstStyle/>
          <a:p>
            <a:fld id="{30468810-060D-430C-ACDF-BB351635E08B}" type="slidenum">
              <a:rPr lang="en-US" smtClean="0"/>
              <a:t>14</a:t>
            </a:fld>
            <a:endParaRPr lang="en-US"/>
          </a:p>
        </p:txBody>
      </p:sp>
    </p:spTree>
    <p:extLst>
      <p:ext uri="{BB962C8B-B14F-4D97-AF65-F5344CB8AC3E}">
        <p14:creationId xmlns:p14="http://schemas.microsoft.com/office/powerpoint/2010/main" val="354488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3EF9-EEF4-47F7-B372-311587DD6047}"/>
              </a:ext>
            </a:extLst>
          </p:cNvPr>
          <p:cNvSpPr>
            <a:spLocks noGrp="1"/>
          </p:cNvSpPr>
          <p:nvPr>
            <p:ph type="title"/>
          </p:nvPr>
        </p:nvSpPr>
        <p:spPr>
          <a:xfrm>
            <a:off x="1040130" y="268819"/>
            <a:ext cx="7475220" cy="869155"/>
          </a:xfrm>
        </p:spPr>
        <p:txBody>
          <a:bodyPr/>
          <a:lstStyle/>
          <a:p>
            <a:r>
              <a:rPr lang="en-US" sz="3200" dirty="0"/>
              <a:t>3. Di </a:t>
            </a:r>
            <a:r>
              <a:rPr lang="en-US" sz="3200" dirty="0" err="1"/>
              <a:t>chuyển</a:t>
            </a:r>
            <a:r>
              <a:rPr lang="en-US" sz="3200" dirty="0"/>
              <a:t> </a:t>
            </a:r>
            <a:r>
              <a:rPr lang="en-US" sz="3200" dirty="0" err="1"/>
              <a:t>thư</a:t>
            </a:r>
            <a:r>
              <a:rPr lang="en-US" sz="3200" dirty="0"/>
              <a:t> </a:t>
            </a:r>
            <a:r>
              <a:rPr lang="en-US" sz="3200" dirty="0" err="1"/>
              <a:t>mục</a:t>
            </a:r>
            <a:r>
              <a:rPr lang="en-US" sz="3200" dirty="0"/>
              <a:t>, </a:t>
            </a:r>
            <a:r>
              <a:rPr lang="en-US" sz="3200" dirty="0" err="1"/>
              <a:t>tệp</a:t>
            </a:r>
            <a:r>
              <a:rPr lang="en-US" sz="3200" dirty="0"/>
              <a:t> </a:t>
            </a:r>
          </a:p>
        </p:txBody>
      </p:sp>
      <p:sp>
        <p:nvSpPr>
          <p:cNvPr id="8" name="Date Placeholder 7">
            <a:extLst>
              <a:ext uri="{FF2B5EF4-FFF2-40B4-BE49-F238E27FC236}">
                <a16:creationId xmlns:a16="http://schemas.microsoft.com/office/drawing/2014/main" id="{30C8C092-A374-40FA-9001-C9F34656A17D}"/>
              </a:ext>
            </a:extLst>
          </p:cNvPr>
          <p:cNvSpPr>
            <a:spLocks noGrp="1"/>
          </p:cNvSpPr>
          <p:nvPr>
            <p:ph type="dt" sz="half" idx="10"/>
          </p:nvPr>
        </p:nvSpPr>
        <p:spPr/>
        <p:txBody>
          <a:bodyPr/>
          <a:lstStyle/>
          <a:p>
            <a:fld id="{7A0B0647-3A6D-4048-9EDF-526AAC77CB81}" type="datetime1">
              <a:rPr lang="en-US" smtClean="0"/>
              <a:t>7/10/2023</a:t>
            </a:fld>
            <a:endParaRPr lang="en-US"/>
          </a:p>
        </p:txBody>
      </p:sp>
      <p:sp>
        <p:nvSpPr>
          <p:cNvPr id="9" name="Footer Placeholder 8">
            <a:extLst>
              <a:ext uri="{FF2B5EF4-FFF2-40B4-BE49-F238E27FC236}">
                <a16:creationId xmlns:a16="http://schemas.microsoft.com/office/drawing/2014/main" id="{81883DC0-B83D-4FB5-89F4-256FB88702E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10" name="Slide Number Placeholder 9">
            <a:extLst>
              <a:ext uri="{FF2B5EF4-FFF2-40B4-BE49-F238E27FC236}">
                <a16:creationId xmlns:a16="http://schemas.microsoft.com/office/drawing/2014/main" id="{C7B6E627-00FC-4297-BFDC-929DC002DD47}"/>
              </a:ext>
            </a:extLst>
          </p:cNvPr>
          <p:cNvSpPr>
            <a:spLocks noGrp="1"/>
          </p:cNvSpPr>
          <p:nvPr>
            <p:ph type="sldNum" sz="quarter" idx="12"/>
          </p:nvPr>
        </p:nvSpPr>
        <p:spPr/>
        <p:txBody>
          <a:bodyPr/>
          <a:lstStyle/>
          <a:p>
            <a:fld id="{30468810-060D-430C-ACDF-BB351635E08B}" type="slidenum">
              <a:rPr lang="en-US" smtClean="0"/>
              <a:t>15</a:t>
            </a:fld>
            <a:endParaRPr lang="en-US"/>
          </a:p>
        </p:txBody>
      </p:sp>
      <p:sp>
        <p:nvSpPr>
          <p:cNvPr id="11" name="Title 1">
            <a:extLst>
              <a:ext uri="{FF2B5EF4-FFF2-40B4-BE49-F238E27FC236}">
                <a16:creationId xmlns:a16="http://schemas.microsoft.com/office/drawing/2014/main" id="{D7636F65-7E2D-4942-A741-89F792A12953}"/>
              </a:ext>
            </a:extLst>
          </p:cNvPr>
          <p:cNvSpPr txBox="1">
            <a:spLocks/>
          </p:cNvSpPr>
          <p:nvPr/>
        </p:nvSpPr>
        <p:spPr>
          <a:xfrm>
            <a:off x="1" y="881135"/>
            <a:ext cx="9143999"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200" b="0" dirty="0"/>
              <a:t>Quan </a:t>
            </a:r>
            <a:r>
              <a:rPr lang="en-US" sz="2200" b="0" dirty="0" err="1"/>
              <a:t>sát</a:t>
            </a:r>
            <a:r>
              <a:rPr lang="en-US" sz="2200" b="0" dirty="0"/>
              <a:t> </a:t>
            </a:r>
            <a:r>
              <a:rPr lang="en-US" sz="2200" b="0" dirty="0" err="1"/>
              <a:t>hình</a:t>
            </a:r>
            <a:r>
              <a:rPr lang="en-US" sz="2200" b="0" dirty="0"/>
              <a:t> 9.4 </a:t>
            </a:r>
            <a:r>
              <a:rPr lang="en-US" sz="2200" b="0" dirty="0" err="1"/>
              <a:t>và</a:t>
            </a:r>
            <a:r>
              <a:rPr lang="en-US" sz="2200" b="0" dirty="0"/>
              <a:t> 9.5 </a:t>
            </a:r>
            <a:r>
              <a:rPr lang="en-US" sz="2200" b="0" dirty="0" err="1"/>
              <a:t>thảo</a:t>
            </a:r>
            <a:r>
              <a:rPr lang="en-US" sz="2200" b="0" dirty="0"/>
              <a:t> </a:t>
            </a:r>
            <a:r>
              <a:rPr lang="en-US" sz="2200" b="0" dirty="0" err="1"/>
              <a:t>luận</a:t>
            </a:r>
            <a:r>
              <a:rPr lang="en-US" sz="2200" b="0" dirty="0"/>
              <a:t> </a:t>
            </a:r>
            <a:r>
              <a:rPr lang="en-US" sz="2200" b="0" dirty="0" err="1"/>
              <a:t>nhóm</a:t>
            </a:r>
            <a:r>
              <a:rPr lang="en-US" sz="2200" b="0" dirty="0"/>
              <a:t> </a:t>
            </a:r>
            <a:r>
              <a:rPr lang="en-US" sz="2200" b="0" dirty="0" err="1"/>
              <a:t>đôi</a:t>
            </a:r>
            <a:r>
              <a:rPr lang="en-US" sz="2200" b="0" dirty="0"/>
              <a:t> </a:t>
            </a:r>
            <a:r>
              <a:rPr lang="en-US" sz="2200" b="0" dirty="0" err="1"/>
              <a:t>và</a:t>
            </a:r>
            <a:r>
              <a:rPr lang="en-US" sz="2200" b="0" dirty="0"/>
              <a:t> </a:t>
            </a:r>
            <a:r>
              <a:rPr lang="en-US" sz="2200" b="0" dirty="0" err="1"/>
              <a:t>thực</a:t>
            </a:r>
            <a:r>
              <a:rPr lang="en-US" sz="2200" b="0" dirty="0"/>
              <a:t> </a:t>
            </a:r>
            <a:r>
              <a:rPr lang="en-US" sz="2200" b="0" dirty="0" err="1"/>
              <a:t>hiện</a:t>
            </a:r>
            <a:r>
              <a:rPr lang="en-US" sz="2200" b="0" dirty="0"/>
              <a:t> </a:t>
            </a:r>
            <a:r>
              <a:rPr lang="en-US" sz="2200" b="0" dirty="0" err="1"/>
              <a:t>theo</a:t>
            </a:r>
            <a:r>
              <a:rPr lang="en-US" sz="2200" b="0" dirty="0"/>
              <a:t> </a:t>
            </a:r>
            <a:r>
              <a:rPr lang="en-US" sz="2200" b="0" dirty="0" err="1"/>
              <a:t>mẫu</a:t>
            </a:r>
            <a:endParaRPr lang="en-US" sz="2200" b="0" dirty="0"/>
          </a:p>
        </p:txBody>
      </p:sp>
      <p:pic>
        <p:nvPicPr>
          <p:cNvPr id="4" name="Picture 3">
            <a:extLst>
              <a:ext uri="{FF2B5EF4-FFF2-40B4-BE49-F238E27FC236}">
                <a16:creationId xmlns:a16="http://schemas.microsoft.com/office/drawing/2014/main" id="{DBA837EA-1D1C-4D8A-AE08-79EE8DFA57FB}"/>
              </a:ext>
            </a:extLst>
          </p:cNvPr>
          <p:cNvPicPr>
            <a:picLocks noChangeAspect="1"/>
          </p:cNvPicPr>
          <p:nvPr/>
        </p:nvPicPr>
        <p:blipFill>
          <a:blip r:embed="rId2"/>
          <a:stretch>
            <a:fillRect/>
          </a:stretch>
        </p:blipFill>
        <p:spPr>
          <a:xfrm>
            <a:off x="1" y="1841007"/>
            <a:ext cx="4457458" cy="2599096"/>
          </a:xfrm>
          <a:prstGeom prst="rect">
            <a:avLst/>
          </a:prstGeom>
        </p:spPr>
      </p:pic>
      <p:pic>
        <p:nvPicPr>
          <p:cNvPr id="12" name="Picture 11">
            <a:extLst>
              <a:ext uri="{FF2B5EF4-FFF2-40B4-BE49-F238E27FC236}">
                <a16:creationId xmlns:a16="http://schemas.microsoft.com/office/drawing/2014/main" id="{21EF0E9B-6D10-4338-BCDE-0681E7C1E6A3}"/>
              </a:ext>
            </a:extLst>
          </p:cNvPr>
          <p:cNvPicPr>
            <a:picLocks noChangeAspect="1"/>
          </p:cNvPicPr>
          <p:nvPr/>
        </p:nvPicPr>
        <p:blipFill>
          <a:blip r:embed="rId3"/>
          <a:stretch>
            <a:fillRect/>
          </a:stretch>
        </p:blipFill>
        <p:spPr>
          <a:xfrm>
            <a:off x="4368490" y="1884097"/>
            <a:ext cx="4457458" cy="2556006"/>
          </a:xfrm>
          <a:prstGeom prst="rect">
            <a:avLst/>
          </a:prstGeom>
        </p:spPr>
      </p:pic>
    </p:spTree>
    <p:extLst>
      <p:ext uri="{BB962C8B-B14F-4D97-AF65-F5344CB8AC3E}">
        <p14:creationId xmlns:p14="http://schemas.microsoft.com/office/powerpoint/2010/main" val="133315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464A10-03E8-41F2-96DB-4F431790B14F}"/>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982A024A-61D3-491F-97A8-17A404FCE884}"/>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DD1B526-FD6E-400A-A17E-8065359DF74A}"/>
              </a:ext>
            </a:extLst>
          </p:cNvPr>
          <p:cNvSpPr>
            <a:spLocks noGrp="1"/>
          </p:cNvSpPr>
          <p:nvPr>
            <p:ph type="sldNum" sz="quarter" idx="12"/>
          </p:nvPr>
        </p:nvSpPr>
        <p:spPr/>
        <p:txBody>
          <a:bodyPr/>
          <a:lstStyle/>
          <a:p>
            <a:fld id="{30468810-060D-430C-ACDF-BB351635E08B}" type="slidenum">
              <a:rPr lang="en-US" smtClean="0"/>
              <a:t>16</a:t>
            </a:fld>
            <a:endParaRPr lang="en-US"/>
          </a:p>
        </p:txBody>
      </p:sp>
      <p:grpSp>
        <p:nvGrpSpPr>
          <p:cNvPr id="7" name="Group 6">
            <a:extLst>
              <a:ext uri="{FF2B5EF4-FFF2-40B4-BE49-F238E27FC236}">
                <a16:creationId xmlns:a16="http://schemas.microsoft.com/office/drawing/2014/main" id="{CB0A5C5E-D5D8-4D26-8C8A-AE1941830A8B}"/>
              </a:ext>
            </a:extLst>
          </p:cNvPr>
          <p:cNvGrpSpPr/>
          <p:nvPr/>
        </p:nvGrpSpPr>
        <p:grpSpPr>
          <a:xfrm>
            <a:off x="521521" y="980636"/>
            <a:ext cx="7720606" cy="1939119"/>
            <a:chOff x="436214" y="2974953"/>
            <a:chExt cx="4547500" cy="786875"/>
          </a:xfrm>
        </p:grpSpPr>
        <p:sp>
          <p:nvSpPr>
            <p:cNvPr id="8" name="Rectangle: Single Corner Rounded 7">
              <a:extLst>
                <a:ext uri="{FF2B5EF4-FFF2-40B4-BE49-F238E27FC236}">
                  <a16:creationId xmlns:a16="http://schemas.microsoft.com/office/drawing/2014/main" id="{3D258D0A-73A3-487D-9C6F-D35208AD02D6}"/>
                </a:ext>
              </a:extLst>
            </p:cNvPr>
            <p:cNvSpPr/>
            <p:nvPr/>
          </p:nvSpPr>
          <p:spPr>
            <a:xfrm>
              <a:off x="613574" y="3187880"/>
              <a:ext cx="4370140"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có</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nhận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xét</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gì</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đối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với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hai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di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chuyển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tệp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và</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di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chuyển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endParaRPr kumimoji="0" lang="en-US" altLang="en-US" sz="2800" b="0" i="1" u="none" strike="noStrike" kern="1200" cap="none" spc="0" normalizeH="0" baseline="0" noProof="0" dirty="0">
                <a:ln>
                  <a:noFill/>
                </a:ln>
                <a:solidFill>
                  <a:srgbClr val="094D8E"/>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9" name="Picture 8" descr="A picture containing text, clipart&#10;&#10;Description automatically generated">
              <a:extLst>
                <a:ext uri="{FF2B5EF4-FFF2-40B4-BE49-F238E27FC236}">
                  <a16:creationId xmlns:a16="http://schemas.microsoft.com/office/drawing/2014/main" id="{B5A66ABC-6A93-4469-B2A6-6DC89945885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436214" y="2974953"/>
              <a:ext cx="367451" cy="294747"/>
            </a:xfrm>
            <a:prstGeom prst="rect">
              <a:avLst/>
            </a:prstGeom>
          </p:spPr>
        </p:pic>
      </p:grpSp>
      <p:pic>
        <p:nvPicPr>
          <p:cNvPr id="10" name="Picture 9">
            <a:extLst>
              <a:ext uri="{FF2B5EF4-FFF2-40B4-BE49-F238E27FC236}">
                <a16:creationId xmlns:a16="http://schemas.microsoft.com/office/drawing/2014/main" id="{00008377-6690-428E-9321-CCA88F271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02" y="3081298"/>
            <a:ext cx="2199579" cy="1685966"/>
          </a:xfrm>
          <a:prstGeom prst="rect">
            <a:avLst/>
          </a:prstGeom>
        </p:spPr>
      </p:pic>
      <p:grpSp>
        <p:nvGrpSpPr>
          <p:cNvPr id="11" name="Group 10">
            <a:extLst>
              <a:ext uri="{FF2B5EF4-FFF2-40B4-BE49-F238E27FC236}">
                <a16:creationId xmlns:a16="http://schemas.microsoft.com/office/drawing/2014/main" id="{325105AE-8643-4C09-B7B2-7EED89EE9EB1}"/>
              </a:ext>
            </a:extLst>
          </p:cNvPr>
          <p:cNvGrpSpPr/>
          <p:nvPr/>
        </p:nvGrpSpPr>
        <p:grpSpPr>
          <a:xfrm>
            <a:off x="476859" y="980634"/>
            <a:ext cx="8289180" cy="1939118"/>
            <a:chOff x="409908" y="2553399"/>
            <a:chExt cx="4882394" cy="786875"/>
          </a:xfrm>
        </p:grpSpPr>
        <p:sp>
          <p:nvSpPr>
            <p:cNvPr id="12" name="Rectangle: Single Corner Rounded 11">
              <a:extLst>
                <a:ext uri="{FF2B5EF4-FFF2-40B4-BE49-F238E27FC236}">
                  <a16:creationId xmlns:a16="http://schemas.microsoft.com/office/drawing/2014/main" id="{7F47C0A8-C177-49D5-B35C-3243B4A6DB69}"/>
                </a:ext>
              </a:extLst>
            </p:cNvPr>
            <p:cNvSpPr/>
            <p:nvPr/>
          </p:nvSpPr>
          <p:spPr>
            <a:xfrm>
              <a:off x="617250" y="2766326"/>
              <a:ext cx="4675052"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Khi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thực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hiện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sao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chép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di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chuyển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xoá</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trên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thì</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con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và</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đối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tượng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bên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trong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có</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bị</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ảnh</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hưởng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không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a:t>
              </a:r>
            </a:p>
          </p:txBody>
        </p:sp>
        <p:pic>
          <p:nvPicPr>
            <p:cNvPr id="13" name="Picture 12" descr="A picture containing text, clipart&#10;&#10;Description automatically generated">
              <a:extLst>
                <a:ext uri="{FF2B5EF4-FFF2-40B4-BE49-F238E27FC236}">
                  <a16:creationId xmlns:a16="http://schemas.microsoft.com/office/drawing/2014/main" id="{BCD1DB38-61C8-469D-99DC-0CFFB70E6583}"/>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409908" y="2553399"/>
              <a:ext cx="367451" cy="294747"/>
            </a:xfrm>
            <a:prstGeom prst="rect">
              <a:avLst/>
            </a:prstGeom>
          </p:spPr>
        </p:pic>
      </p:grpSp>
    </p:spTree>
    <p:extLst>
      <p:ext uri="{BB962C8B-B14F-4D97-AF65-F5344CB8AC3E}">
        <p14:creationId xmlns:p14="http://schemas.microsoft.com/office/powerpoint/2010/main" val="5011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8CA15C-2F31-493B-8C4F-2CA0731C02AB}"/>
              </a:ext>
            </a:extLst>
          </p:cNvPr>
          <p:cNvSpPr>
            <a:spLocks noGrp="1"/>
          </p:cNvSpPr>
          <p:nvPr>
            <p:ph idx="1"/>
          </p:nvPr>
        </p:nvSpPr>
        <p:spPr>
          <a:xfrm>
            <a:off x="1557458" y="921223"/>
            <a:ext cx="5570923" cy="2228721"/>
          </a:xfrm>
        </p:spPr>
        <p:txBody>
          <a:bodyPr/>
          <a:lstStyle/>
          <a:p>
            <a:pPr marL="0" indent="0" algn="just">
              <a:lnSpc>
                <a:spcPct val="150000"/>
              </a:lnSpc>
              <a:buNone/>
            </a:pPr>
            <a:r>
              <a:rPr lang="en-US" sz="2000" dirty="0">
                <a:solidFill>
                  <a:schemeClr val="bg1"/>
                </a:solidFill>
              </a:rPr>
              <a:t>Thao </a:t>
            </a:r>
            <a:r>
              <a:rPr lang="en-US" sz="2000" dirty="0" err="1">
                <a:solidFill>
                  <a:schemeClr val="bg1"/>
                </a:solidFill>
              </a:rPr>
              <a:t>tác</a:t>
            </a:r>
            <a:r>
              <a:rPr lang="en-US" sz="2000" dirty="0">
                <a:solidFill>
                  <a:schemeClr val="bg1"/>
                </a:solidFill>
              </a:rPr>
              <a:t> di </a:t>
            </a:r>
            <a:r>
              <a:rPr lang="en-US" sz="2000" dirty="0" err="1">
                <a:solidFill>
                  <a:schemeClr val="bg1"/>
                </a:solidFill>
              </a:rPr>
              <a:t>chuyển</a:t>
            </a:r>
            <a:r>
              <a:rPr lang="en-US" sz="2000" dirty="0">
                <a:solidFill>
                  <a:schemeClr val="bg1"/>
                </a:solidFill>
              </a:rPr>
              <a:t> </a:t>
            </a:r>
            <a:r>
              <a:rPr lang="en-US" sz="2000" dirty="0" err="1">
                <a:solidFill>
                  <a:schemeClr val="bg1"/>
                </a:solidFill>
              </a:rPr>
              <a:t>tệp</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r>
              <a:rPr lang="en-US" sz="2000" dirty="0">
                <a:solidFill>
                  <a:schemeClr val="bg1"/>
                </a:solidFill>
              </a:rPr>
              <a:t> </a:t>
            </a:r>
            <a:r>
              <a:rPr lang="en-US" sz="2000" dirty="0" err="1">
                <a:solidFill>
                  <a:schemeClr val="bg1"/>
                </a:solidFill>
              </a:rPr>
              <a:t>giống</a:t>
            </a:r>
            <a:r>
              <a:rPr lang="en-US" sz="2000" dirty="0">
                <a:solidFill>
                  <a:schemeClr val="bg1"/>
                </a:solidFill>
              </a:rPr>
              <a:t> </a:t>
            </a:r>
            <a:r>
              <a:rPr lang="en-US" sz="2000" dirty="0" err="1">
                <a:solidFill>
                  <a:schemeClr val="bg1"/>
                </a:solidFill>
              </a:rPr>
              <a:t>như</a:t>
            </a:r>
            <a:r>
              <a:rPr lang="en-US" sz="2000" dirty="0">
                <a:solidFill>
                  <a:schemeClr val="bg1"/>
                </a:solidFill>
              </a:rPr>
              <a:t> </a:t>
            </a:r>
            <a:r>
              <a:rPr lang="en-US" sz="2000" dirty="0" err="1">
                <a:solidFill>
                  <a:schemeClr val="bg1"/>
                </a:solidFill>
              </a:rPr>
              <a:t>thao</a:t>
            </a:r>
            <a:r>
              <a:rPr lang="en-US" sz="2000" dirty="0">
                <a:solidFill>
                  <a:schemeClr val="bg1"/>
                </a:solidFill>
              </a:rPr>
              <a:t> </a:t>
            </a:r>
            <a:r>
              <a:rPr lang="en-US" sz="2000" dirty="0" err="1">
                <a:solidFill>
                  <a:schemeClr val="bg1"/>
                </a:solidFill>
              </a:rPr>
              <a:t>tác</a:t>
            </a:r>
            <a:r>
              <a:rPr lang="en-US" sz="2000" dirty="0">
                <a:solidFill>
                  <a:schemeClr val="bg1"/>
                </a:solidFill>
              </a:rPr>
              <a:t> di </a:t>
            </a:r>
            <a:r>
              <a:rPr lang="en-US" sz="2000" dirty="0" err="1">
                <a:solidFill>
                  <a:schemeClr val="bg1"/>
                </a:solidFill>
              </a:rPr>
              <a:t>chuyển</a:t>
            </a:r>
            <a:r>
              <a:rPr lang="en-US" sz="2000" dirty="0">
                <a:solidFill>
                  <a:schemeClr val="bg1"/>
                </a:solidFill>
              </a:rPr>
              <a:t> </a:t>
            </a:r>
            <a:r>
              <a:rPr lang="en-US" sz="2000" dirty="0" err="1">
                <a:solidFill>
                  <a:schemeClr val="bg1"/>
                </a:solidFill>
              </a:rPr>
              <a:t>thư</a:t>
            </a:r>
            <a:r>
              <a:rPr lang="en-US" sz="2000" dirty="0">
                <a:solidFill>
                  <a:schemeClr val="bg1"/>
                </a:solidFill>
              </a:rPr>
              <a:t> </a:t>
            </a:r>
            <a:r>
              <a:rPr lang="en-US" sz="2000" dirty="0" err="1">
                <a:solidFill>
                  <a:schemeClr val="bg1"/>
                </a:solidFill>
              </a:rPr>
              <a:t>mục</a:t>
            </a:r>
            <a:r>
              <a:rPr lang="en-US" sz="2000" dirty="0">
                <a:solidFill>
                  <a:schemeClr val="bg1"/>
                </a:solidFill>
              </a:rPr>
              <a:t>.  </a:t>
            </a:r>
          </a:p>
          <a:p>
            <a:pPr marL="0" indent="0" algn="just">
              <a:lnSpc>
                <a:spcPct val="150000"/>
              </a:lnSpc>
              <a:buNone/>
            </a:pPr>
            <a:r>
              <a:rPr lang="en-US" sz="2000" i="1" dirty="0" err="1">
                <a:solidFill>
                  <a:schemeClr val="bg1"/>
                </a:solidFill>
              </a:rPr>
              <a:t>Lưu</a:t>
            </a:r>
            <a:r>
              <a:rPr lang="en-US" sz="2000" i="1" dirty="0">
                <a:solidFill>
                  <a:schemeClr val="bg1"/>
                </a:solidFill>
              </a:rPr>
              <a:t> ý: Thao </a:t>
            </a:r>
            <a:r>
              <a:rPr lang="en-US" sz="2000" i="1" dirty="0" err="1">
                <a:solidFill>
                  <a:schemeClr val="bg1"/>
                </a:solidFill>
              </a:rPr>
              <a:t>tác</a:t>
            </a:r>
            <a:r>
              <a:rPr lang="en-US" sz="2000" i="1" dirty="0">
                <a:solidFill>
                  <a:schemeClr val="bg1"/>
                </a:solidFill>
              </a:rPr>
              <a:t> </a:t>
            </a:r>
            <a:r>
              <a:rPr lang="en-US" sz="2000" i="1" dirty="0" err="1">
                <a:solidFill>
                  <a:schemeClr val="bg1"/>
                </a:solidFill>
              </a:rPr>
              <a:t>đối</a:t>
            </a:r>
            <a:r>
              <a:rPr lang="en-US" sz="2000" i="1" dirty="0">
                <a:solidFill>
                  <a:schemeClr val="bg1"/>
                </a:solidFill>
              </a:rPr>
              <a:t> </a:t>
            </a:r>
            <a:r>
              <a:rPr lang="en-US" sz="2000" i="1" dirty="0" err="1">
                <a:solidFill>
                  <a:schemeClr val="bg1"/>
                </a:solidFill>
              </a:rPr>
              <a:t>với</a:t>
            </a:r>
            <a:r>
              <a:rPr lang="en-US" sz="2000" i="1" dirty="0">
                <a:solidFill>
                  <a:schemeClr val="bg1"/>
                </a:solidFill>
              </a:rPr>
              <a:t> </a:t>
            </a:r>
            <a:r>
              <a:rPr lang="en-US" sz="2000" i="1" dirty="0" err="1">
                <a:solidFill>
                  <a:schemeClr val="bg1"/>
                </a:solidFill>
              </a:rPr>
              <a:t>một</a:t>
            </a:r>
            <a:r>
              <a:rPr lang="en-US" sz="2000" i="1" dirty="0">
                <a:solidFill>
                  <a:schemeClr val="bg1"/>
                </a:solidFill>
              </a:rPr>
              <a:t> </a:t>
            </a:r>
            <a:r>
              <a:rPr lang="en-US" sz="2000" i="1" dirty="0" err="1">
                <a:solidFill>
                  <a:schemeClr val="bg1"/>
                </a:solidFill>
              </a:rPr>
              <a:t>thư</a:t>
            </a:r>
            <a:r>
              <a:rPr lang="en-US" sz="2000" i="1" dirty="0">
                <a:solidFill>
                  <a:schemeClr val="bg1"/>
                </a:solidFill>
              </a:rPr>
              <a:t> </a:t>
            </a:r>
            <a:r>
              <a:rPr lang="en-US" sz="2000" i="1" dirty="0" err="1">
                <a:solidFill>
                  <a:schemeClr val="bg1"/>
                </a:solidFill>
              </a:rPr>
              <a:t>mục</a:t>
            </a:r>
            <a:r>
              <a:rPr lang="en-US" sz="2000" i="1" dirty="0">
                <a:solidFill>
                  <a:schemeClr val="bg1"/>
                </a:solidFill>
              </a:rPr>
              <a:t> (</a:t>
            </a:r>
            <a:r>
              <a:rPr lang="en-US" sz="2000" i="1" dirty="0" err="1">
                <a:solidFill>
                  <a:schemeClr val="bg1"/>
                </a:solidFill>
              </a:rPr>
              <a:t>sao</a:t>
            </a:r>
            <a:r>
              <a:rPr lang="en-US" sz="2000" i="1" dirty="0">
                <a:solidFill>
                  <a:schemeClr val="bg1"/>
                </a:solidFill>
              </a:rPr>
              <a:t> </a:t>
            </a:r>
            <a:r>
              <a:rPr lang="en-US" sz="2000" i="1" dirty="0" err="1">
                <a:solidFill>
                  <a:schemeClr val="bg1"/>
                </a:solidFill>
              </a:rPr>
              <a:t>chép</a:t>
            </a:r>
            <a:r>
              <a:rPr lang="en-US" sz="2000" i="1" dirty="0">
                <a:solidFill>
                  <a:schemeClr val="bg1"/>
                </a:solidFill>
              </a:rPr>
              <a:t>, di </a:t>
            </a:r>
            <a:r>
              <a:rPr lang="en-US" sz="2000" i="1" dirty="0" err="1">
                <a:solidFill>
                  <a:schemeClr val="bg1"/>
                </a:solidFill>
              </a:rPr>
              <a:t>chuyển</a:t>
            </a:r>
            <a:r>
              <a:rPr lang="en-US" sz="2000" i="1" dirty="0">
                <a:solidFill>
                  <a:schemeClr val="bg1"/>
                </a:solidFill>
              </a:rPr>
              <a:t>, </a:t>
            </a:r>
            <a:r>
              <a:rPr lang="en-US" sz="2000" i="1" dirty="0" err="1">
                <a:solidFill>
                  <a:schemeClr val="bg1"/>
                </a:solidFill>
              </a:rPr>
              <a:t>xoá</a:t>
            </a:r>
            <a:r>
              <a:rPr lang="en-US" sz="2000" i="1" dirty="0">
                <a:solidFill>
                  <a:schemeClr val="bg1"/>
                </a:solidFill>
              </a:rPr>
              <a:t>) </a:t>
            </a:r>
            <a:r>
              <a:rPr lang="en-US" sz="2000" i="1" dirty="0" err="1">
                <a:solidFill>
                  <a:schemeClr val="bg1"/>
                </a:solidFill>
              </a:rPr>
              <a:t>sẽ</a:t>
            </a:r>
            <a:r>
              <a:rPr lang="en-US" sz="2000" i="1" dirty="0">
                <a:solidFill>
                  <a:schemeClr val="bg1"/>
                </a:solidFill>
              </a:rPr>
              <a:t> </a:t>
            </a:r>
            <a:r>
              <a:rPr lang="en-US" sz="2000" i="1" dirty="0" err="1">
                <a:solidFill>
                  <a:schemeClr val="bg1"/>
                </a:solidFill>
              </a:rPr>
              <a:t>tác</a:t>
            </a:r>
            <a:r>
              <a:rPr lang="en-US" sz="2000" i="1" dirty="0">
                <a:solidFill>
                  <a:schemeClr val="bg1"/>
                </a:solidFill>
              </a:rPr>
              <a:t> </a:t>
            </a:r>
            <a:r>
              <a:rPr lang="en-US" sz="2000" i="1" dirty="0" err="1">
                <a:solidFill>
                  <a:schemeClr val="bg1"/>
                </a:solidFill>
              </a:rPr>
              <a:t>động</a:t>
            </a:r>
            <a:r>
              <a:rPr lang="en-US" sz="2000" i="1" dirty="0">
                <a:solidFill>
                  <a:schemeClr val="bg1"/>
                </a:solidFill>
              </a:rPr>
              <a:t> </a:t>
            </a:r>
            <a:r>
              <a:rPr lang="en-US" sz="2000" i="1" dirty="0" err="1">
                <a:solidFill>
                  <a:schemeClr val="bg1"/>
                </a:solidFill>
              </a:rPr>
              <a:t>tới</a:t>
            </a:r>
            <a:r>
              <a:rPr lang="en-US" sz="2000" i="1" dirty="0">
                <a:solidFill>
                  <a:schemeClr val="bg1"/>
                </a:solidFill>
              </a:rPr>
              <a:t> </a:t>
            </a:r>
            <a:r>
              <a:rPr lang="en-US" sz="2000" i="1" dirty="0" err="1">
                <a:solidFill>
                  <a:schemeClr val="bg1"/>
                </a:solidFill>
              </a:rPr>
              <a:t>thư</a:t>
            </a:r>
            <a:r>
              <a:rPr lang="en-US" sz="2000" i="1" dirty="0">
                <a:solidFill>
                  <a:schemeClr val="bg1"/>
                </a:solidFill>
              </a:rPr>
              <a:t> </a:t>
            </a:r>
            <a:r>
              <a:rPr lang="en-US" sz="2000" i="1" dirty="0" err="1">
                <a:solidFill>
                  <a:schemeClr val="bg1"/>
                </a:solidFill>
              </a:rPr>
              <a:t>mục</a:t>
            </a:r>
            <a:r>
              <a:rPr lang="en-US" sz="2000" i="1" dirty="0">
                <a:solidFill>
                  <a:schemeClr val="bg1"/>
                </a:solidFill>
              </a:rPr>
              <a:t> </a:t>
            </a:r>
            <a:r>
              <a:rPr lang="en-US" sz="2000" i="1" dirty="0" err="1">
                <a:solidFill>
                  <a:schemeClr val="bg1"/>
                </a:solidFill>
              </a:rPr>
              <a:t>và</a:t>
            </a:r>
            <a:r>
              <a:rPr lang="en-US" sz="2000" i="1" dirty="0">
                <a:solidFill>
                  <a:schemeClr val="bg1"/>
                </a:solidFill>
              </a:rPr>
              <a:t> </a:t>
            </a:r>
            <a:r>
              <a:rPr lang="en-US" sz="2000" i="1" dirty="0" err="1">
                <a:solidFill>
                  <a:schemeClr val="bg1"/>
                </a:solidFill>
              </a:rPr>
              <a:t>các</a:t>
            </a:r>
            <a:r>
              <a:rPr lang="en-US" sz="2000" i="1" dirty="0">
                <a:solidFill>
                  <a:schemeClr val="bg1"/>
                </a:solidFill>
              </a:rPr>
              <a:t> </a:t>
            </a:r>
            <a:r>
              <a:rPr lang="en-US" sz="2000" i="1" dirty="0" err="1">
                <a:solidFill>
                  <a:schemeClr val="bg1"/>
                </a:solidFill>
              </a:rPr>
              <a:t>đối</a:t>
            </a:r>
            <a:r>
              <a:rPr lang="en-US" sz="2000" i="1" dirty="0">
                <a:solidFill>
                  <a:schemeClr val="bg1"/>
                </a:solidFill>
              </a:rPr>
              <a:t> </a:t>
            </a:r>
            <a:r>
              <a:rPr lang="en-US" sz="2000" i="1" dirty="0" err="1">
                <a:solidFill>
                  <a:schemeClr val="bg1"/>
                </a:solidFill>
              </a:rPr>
              <a:t>tượng</a:t>
            </a:r>
            <a:r>
              <a:rPr lang="en-US" sz="2000" i="1" dirty="0">
                <a:solidFill>
                  <a:schemeClr val="bg1"/>
                </a:solidFill>
              </a:rPr>
              <a:t> </a:t>
            </a:r>
            <a:r>
              <a:rPr lang="en-US" sz="2000" i="1" dirty="0" err="1">
                <a:solidFill>
                  <a:schemeClr val="bg1"/>
                </a:solidFill>
              </a:rPr>
              <a:t>bên</a:t>
            </a:r>
            <a:r>
              <a:rPr lang="en-US" sz="2000" i="1" dirty="0">
                <a:solidFill>
                  <a:schemeClr val="bg1"/>
                </a:solidFill>
              </a:rPr>
              <a:t> </a:t>
            </a:r>
            <a:r>
              <a:rPr lang="en-US" sz="2000" i="1" dirty="0" err="1">
                <a:solidFill>
                  <a:schemeClr val="bg1"/>
                </a:solidFill>
              </a:rPr>
              <a:t>trong</a:t>
            </a:r>
            <a:r>
              <a:rPr lang="en-US" sz="2000" i="1" dirty="0">
                <a:solidFill>
                  <a:schemeClr val="bg1"/>
                </a:solidFill>
              </a:rPr>
              <a:t> </a:t>
            </a:r>
            <a:r>
              <a:rPr lang="en-US" sz="2000" i="1" dirty="0" err="1">
                <a:solidFill>
                  <a:schemeClr val="bg1"/>
                </a:solidFill>
              </a:rPr>
              <a:t>thư</a:t>
            </a:r>
            <a:r>
              <a:rPr lang="en-US" sz="2000" i="1" dirty="0">
                <a:solidFill>
                  <a:schemeClr val="bg1"/>
                </a:solidFill>
              </a:rPr>
              <a:t> </a:t>
            </a:r>
            <a:r>
              <a:rPr lang="en-US" sz="2000" i="1" dirty="0" err="1">
                <a:solidFill>
                  <a:schemeClr val="bg1"/>
                </a:solidFill>
              </a:rPr>
              <a:t>mục</a:t>
            </a:r>
            <a:r>
              <a:rPr lang="en-US" sz="2000" i="1" dirty="0">
                <a:solidFill>
                  <a:schemeClr val="bg1"/>
                </a:solidFill>
              </a:rPr>
              <a:t>.</a:t>
            </a:r>
            <a:endParaRPr lang="en-US" sz="2800" i="1" dirty="0">
              <a:solidFill>
                <a:schemeClr val="bg1"/>
              </a:solidFill>
            </a:endParaRPr>
          </a:p>
        </p:txBody>
      </p:sp>
      <p:sp>
        <p:nvSpPr>
          <p:cNvPr id="3" name="Date Placeholder 2">
            <a:extLst>
              <a:ext uri="{FF2B5EF4-FFF2-40B4-BE49-F238E27FC236}">
                <a16:creationId xmlns:a16="http://schemas.microsoft.com/office/drawing/2014/main" id="{B04471A2-8463-484F-B08D-7A0352EEDCC9}"/>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DFDC15F3-3562-441D-8273-3E6D4F5AA0C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3EBE321-2FD5-4DA6-9BAC-839721FC25B7}"/>
              </a:ext>
            </a:extLst>
          </p:cNvPr>
          <p:cNvSpPr>
            <a:spLocks noGrp="1"/>
          </p:cNvSpPr>
          <p:nvPr>
            <p:ph type="sldNum" sz="quarter" idx="12"/>
          </p:nvPr>
        </p:nvSpPr>
        <p:spPr/>
        <p:txBody>
          <a:bodyPr/>
          <a:lstStyle/>
          <a:p>
            <a:fld id="{30468810-060D-430C-ACDF-BB351635E08B}" type="slidenum">
              <a:rPr lang="en-US" smtClean="0"/>
              <a:t>17</a:t>
            </a:fld>
            <a:endParaRPr lang="en-US"/>
          </a:p>
        </p:txBody>
      </p:sp>
    </p:spTree>
    <p:extLst>
      <p:ext uri="{BB962C8B-B14F-4D97-AF65-F5344CB8AC3E}">
        <p14:creationId xmlns:p14="http://schemas.microsoft.com/office/powerpoint/2010/main" val="2982672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3EF9-EEF4-47F7-B372-311587DD6047}"/>
              </a:ext>
            </a:extLst>
          </p:cNvPr>
          <p:cNvSpPr>
            <a:spLocks noGrp="1"/>
          </p:cNvSpPr>
          <p:nvPr>
            <p:ph type="title"/>
          </p:nvPr>
        </p:nvSpPr>
        <p:spPr>
          <a:xfrm>
            <a:off x="994026" y="390775"/>
            <a:ext cx="7475220" cy="869155"/>
          </a:xfrm>
        </p:spPr>
        <p:txBody>
          <a:bodyPr/>
          <a:lstStyle/>
          <a:p>
            <a:r>
              <a:rPr lang="en-US" sz="3200" dirty="0"/>
              <a:t>4. </a:t>
            </a:r>
            <a:r>
              <a:rPr lang="en-US" sz="3200" dirty="0" err="1"/>
              <a:t>Đổi</a:t>
            </a:r>
            <a:r>
              <a:rPr lang="en-US" sz="3200" dirty="0"/>
              <a:t> </a:t>
            </a:r>
            <a:r>
              <a:rPr lang="en-US" sz="3200" dirty="0" err="1"/>
              <a:t>tên</a:t>
            </a:r>
            <a:r>
              <a:rPr lang="en-US" sz="3200" dirty="0"/>
              <a:t> </a:t>
            </a:r>
            <a:r>
              <a:rPr lang="en-US" sz="3200" dirty="0" err="1"/>
              <a:t>tệp</a:t>
            </a:r>
            <a:r>
              <a:rPr lang="en-US" sz="3200" dirty="0"/>
              <a:t>, </a:t>
            </a:r>
            <a:r>
              <a:rPr lang="en-US" sz="3200" dirty="0" err="1"/>
              <a:t>xoá</a:t>
            </a:r>
            <a:r>
              <a:rPr lang="en-US" sz="3200" dirty="0"/>
              <a:t> </a:t>
            </a:r>
            <a:r>
              <a:rPr lang="en-US" sz="3200" dirty="0" err="1"/>
              <a:t>tệp</a:t>
            </a:r>
            <a:r>
              <a:rPr lang="en-US" sz="3200" dirty="0"/>
              <a:t> </a:t>
            </a:r>
          </a:p>
        </p:txBody>
      </p:sp>
      <p:sp>
        <p:nvSpPr>
          <p:cNvPr id="8" name="Date Placeholder 7">
            <a:extLst>
              <a:ext uri="{FF2B5EF4-FFF2-40B4-BE49-F238E27FC236}">
                <a16:creationId xmlns:a16="http://schemas.microsoft.com/office/drawing/2014/main" id="{30C8C092-A374-40FA-9001-C9F34656A17D}"/>
              </a:ext>
            </a:extLst>
          </p:cNvPr>
          <p:cNvSpPr>
            <a:spLocks noGrp="1"/>
          </p:cNvSpPr>
          <p:nvPr>
            <p:ph type="dt" sz="half" idx="10"/>
          </p:nvPr>
        </p:nvSpPr>
        <p:spPr/>
        <p:txBody>
          <a:bodyPr/>
          <a:lstStyle/>
          <a:p>
            <a:fld id="{7A0B0647-3A6D-4048-9EDF-526AAC77CB81}" type="datetime1">
              <a:rPr lang="en-US" smtClean="0"/>
              <a:t>7/10/2023</a:t>
            </a:fld>
            <a:endParaRPr lang="en-US"/>
          </a:p>
        </p:txBody>
      </p:sp>
      <p:sp>
        <p:nvSpPr>
          <p:cNvPr id="9" name="Footer Placeholder 8">
            <a:extLst>
              <a:ext uri="{FF2B5EF4-FFF2-40B4-BE49-F238E27FC236}">
                <a16:creationId xmlns:a16="http://schemas.microsoft.com/office/drawing/2014/main" id="{81883DC0-B83D-4FB5-89F4-256FB88702E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10" name="Slide Number Placeholder 9">
            <a:extLst>
              <a:ext uri="{FF2B5EF4-FFF2-40B4-BE49-F238E27FC236}">
                <a16:creationId xmlns:a16="http://schemas.microsoft.com/office/drawing/2014/main" id="{C7B6E627-00FC-4297-BFDC-929DC002DD47}"/>
              </a:ext>
            </a:extLst>
          </p:cNvPr>
          <p:cNvSpPr>
            <a:spLocks noGrp="1"/>
          </p:cNvSpPr>
          <p:nvPr>
            <p:ph type="sldNum" sz="quarter" idx="12"/>
          </p:nvPr>
        </p:nvSpPr>
        <p:spPr/>
        <p:txBody>
          <a:bodyPr/>
          <a:lstStyle/>
          <a:p>
            <a:fld id="{30468810-060D-430C-ACDF-BB351635E08B}" type="slidenum">
              <a:rPr lang="en-US" smtClean="0"/>
              <a:t>18</a:t>
            </a:fld>
            <a:endParaRPr lang="en-US"/>
          </a:p>
        </p:txBody>
      </p:sp>
      <p:grpSp>
        <p:nvGrpSpPr>
          <p:cNvPr id="13" name="Group 12">
            <a:extLst>
              <a:ext uri="{FF2B5EF4-FFF2-40B4-BE49-F238E27FC236}">
                <a16:creationId xmlns:a16="http://schemas.microsoft.com/office/drawing/2014/main" id="{4232EED8-52DD-4F1A-B2BA-49ED0E8FE316}"/>
              </a:ext>
            </a:extLst>
          </p:cNvPr>
          <p:cNvGrpSpPr/>
          <p:nvPr/>
        </p:nvGrpSpPr>
        <p:grpSpPr>
          <a:xfrm>
            <a:off x="124652" y="1394636"/>
            <a:ext cx="8646876" cy="1973194"/>
            <a:chOff x="101600" y="1358410"/>
            <a:chExt cx="8646876" cy="1973194"/>
          </a:xfrm>
        </p:grpSpPr>
        <p:pic>
          <p:nvPicPr>
            <p:cNvPr id="14" name="Picture 13">
              <a:extLst>
                <a:ext uri="{FF2B5EF4-FFF2-40B4-BE49-F238E27FC236}">
                  <a16:creationId xmlns:a16="http://schemas.microsoft.com/office/drawing/2014/main" id="{FECC6DC9-A42A-4285-9308-7FFBC2C28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358410"/>
              <a:ext cx="2462784" cy="1973194"/>
            </a:xfrm>
            <a:prstGeom prst="rect">
              <a:avLst/>
            </a:prstGeom>
          </p:spPr>
        </p:pic>
        <p:sp>
          <p:nvSpPr>
            <p:cNvPr id="15" name="Rectangle 2">
              <a:extLst>
                <a:ext uri="{FF2B5EF4-FFF2-40B4-BE49-F238E27FC236}">
                  <a16:creationId xmlns:a16="http://schemas.microsoft.com/office/drawing/2014/main" id="{25A2D53F-ABB0-429D-A2B4-9DF2D83DCAA6}"/>
                </a:ext>
              </a:extLst>
            </p:cNvPr>
            <p:cNvSpPr>
              <a:spLocks noChangeArrowheads="1"/>
            </p:cNvSpPr>
            <p:nvPr/>
          </p:nvSpPr>
          <p:spPr bwMode="auto">
            <a:xfrm>
              <a:off x="2264229" y="2127933"/>
              <a:ext cx="64842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Quan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sát</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hình</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9.6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và</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9.7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thảo</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luận</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nhóm</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đôi</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và</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thực</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hiện</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theo</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 </a:t>
              </a:r>
              <a:r>
                <a:rPr lang="en-US" sz="2800" dirty="0" err="1">
                  <a:solidFill>
                    <a:srgbClr val="59A041"/>
                  </a:solidFill>
                  <a:latin typeface="Roboto" panose="02000000000000000000" pitchFamily="2" charset="0"/>
                  <a:ea typeface="Roboto" panose="02000000000000000000" pitchFamily="2" charset="0"/>
                  <a:cs typeface="Times New Roman" panose="02020603050405020304" pitchFamily="18" charset="0"/>
                </a:rPr>
                <a:t>mẫu</a:t>
              </a:r>
              <a:r>
                <a:rPr lang="en-US" sz="2800" dirty="0">
                  <a:solidFill>
                    <a:srgbClr val="59A041"/>
                  </a:solidFill>
                  <a:latin typeface="Roboto" panose="02000000000000000000" pitchFamily="2" charset="0"/>
                  <a:ea typeface="Roboto" panose="02000000000000000000" pitchFamily="2" charset="0"/>
                  <a:cs typeface="Times New Roman" panose="02020603050405020304" pitchFamily="18" charset="0"/>
                </a:rPr>
                <a:t>.</a:t>
              </a:r>
            </a:p>
          </p:txBody>
        </p:sp>
      </p:grpSp>
    </p:spTree>
    <p:extLst>
      <p:ext uri="{BB962C8B-B14F-4D97-AF65-F5344CB8AC3E}">
        <p14:creationId xmlns:p14="http://schemas.microsoft.com/office/powerpoint/2010/main" val="10129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464A10-03E8-41F2-96DB-4F431790B14F}"/>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982A024A-61D3-491F-97A8-17A404FCE884}"/>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DD1B526-FD6E-400A-A17E-8065359DF74A}"/>
              </a:ext>
            </a:extLst>
          </p:cNvPr>
          <p:cNvSpPr>
            <a:spLocks noGrp="1"/>
          </p:cNvSpPr>
          <p:nvPr>
            <p:ph type="sldNum" sz="quarter" idx="12"/>
          </p:nvPr>
        </p:nvSpPr>
        <p:spPr/>
        <p:txBody>
          <a:bodyPr/>
          <a:lstStyle/>
          <a:p>
            <a:fld id="{30468810-060D-430C-ACDF-BB351635E08B}" type="slidenum">
              <a:rPr lang="en-US" smtClean="0"/>
              <a:t>19</a:t>
            </a:fld>
            <a:endParaRPr lang="en-US"/>
          </a:p>
        </p:txBody>
      </p:sp>
      <p:grpSp>
        <p:nvGrpSpPr>
          <p:cNvPr id="7" name="Group 6">
            <a:extLst>
              <a:ext uri="{FF2B5EF4-FFF2-40B4-BE49-F238E27FC236}">
                <a16:creationId xmlns:a16="http://schemas.microsoft.com/office/drawing/2014/main" id="{CB0A5C5E-D5D8-4D26-8C8A-AE1941830A8B}"/>
              </a:ext>
            </a:extLst>
          </p:cNvPr>
          <p:cNvGrpSpPr/>
          <p:nvPr/>
        </p:nvGrpSpPr>
        <p:grpSpPr>
          <a:xfrm>
            <a:off x="364971" y="942217"/>
            <a:ext cx="8414058" cy="1629534"/>
            <a:chOff x="319100" y="2974953"/>
            <a:chExt cx="4664614" cy="786875"/>
          </a:xfrm>
        </p:grpSpPr>
        <p:sp>
          <p:nvSpPr>
            <p:cNvPr id="8" name="Rectangle: Single Corner Rounded 7">
              <a:extLst>
                <a:ext uri="{FF2B5EF4-FFF2-40B4-BE49-F238E27FC236}">
                  <a16:creationId xmlns:a16="http://schemas.microsoft.com/office/drawing/2014/main" id="{3D258D0A-73A3-487D-9C6F-D35208AD02D6}"/>
                </a:ext>
              </a:extLst>
            </p:cNvPr>
            <p:cNvSpPr/>
            <p:nvPr/>
          </p:nvSpPr>
          <p:spPr>
            <a:xfrm>
              <a:off x="613574" y="3187880"/>
              <a:ext cx="4370140"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có</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nhận</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xét</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gì</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đối</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với</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hai</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đổi</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tên</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xoá</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tệp</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và</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đổi</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tên</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xoá</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đã</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học</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ở </a:t>
              </a:r>
              <a:r>
                <a:rPr lang="en-US" sz="24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lớp</a:t>
              </a:r>
              <a:r>
                <a:rPr lang="en-US" sz="2400" i="1" dirty="0">
                  <a:solidFill>
                    <a:srgbClr val="094D8E"/>
                  </a:solidFill>
                  <a:latin typeface="Roboto" panose="02000000000000000000" pitchFamily="2" charset="0"/>
                  <a:ea typeface="Roboto" panose="02000000000000000000" pitchFamily="2" charset="0"/>
                  <a:cs typeface="Times New Roman" panose="02020603050405020304" pitchFamily="18" charset="0"/>
                </a:rPr>
                <a:t> 3?</a:t>
              </a:r>
              <a:endParaRPr kumimoji="0" lang="en-US" altLang="en-US" sz="2400" b="0" i="1" u="none" strike="noStrike" kern="1200" cap="none" spc="0" normalizeH="0" baseline="0" noProof="0" dirty="0">
                <a:ln>
                  <a:noFill/>
                </a:ln>
                <a:solidFill>
                  <a:srgbClr val="094D8E"/>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9" name="Picture 8" descr="A picture containing text, clipart&#10;&#10;Description automatically generated">
              <a:extLst>
                <a:ext uri="{FF2B5EF4-FFF2-40B4-BE49-F238E27FC236}">
                  <a16:creationId xmlns:a16="http://schemas.microsoft.com/office/drawing/2014/main" id="{B5A66ABC-6A93-4469-B2A6-6DC89945885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19100" y="2974953"/>
              <a:ext cx="367451" cy="294747"/>
            </a:xfrm>
            <a:prstGeom prst="rect">
              <a:avLst/>
            </a:prstGeom>
          </p:spPr>
        </p:pic>
      </p:grpSp>
      <p:pic>
        <p:nvPicPr>
          <p:cNvPr id="10" name="Picture 9">
            <a:extLst>
              <a:ext uri="{FF2B5EF4-FFF2-40B4-BE49-F238E27FC236}">
                <a16:creationId xmlns:a16="http://schemas.microsoft.com/office/drawing/2014/main" id="{00008377-6690-428E-9321-CCA88F271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23" y="3081297"/>
            <a:ext cx="2199579" cy="1685966"/>
          </a:xfrm>
          <a:prstGeom prst="rect">
            <a:avLst/>
          </a:prstGeom>
        </p:spPr>
      </p:pic>
    </p:spTree>
    <p:extLst>
      <p:ext uri="{BB962C8B-B14F-4D97-AF65-F5344CB8AC3E}">
        <p14:creationId xmlns:p14="http://schemas.microsoft.com/office/powerpoint/2010/main" val="34358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4DDC1867-8E0D-477B-808E-167BF3F04FAE}" type="datetime1">
              <a:rPr lang="en-US" smtClean="0"/>
              <a:t>7/10/2023</a:t>
            </a:fld>
            <a:endParaRPr lang="en-US" dirty="0"/>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a:xfrm>
            <a:off x="3028950" y="4872818"/>
            <a:ext cx="3086100" cy="273844"/>
          </a:xfrm>
        </p:spPr>
        <p:txBody>
          <a:body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pPr/>
              <a:t>2</a:t>
            </a:fld>
            <a:endParaRPr lang="en-US"/>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5"/>
          </p:nvPr>
        </p:nvSpPr>
        <p:spPr>
          <a:xfrm>
            <a:off x="875904" y="1723335"/>
            <a:ext cx="7879790" cy="273845"/>
          </a:xfrm>
        </p:spPr>
        <p:txBody>
          <a:bodyPr>
            <a:noAutofit/>
          </a:bodyPr>
          <a:lstStyle/>
          <a:p>
            <a:pPr algn="just">
              <a:lnSpc>
                <a:spcPct val="150000"/>
              </a:lnSpc>
            </a:pPr>
            <a:r>
              <a:rPr lang="en-US" dirty="0" err="1"/>
              <a:t>Thực</a:t>
            </a:r>
            <a:r>
              <a:rPr lang="en-US" dirty="0"/>
              <a:t> </a:t>
            </a:r>
            <a:r>
              <a:rPr lang="en-US" dirty="0" err="1"/>
              <a:t>hiện</a:t>
            </a:r>
            <a:r>
              <a:rPr lang="en-US" dirty="0"/>
              <a:t> </a:t>
            </a:r>
            <a:r>
              <a:rPr lang="en-US" dirty="0" err="1"/>
              <a:t>được</a:t>
            </a:r>
            <a:r>
              <a:rPr lang="en-US" dirty="0"/>
              <a:t> </a:t>
            </a:r>
            <a:r>
              <a:rPr lang="en-US" dirty="0" err="1"/>
              <a:t>các</a:t>
            </a:r>
            <a:r>
              <a:rPr lang="en-US" dirty="0"/>
              <a:t> </a:t>
            </a:r>
            <a:r>
              <a:rPr lang="en-US" dirty="0" err="1"/>
              <a:t>thao</a:t>
            </a:r>
            <a:r>
              <a:rPr lang="en-US" dirty="0"/>
              <a:t> </a:t>
            </a:r>
            <a:r>
              <a:rPr lang="en-US" dirty="0" err="1"/>
              <a:t>tác</a:t>
            </a:r>
            <a:r>
              <a:rPr lang="en-US" dirty="0"/>
              <a:t> </a:t>
            </a:r>
            <a:r>
              <a:rPr lang="en-US" dirty="0" err="1"/>
              <a:t>cơ</a:t>
            </a:r>
            <a:r>
              <a:rPr lang="en-US" dirty="0"/>
              <a:t> </a:t>
            </a:r>
            <a:r>
              <a:rPr lang="en-US" dirty="0" err="1"/>
              <a:t>bản</a:t>
            </a:r>
            <a:r>
              <a:rPr lang="en-US" dirty="0"/>
              <a:t> </a:t>
            </a:r>
            <a:r>
              <a:rPr lang="en-US" dirty="0" err="1"/>
              <a:t>với</a:t>
            </a:r>
            <a:r>
              <a:rPr lang="en-US" dirty="0"/>
              <a:t> </a:t>
            </a:r>
            <a:r>
              <a:rPr lang="en-US" dirty="0" err="1"/>
              <a:t>thư</a:t>
            </a:r>
            <a:r>
              <a:rPr lang="en-US" dirty="0"/>
              <a:t> </a:t>
            </a:r>
            <a:r>
              <a:rPr lang="en-US" dirty="0" err="1"/>
              <a:t>mục</a:t>
            </a:r>
            <a:r>
              <a:rPr lang="en-US" dirty="0"/>
              <a:t> </a:t>
            </a:r>
            <a:r>
              <a:rPr lang="en-US" dirty="0" err="1"/>
              <a:t>và</a:t>
            </a:r>
            <a:r>
              <a:rPr lang="en-US" dirty="0"/>
              <a:t> </a:t>
            </a:r>
            <a:r>
              <a:rPr lang="en-US" dirty="0" err="1"/>
              <a:t>tệp</a:t>
            </a:r>
            <a:r>
              <a:rPr lang="en-US" dirty="0"/>
              <a:t>: </a:t>
            </a:r>
            <a:r>
              <a:rPr lang="en-US" dirty="0" err="1"/>
              <a:t>tạo</a:t>
            </a:r>
            <a:r>
              <a:rPr lang="en-US" dirty="0"/>
              <a:t> </a:t>
            </a:r>
            <a:r>
              <a:rPr lang="en-US" dirty="0" err="1"/>
              <a:t>và</a:t>
            </a:r>
            <a:r>
              <a:rPr lang="en-US" dirty="0"/>
              <a:t> </a:t>
            </a:r>
            <a:r>
              <a:rPr lang="en-US" dirty="0" err="1"/>
              <a:t>xoá</a:t>
            </a:r>
            <a:r>
              <a:rPr lang="en-US" dirty="0"/>
              <a:t> </a:t>
            </a:r>
            <a:r>
              <a:rPr lang="en-US" dirty="0" err="1"/>
              <a:t>thư</a:t>
            </a:r>
            <a:r>
              <a:rPr lang="en-US" dirty="0"/>
              <a:t> </a:t>
            </a:r>
            <a:r>
              <a:rPr lang="en-US" dirty="0" err="1"/>
              <a:t>mục</a:t>
            </a:r>
            <a:r>
              <a:rPr lang="en-US" dirty="0"/>
              <a:t>, </a:t>
            </a:r>
            <a:r>
              <a:rPr lang="en-US" dirty="0" err="1"/>
              <a:t>xoá</a:t>
            </a:r>
            <a:r>
              <a:rPr lang="en-US" dirty="0"/>
              <a:t> </a:t>
            </a:r>
            <a:r>
              <a:rPr lang="en-US" dirty="0" err="1"/>
              <a:t>tệp</a:t>
            </a:r>
            <a:r>
              <a:rPr lang="en-US" dirty="0"/>
              <a:t>, di </a:t>
            </a:r>
            <a:r>
              <a:rPr lang="en-US" dirty="0" err="1"/>
              <a:t>chuyển</a:t>
            </a:r>
            <a:r>
              <a:rPr lang="en-US" dirty="0"/>
              <a:t> </a:t>
            </a:r>
            <a:r>
              <a:rPr lang="en-US" dirty="0" err="1"/>
              <a:t>một</a:t>
            </a:r>
            <a:r>
              <a:rPr lang="en-US" dirty="0"/>
              <a:t> </a:t>
            </a:r>
            <a:r>
              <a:rPr lang="en-US" dirty="0" err="1"/>
              <a:t>thư</a:t>
            </a:r>
            <a:r>
              <a:rPr lang="en-US" dirty="0"/>
              <a:t> </a:t>
            </a:r>
            <a:r>
              <a:rPr lang="en-US" dirty="0" err="1"/>
              <a:t>mục</a:t>
            </a:r>
            <a:r>
              <a:rPr lang="en-US" dirty="0"/>
              <a:t> hay </a:t>
            </a:r>
            <a:r>
              <a:rPr lang="en-US" dirty="0" err="1"/>
              <a:t>một</a:t>
            </a:r>
            <a:r>
              <a:rPr lang="en-US" dirty="0"/>
              <a:t> </a:t>
            </a:r>
            <a:r>
              <a:rPr lang="en-US" dirty="0" err="1"/>
              <a:t>tệp</a:t>
            </a:r>
            <a:r>
              <a:rPr lang="en-US" dirty="0"/>
              <a:t> </a:t>
            </a:r>
            <a:r>
              <a:rPr lang="en-US" dirty="0" err="1"/>
              <a:t>vào</a:t>
            </a:r>
            <a:r>
              <a:rPr lang="en-US" dirty="0"/>
              <a:t> </a:t>
            </a:r>
            <a:r>
              <a:rPr lang="en-US" dirty="0" err="1"/>
              <a:t>trong</a:t>
            </a:r>
            <a:r>
              <a:rPr lang="en-US" dirty="0"/>
              <a:t> </a:t>
            </a:r>
            <a:r>
              <a:rPr lang="en-US" dirty="0" err="1"/>
              <a:t>thư</a:t>
            </a:r>
            <a:r>
              <a:rPr lang="en-US" dirty="0"/>
              <a:t> </a:t>
            </a:r>
            <a:r>
              <a:rPr lang="en-US" dirty="0" err="1"/>
              <a:t>mục</a:t>
            </a:r>
            <a:r>
              <a:rPr lang="en-US" dirty="0"/>
              <a:t> </a:t>
            </a:r>
            <a:r>
              <a:rPr lang="en-US" dirty="0" err="1"/>
              <a:t>khác</a:t>
            </a:r>
            <a:r>
              <a:rPr lang="en-US" dirty="0"/>
              <a:t>, </a:t>
            </a:r>
            <a:r>
              <a:rPr lang="en-US" dirty="0" err="1"/>
              <a:t>sao</a:t>
            </a:r>
            <a:r>
              <a:rPr lang="en-US" dirty="0"/>
              <a:t> </a:t>
            </a:r>
            <a:r>
              <a:rPr lang="en-US" dirty="0" err="1"/>
              <a:t>chép</a:t>
            </a:r>
            <a:r>
              <a:rPr lang="en-US" dirty="0"/>
              <a:t> </a:t>
            </a:r>
            <a:r>
              <a:rPr lang="en-US" dirty="0" err="1"/>
              <a:t>thư</a:t>
            </a:r>
            <a:r>
              <a:rPr lang="en-US" dirty="0"/>
              <a:t> </a:t>
            </a:r>
            <a:r>
              <a:rPr lang="en-US" dirty="0" err="1"/>
              <a:t>mục</a:t>
            </a:r>
            <a:r>
              <a:rPr lang="en-US" dirty="0"/>
              <a:t> </a:t>
            </a:r>
            <a:r>
              <a:rPr lang="en-US" dirty="0" err="1"/>
              <a:t>và</a:t>
            </a:r>
            <a:r>
              <a:rPr lang="en-US" dirty="0"/>
              <a:t> </a:t>
            </a:r>
            <a:r>
              <a:rPr lang="en-US" dirty="0" err="1"/>
              <a:t>tệp</a:t>
            </a:r>
            <a:r>
              <a:rPr lang="en-US" dirty="0"/>
              <a:t>, </a:t>
            </a:r>
            <a:r>
              <a:rPr lang="en-US" dirty="0" err="1"/>
              <a:t>đổi</a:t>
            </a:r>
            <a:r>
              <a:rPr lang="en-US" dirty="0"/>
              <a:t> </a:t>
            </a:r>
            <a:r>
              <a:rPr lang="en-US" dirty="0" err="1"/>
              <a:t>tên</a:t>
            </a:r>
            <a:r>
              <a:rPr lang="en-US" dirty="0"/>
              <a:t> </a:t>
            </a:r>
            <a:r>
              <a:rPr lang="en-US" dirty="0" err="1"/>
              <a:t>tệp</a:t>
            </a:r>
            <a:r>
              <a:rPr lang="en-US" dirty="0"/>
              <a:t>.</a:t>
            </a:r>
          </a:p>
        </p:txBody>
      </p:sp>
    </p:spTree>
    <p:extLst>
      <p:ext uri="{BB962C8B-B14F-4D97-AF65-F5344CB8AC3E}">
        <p14:creationId xmlns:p14="http://schemas.microsoft.com/office/powerpoint/2010/main" val="4024007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8CA15C-2F31-493B-8C4F-2CA0731C02AB}"/>
              </a:ext>
            </a:extLst>
          </p:cNvPr>
          <p:cNvSpPr>
            <a:spLocks noGrp="1"/>
          </p:cNvSpPr>
          <p:nvPr>
            <p:ph idx="1"/>
          </p:nvPr>
        </p:nvSpPr>
        <p:spPr>
          <a:xfrm>
            <a:off x="1657350" y="959643"/>
            <a:ext cx="5388908" cy="2228721"/>
          </a:xfrm>
        </p:spPr>
        <p:txBody>
          <a:bodyPr/>
          <a:lstStyle/>
          <a:p>
            <a:pPr marL="0" indent="0" algn="just">
              <a:lnSpc>
                <a:spcPct val="150000"/>
              </a:lnSpc>
              <a:buNone/>
            </a:pPr>
            <a:r>
              <a:rPr lang="en-US" sz="2000" dirty="0">
                <a:solidFill>
                  <a:schemeClr val="bg1"/>
                </a:solidFill>
                <a:effectLst/>
              </a:rPr>
              <a:t>Thao </a:t>
            </a:r>
            <a:r>
              <a:rPr lang="en-US" sz="2000" dirty="0" err="1">
                <a:solidFill>
                  <a:schemeClr val="bg1"/>
                </a:solidFill>
                <a:effectLst/>
              </a:rPr>
              <a:t>tác</a:t>
            </a:r>
            <a:r>
              <a:rPr lang="en-US" sz="2000" dirty="0">
                <a:solidFill>
                  <a:schemeClr val="bg1"/>
                </a:solidFill>
                <a:effectLst/>
              </a:rPr>
              <a:t> </a:t>
            </a:r>
            <a:r>
              <a:rPr lang="en-US" sz="2000" dirty="0" err="1">
                <a:solidFill>
                  <a:schemeClr val="bg1"/>
                </a:solidFill>
                <a:effectLst/>
              </a:rPr>
              <a:t>đổi</a:t>
            </a:r>
            <a:r>
              <a:rPr lang="en-US" sz="2000" dirty="0">
                <a:solidFill>
                  <a:schemeClr val="bg1"/>
                </a:solidFill>
                <a:effectLst/>
              </a:rPr>
              <a:t> </a:t>
            </a:r>
            <a:r>
              <a:rPr lang="en-US" sz="2000" dirty="0" err="1">
                <a:solidFill>
                  <a:schemeClr val="bg1"/>
                </a:solidFill>
                <a:effectLst/>
              </a:rPr>
              <a:t>tên</a:t>
            </a:r>
            <a:r>
              <a:rPr lang="en-US" sz="2000" dirty="0">
                <a:solidFill>
                  <a:schemeClr val="bg1"/>
                </a:solidFill>
                <a:effectLst/>
              </a:rPr>
              <a:t>, </a:t>
            </a:r>
            <a:r>
              <a:rPr lang="en-US" sz="2000" dirty="0" err="1">
                <a:solidFill>
                  <a:schemeClr val="bg1"/>
                </a:solidFill>
                <a:effectLst/>
              </a:rPr>
              <a:t>xoá</a:t>
            </a:r>
            <a:r>
              <a:rPr lang="en-US" sz="2000" dirty="0">
                <a:solidFill>
                  <a:schemeClr val="bg1"/>
                </a:solidFill>
                <a:effectLst/>
              </a:rPr>
              <a:t> </a:t>
            </a:r>
            <a:r>
              <a:rPr lang="en-US" sz="2000" dirty="0" err="1">
                <a:solidFill>
                  <a:schemeClr val="bg1"/>
                </a:solidFill>
                <a:effectLst/>
              </a:rPr>
              <a:t>tệp</a:t>
            </a:r>
            <a:r>
              <a:rPr lang="en-US" sz="2000" dirty="0">
                <a:solidFill>
                  <a:schemeClr val="bg1"/>
                </a:solidFill>
                <a:effectLst/>
              </a:rPr>
              <a:t> </a:t>
            </a:r>
            <a:r>
              <a:rPr lang="en-US" sz="2000" dirty="0" err="1">
                <a:solidFill>
                  <a:schemeClr val="bg1"/>
                </a:solidFill>
                <a:effectLst/>
              </a:rPr>
              <a:t>thực</a:t>
            </a:r>
            <a:r>
              <a:rPr lang="en-US" sz="2000" dirty="0">
                <a:solidFill>
                  <a:schemeClr val="bg1"/>
                </a:solidFill>
                <a:effectLst/>
              </a:rPr>
              <a:t> </a:t>
            </a:r>
            <a:r>
              <a:rPr lang="en-US" sz="2000" dirty="0" err="1">
                <a:solidFill>
                  <a:schemeClr val="bg1"/>
                </a:solidFill>
                <a:effectLst/>
              </a:rPr>
              <a:t>hiện</a:t>
            </a:r>
            <a:r>
              <a:rPr lang="en-US" sz="2000" dirty="0">
                <a:solidFill>
                  <a:schemeClr val="bg1"/>
                </a:solidFill>
                <a:effectLst/>
              </a:rPr>
              <a:t> </a:t>
            </a:r>
            <a:r>
              <a:rPr lang="en-US" sz="2000" dirty="0" err="1">
                <a:solidFill>
                  <a:schemeClr val="bg1"/>
                </a:solidFill>
                <a:effectLst/>
              </a:rPr>
              <a:t>tương</a:t>
            </a:r>
            <a:r>
              <a:rPr lang="en-US" sz="2000" dirty="0">
                <a:solidFill>
                  <a:schemeClr val="bg1"/>
                </a:solidFill>
                <a:effectLst/>
              </a:rPr>
              <a:t> </a:t>
            </a:r>
            <a:r>
              <a:rPr lang="en-US" sz="2000" dirty="0" err="1">
                <a:solidFill>
                  <a:schemeClr val="bg1"/>
                </a:solidFill>
                <a:effectLst/>
              </a:rPr>
              <a:t>tự</a:t>
            </a:r>
            <a:r>
              <a:rPr lang="en-US" sz="2000" dirty="0">
                <a:solidFill>
                  <a:schemeClr val="bg1"/>
                </a:solidFill>
                <a:effectLst/>
              </a:rPr>
              <a:t> </a:t>
            </a:r>
            <a:r>
              <a:rPr lang="en-US" sz="2000" dirty="0" err="1">
                <a:solidFill>
                  <a:schemeClr val="bg1"/>
                </a:solidFill>
                <a:effectLst/>
              </a:rPr>
              <a:t>như</a:t>
            </a:r>
            <a:r>
              <a:rPr lang="en-US" sz="2000" dirty="0">
                <a:solidFill>
                  <a:schemeClr val="bg1"/>
                </a:solidFill>
                <a:effectLst/>
              </a:rPr>
              <a:t> </a:t>
            </a:r>
            <a:r>
              <a:rPr lang="en-US" sz="2000" dirty="0" err="1">
                <a:solidFill>
                  <a:schemeClr val="bg1"/>
                </a:solidFill>
                <a:effectLst/>
              </a:rPr>
              <a:t>thao</a:t>
            </a:r>
            <a:r>
              <a:rPr lang="en-US" sz="2000" dirty="0">
                <a:solidFill>
                  <a:schemeClr val="bg1"/>
                </a:solidFill>
                <a:effectLst/>
              </a:rPr>
              <a:t> </a:t>
            </a:r>
            <a:r>
              <a:rPr lang="en-US" sz="2000" dirty="0" err="1">
                <a:solidFill>
                  <a:schemeClr val="bg1"/>
                </a:solidFill>
                <a:effectLst/>
              </a:rPr>
              <a:t>tác</a:t>
            </a:r>
            <a:r>
              <a:rPr lang="en-US" sz="2000" dirty="0">
                <a:solidFill>
                  <a:schemeClr val="bg1"/>
                </a:solidFill>
                <a:effectLst/>
              </a:rPr>
              <a:t> </a:t>
            </a:r>
            <a:r>
              <a:rPr lang="en-US" sz="2000" dirty="0" err="1">
                <a:solidFill>
                  <a:schemeClr val="bg1"/>
                </a:solidFill>
                <a:effectLst/>
              </a:rPr>
              <a:t>đổi</a:t>
            </a:r>
            <a:r>
              <a:rPr lang="en-US" sz="2000" dirty="0">
                <a:solidFill>
                  <a:schemeClr val="bg1"/>
                </a:solidFill>
                <a:effectLst/>
              </a:rPr>
              <a:t> </a:t>
            </a:r>
            <a:r>
              <a:rPr lang="en-US" sz="2000" dirty="0" err="1">
                <a:solidFill>
                  <a:schemeClr val="bg1"/>
                </a:solidFill>
                <a:effectLst/>
              </a:rPr>
              <a:t>tên</a:t>
            </a:r>
            <a:r>
              <a:rPr lang="en-US" sz="2000" dirty="0">
                <a:solidFill>
                  <a:schemeClr val="bg1"/>
                </a:solidFill>
                <a:effectLst/>
              </a:rPr>
              <a:t>, </a:t>
            </a:r>
            <a:r>
              <a:rPr lang="en-US" sz="2000" dirty="0" err="1">
                <a:solidFill>
                  <a:schemeClr val="bg1"/>
                </a:solidFill>
                <a:effectLst/>
              </a:rPr>
              <a:t>xoá</a:t>
            </a:r>
            <a:r>
              <a:rPr lang="en-US" sz="2000" dirty="0">
                <a:solidFill>
                  <a:schemeClr val="bg1"/>
                </a:solidFill>
                <a:effectLst/>
              </a:rPr>
              <a:t> </a:t>
            </a:r>
            <a:r>
              <a:rPr lang="en-US" sz="2000" dirty="0" err="1">
                <a:solidFill>
                  <a:schemeClr val="bg1"/>
                </a:solidFill>
                <a:effectLst/>
              </a:rPr>
              <a:t>thư</a:t>
            </a:r>
            <a:r>
              <a:rPr lang="en-US" sz="2000" dirty="0">
                <a:solidFill>
                  <a:schemeClr val="bg1"/>
                </a:solidFill>
                <a:effectLst/>
              </a:rPr>
              <a:t> </a:t>
            </a:r>
            <a:r>
              <a:rPr lang="en-US" sz="2000" dirty="0" err="1">
                <a:solidFill>
                  <a:schemeClr val="bg1"/>
                </a:solidFill>
                <a:effectLst/>
              </a:rPr>
              <a:t>mục</a:t>
            </a:r>
            <a:r>
              <a:rPr lang="en-US" sz="2000" dirty="0">
                <a:solidFill>
                  <a:schemeClr val="bg1"/>
                </a:solidFill>
                <a:effectLst/>
              </a:rPr>
              <a:t> </a:t>
            </a:r>
            <a:r>
              <a:rPr lang="en-US" sz="2000" dirty="0" err="1">
                <a:solidFill>
                  <a:schemeClr val="bg1"/>
                </a:solidFill>
                <a:effectLst/>
              </a:rPr>
              <a:t>đã</a:t>
            </a:r>
            <a:r>
              <a:rPr lang="en-US" sz="2000" dirty="0">
                <a:solidFill>
                  <a:schemeClr val="bg1"/>
                </a:solidFill>
                <a:effectLst/>
              </a:rPr>
              <a:t> </a:t>
            </a:r>
            <a:r>
              <a:rPr lang="en-US" sz="2000" dirty="0" err="1">
                <a:solidFill>
                  <a:schemeClr val="bg1"/>
                </a:solidFill>
                <a:effectLst/>
              </a:rPr>
              <a:t>học</a:t>
            </a:r>
            <a:r>
              <a:rPr lang="en-US" sz="2000" dirty="0">
                <a:solidFill>
                  <a:schemeClr val="bg1"/>
                </a:solidFill>
                <a:effectLst/>
              </a:rPr>
              <a:t> ở </a:t>
            </a:r>
            <a:r>
              <a:rPr lang="en-US" sz="2000" dirty="0" err="1">
                <a:solidFill>
                  <a:schemeClr val="bg1"/>
                </a:solidFill>
                <a:effectLst/>
              </a:rPr>
              <a:t>lớp</a:t>
            </a:r>
            <a:r>
              <a:rPr lang="en-US" sz="2000" dirty="0">
                <a:solidFill>
                  <a:schemeClr val="bg1"/>
                </a:solidFill>
                <a:effectLst/>
              </a:rPr>
              <a:t> 3. </a:t>
            </a:r>
            <a:r>
              <a:rPr lang="en-US" sz="2000" dirty="0" err="1">
                <a:solidFill>
                  <a:schemeClr val="bg1"/>
                </a:solidFill>
                <a:effectLst/>
              </a:rPr>
              <a:t>Em</a:t>
            </a:r>
            <a:r>
              <a:rPr lang="en-US" sz="2000" dirty="0">
                <a:solidFill>
                  <a:schemeClr val="bg1"/>
                </a:solidFill>
                <a:effectLst/>
              </a:rPr>
              <a:t> </a:t>
            </a:r>
            <a:r>
              <a:rPr lang="en-US" sz="2000" dirty="0" err="1">
                <a:solidFill>
                  <a:schemeClr val="bg1"/>
                </a:solidFill>
                <a:effectLst/>
              </a:rPr>
              <a:t>cần</a:t>
            </a:r>
            <a:r>
              <a:rPr lang="en-US" sz="2000" dirty="0">
                <a:solidFill>
                  <a:schemeClr val="bg1"/>
                </a:solidFill>
                <a:effectLst/>
              </a:rPr>
              <a:t> </a:t>
            </a:r>
            <a:r>
              <a:rPr lang="en-US" sz="2000" dirty="0" err="1">
                <a:solidFill>
                  <a:schemeClr val="bg1"/>
                </a:solidFill>
                <a:effectLst/>
              </a:rPr>
              <a:t>phải</a:t>
            </a:r>
            <a:r>
              <a:rPr lang="en-US" sz="2000" dirty="0">
                <a:solidFill>
                  <a:schemeClr val="bg1"/>
                </a:solidFill>
                <a:effectLst/>
              </a:rPr>
              <a:t> </a:t>
            </a:r>
            <a:r>
              <a:rPr lang="en-US" sz="2000" dirty="0" err="1">
                <a:solidFill>
                  <a:schemeClr val="bg1"/>
                </a:solidFill>
                <a:effectLst/>
              </a:rPr>
              <a:t>cẩn</a:t>
            </a:r>
            <a:r>
              <a:rPr lang="en-US" sz="2000" dirty="0">
                <a:solidFill>
                  <a:schemeClr val="bg1"/>
                </a:solidFill>
                <a:effectLst/>
              </a:rPr>
              <a:t> </a:t>
            </a:r>
            <a:r>
              <a:rPr lang="en-US" sz="2000" dirty="0" err="1">
                <a:solidFill>
                  <a:schemeClr val="bg1"/>
                </a:solidFill>
                <a:effectLst/>
              </a:rPr>
              <a:t>thận</a:t>
            </a:r>
            <a:r>
              <a:rPr lang="en-US" sz="2000" dirty="0">
                <a:solidFill>
                  <a:schemeClr val="bg1"/>
                </a:solidFill>
                <a:effectLst/>
              </a:rPr>
              <a:t> </a:t>
            </a:r>
            <a:r>
              <a:rPr lang="en-US" sz="2000" dirty="0" err="1">
                <a:solidFill>
                  <a:schemeClr val="bg1"/>
                </a:solidFill>
                <a:effectLst/>
              </a:rPr>
              <a:t>khi</a:t>
            </a:r>
            <a:r>
              <a:rPr lang="en-US" sz="2000" dirty="0">
                <a:solidFill>
                  <a:schemeClr val="bg1"/>
                </a:solidFill>
                <a:effectLst/>
              </a:rPr>
              <a:t> </a:t>
            </a:r>
            <a:r>
              <a:rPr lang="en-US" sz="2000" dirty="0" err="1">
                <a:solidFill>
                  <a:schemeClr val="bg1"/>
                </a:solidFill>
                <a:effectLst/>
              </a:rPr>
              <a:t>thực</a:t>
            </a:r>
            <a:r>
              <a:rPr lang="en-US" sz="2000" dirty="0">
                <a:solidFill>
                  <a:schemeClr val="bg1"/>
                </a:solidFill>
                <a:effectLst/>
              </a:rPr>
              <a:t> </a:t>
            </a:r>
            <a:r>
              <a:rPr lang="en-US" sz="2000" dirty="0" err="1">
                <a:solidFill>
                  <a:schemeClr val="bg1"/>
                </a:solidFill>
                <a:effectLst/>
              </a:rPr>
              <a:t>hiện</a:t>
            </a:r>
            <a:r>
              <a:rPr lang="en-US" sz="2000" dirty="0">
                <a:solidFill>
                  <a:schemeClr val="bg1"/>
                </a:solidFill>
                <a:effectLst/>
              </a:rPr>
              <a:t> </a:t>
            </a:r>
            <a:r>
              <a:rPr lang="en-US" sz="2000" dirty="0" err="1">
                <a:solidFill>
                  <a:schemeClr val="bg1"/>
                </a:solidFill>
                <a:effectLst/>
              </a:rPr>
              <a:t>thao</a:t>
            </a:r>
            <a:r>
              <a:rPr lang="en-US" sz="2000" dirty="0">
                <a:solidFill>
                  <a:schemeClr val="bg1"/>
                </a:solidFill>
                <a:effectLst/>
              </a:rPr>
              <a:t> </a:t>
            </a:r>
            <a:r>
              <a:rPr lang="en-US" sz="2000" dirty="0" err="1">
                <a:solidFill>
                  <a:schemeClr val="bg1"/>
                </a:solidFill>
                <a:effectLst/>
              </a:rPr>
              <a:t>tác</a:t>
            </a:r>
            <a:r>
              <a:rPr lang="en-US" sz="2000" dirty="0">
                <a:solidFill>
                  <a:schemeClr val="bg1"/>
                </a:solidFill>
                <a:effectLst/>
              </a:rPr>
              <a:t> </a:t>
            </a:r>
            <a:r>
              <a:rPr lang="en-US" sz="2000" dirty="0" err="1">
                <a:solidFill>
                  <a:schemeClr val="bg1"/>
                </a:solidFill>
                <a:effectLst/>
              </a:rPr>
              <a:t>xoá</a:t>
            </a:r>
            <a:r>
              <a:rPr lang="en-US" sz="2000" dirty="0">
                <a:solidFill>
                  <a:schemeClr val="bg1"/>
                </a:solidFill>
                <a:effectLst/>
              </a:rPr>
              <a:t> </a:t>
            </a:r>
            <a:r>
              <a:rPr lang="en-US" sz="2000" dirty="0" err="1">
                <a:solidFill>
                  <a:schemeClr val="bg1"/>
                </a:solidFill>
                <a:effectLst/>
              </a:rPr>
              <a:t>tệp</a:t>
            </a:r>
            <a:r>
              <a:rPr lang="en-US" sz="2000" dirty="0">
                <a:solidFill>
                  <a:schemeClr val="bg1"/>
                </a:solidFill>
                <a:effectLst/>
              </a:rPr>
              <a:t> </a:t>
            </a:r>
            <a:r>
              <a:rPr lang="en-US" sz="2000" dirty="0" err="1">
                <a:solidFill>
                  <a:schemeClr val="bg1"/>
                </a:solidFill>
                <a:effectLst/>
              </a:rPr>
              <a:t>để</a:t>
            </a:r>
            <a:r>
              <a:rPr lang="en-US" sz="2000" dirty="0">
                <a:solidFill>
                  <a:schemeClr val="bg1"/>
                </a:solidFill>
                <a:effectLst/>
              </a:rPr>
              <a:t> </a:t>
            </a:r>
            <a:r>
              <a:rPr lang="en-US" sz="2000" dirty="0" err="1">
                <a:solidFill>
                  <a:schemeClr val="bg1"/>
                </a:solidFill>
                <a:effectLst/>
              </a:rPr>
              <a:t>không</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a:t>
            </a:r>
            <a:r>
              <a:rPr lang="en-US" sz="2000" dirty="0" err="1">
                <a:solidFill>
                  <a:schemeClr val="bg1"/>
                </a:solidFill>
                <a:effectLst/>
              </a:rPr>
              <a:t>mất</a:t>
            </a:r>
            <a:r>
              <a:rPr lang="en-US" sz="2000" dirty="0">
                <a:solidFill>
                  <a:schemeClr val="bg1"/>
                </a:solidFill>
                <a:effectLst/>
              </a:rPr>
              <a:t> </a:t>
            </a:r>
            <a:r>
              <a:rPr lang="en-US" sz="2000" dirty="0" err="1">
                <a:solidFill>
                  <a:schemeClr val="bg1"/>
                </a:solidFill>
                <a:effectLst/>
              </a:rPr>
              <a:t>dữ</a:t>
            </a:r>
            <a:r>
              <a:rPr lang="en-US" sz="2000" dirty="0">
                <a:solidFill>
                  <a:schemeClr val="bg1"/>
                </a:solidFill>
                <a:effectLst/>
              </a:rPr>
              <a:t> </a:t>
            </a:r>
            <a:r>
              <a:rPr lang="en-US" sz="2000" dirty="0" err="1">
                <a:solidFill>
                  <a:schemeClr val="bg1"/>
                </a:solidFill>
                <a:effectLst/>
              </a:rPr>
              <a:t>liệu</a:t>
            </a:r>
            <a:r>
              <a:rPr lang="en-US" sz="2000" dirty="0">
                <a:solidFill>
                  <a:schemeClr val="bg1"/>
                </a:solidFill>
                <a:effectLst/>
              </a:rPr>
              <a:t>.</a:t>
            </a:r>
            <a:endParaRPr lang="en-US" sz="3200" dirty="0">
              <a:solidFill>
                <a:schemeClr val="bg1"/>
              </a:solidFill>
            </a:endParaRPr>
          </a:p>
        </p:txBody>
      </p:sp>
      <p:sp>
        <p:nvSpPr>
          <p:cNvPr id="3" name="Date Placeholder 2">
            <a:extLst>
              <a:ext uri="{FF2B5EF4-FFF2-40B4-BE49-F238E27FC236}">
                <a16:creationId xmlns:a16="http://schemas.microsoft.com/office/drawing/2014/main" id="{B04471A2-8463-484F-B08D-7A0352EEDCC9}"/>
              </a:ext>
            </a:extLst>
          </p:cNvPr>
          <p:cNvSpPr>
            <a:spLocks noGrp="1"/>
          </p:cNvSpPr>
          <p:nvPr>
            <p:ph type="dt" sz="half" idx="10"/>
          </p:nvPr>
        </p:nvSpPr>
        <p:spPr/>
        <p:txBody>
          <a:bodyPr/>
          <a:lstStyle/>
          <a:p>
            <a:fld id="{20FEF383-9BD6-4990-899A-3F7019CA5931}" type="datetime1">
              <a:rPr lang="en-US" smtClean="0"/>
              <a:t>7/10/2023</a:t>
            </a:fld>
            <a:endParaRPr lang="en-US"/>
          </a:p>
        </p:txBody>
      </p:sp>
      <p:sp>
        <p:nvSpPr>
          <p:cNvPr id="4" name="Footer Placeholder 3">
            <a:extLst>
              <a:ext uri="{FF2B5EF4-FFF2-40B4-BE49-F238E27FC236}">
                <a16:creationId xmlns:a16="http://schemas.microsoft.com/office/drawing/2014/main" id="{DFDC15F3-3562-441D-8273-3E6D4F5AA0C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3EBE321-2FD5-4DA6-9BAC-839721FC25B7}"/>
              </a:ext>
            </a:extLst>
          </p:cNvPr>
          <p:cNvSpPr>
            <a:spLocks noGrp="1"/>
          </p:cNvSpPr>
          <p:nvPr>
            <p:ph type="sldNum" sz="quarter" idx="12"/>
          </p:nvPr>
        </p:nvSpPr>
        <p:spPr/>
        <p:txBody>
          <a:bodyPr/>
          <a:lstStyle/>
          <a:p>
            <a:fld id="{30468810-060D-430C-ACDF-BB351635E08B}" type="slidenum">
              <a:rPr lang="en-US" smtClean="0"/>
              <a:t>20</a:t>
            </a:fld>
            <a:endParaRPr lang="en-US"/>
          </a:p>
        </p:txBody>
      </p:sp>
    </p:spTree>
    <p:extLst>
      <p:ext uri="{BB962C8B-B14F-4D97-AF65-F5344CB8AC3E}">
        <p14:creationId xmlns:p14="http://schemas.microsoft.com/office/powerpoint/2010/main" val="293672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a:extLst>
              <a:ext uri="{FF2B5EF4-FFF2-40B4-BE49-F238E27FC236}">
                <a16:creationId xmlns:a16="http://schemas.microsoft.com/office/drawing/2014/main" id="{19EF4D8F-BF1E-4864-8B06-84C8BFF3A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519" y="4643438"/>
            <a:ext cx="1560744" cy="494110"/>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BDEC803C-C10F-42E8-BA1F-BEE8B9DF5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672" y="4576762"/>
            <a:ext cx="977660" cy="30003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7D2B8BE7-DCC2-480F-B87D-0DED6E6BD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889" y="4293394"/>
            <a:ext cx="1554889" cy="44172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3058934B-DC2E-4173-BE14-E17AC3C2E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803" y="4293394"/>
            <a:ext cx="702510" cy="441722"/>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EC003184-67D8-49AF-8A13-070942CC9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5749" y="3444479"/>
            <a:ext cx="880480" cy="820340"/>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DCEC2043-25CB-4468-B898-9C1C2E4C6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880" y="3437335"/>
            <a:ext cx="1657924" cy="592931"/>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B5EADBF7-2652-4947-8954-E621F40BEB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538" y="3427810"/>
            <a:ext cx="14600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EAC24D9C-8792-4E61-BB5E-5A3B07DA7E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7929" y="3177779"/>
            <a:ext cx="1179046" cy="35242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C1366874-3313-49B0-99A9-54B6F91D79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378" y="2894410"/>
            <a:ext cx="1344137" cy="63936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07EF7740-C3F6-4524-908A-25EE468F89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2038" y="3349229"/>
            <a:ext cx="764566" cy="1040606"/>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4596C876-B14D-4EA8-9B96-727F05CEFF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1646" y="3750469"/>
            <a:ext cx="1725833" cy="68461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E0304D3A-0935-42DF-A2B7-51ECF55B3B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3732" y="1775223"/>
            <a:ext cx="1399166" cy="835819"/>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027F9328-9608-42F5-A6DF-83A86AEB38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5094" y="1775223"/>
            <a:ext cx="1479955" cy="117276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D452DAA-536F-4EA5-9B50-B5CFC1BE3C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5155" y="1775223"/>
            <a:ext cx="1483468" cy="59650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64A8A718-17AD-4DDC-ACBF-ED2D04F04F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0725" y="1715691"/>
            <a:ext cx="1221197" cy="32980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E3D8CB4-F3FC-461C-BB7D-2D6DA6516F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7186" y="1439467"/>
            <a:ext cx="1547864" cy="421481"/>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A32F8F32-DD65-4ADB-B6F2-6D1265D115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60703" y="1725217"/>
            <a:ext cx="1881557" cy="223956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E15EE674-D9C1-48DB-AC6D-ADC60B07D3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16872" y="540544"/>
            <a:ext cx="1457709" cy="98821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9518AB22-13A3-4F6E-B04F-2658652197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11454" y="540544"/>
            <a:ext cx="1136896" cy="63579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FF935196-4461-4FDE-B153-F5C725CB107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16872" y="529828"/>
            <a:ext cx="1457709" cy="404813"/>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4319632-5BEC-4DEB-9282-6389CA111E0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72994" y="283369"/>
            <a:ext cx="1538497" cy="34885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768A4E4-6323-4608-8E22-8DA2B1416CC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40934" y="1"/>
            <a:ext cx="1402679" cy="63222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AAE82265-D6C2-4699-9383-CB793319AC1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60703" y="473869"/>
            <a:ext cx="1963709" cy="34873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3AC35EC7-0DF3-4F7A-9D40-A22F3239BE6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48499" y="3470673"/>
            <a:ext cx="1162655" cy="787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20"/>
                                        </p:tgtEl>
                                        <p:attrNameLst>
                                          <p:attrName>style.visibility</p:attrName>
                                        </p:attrNameLst>
                                      </p:cBhvr>
                                      <p:to>
                                        <p:strVal val="visible"/>
                                      </p:to>
                                    </p:set>
                                    <p:animEffect transition="in" filter="wipe(left)">
                                      <p:cBhvr>
                                        <p:cTn id="62" dur="500"/>
                                        <p:tgtEl>
                                          <p:spTgt spid="215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lef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left)">
                                      <p:cBhvr>
                                        <p:cTn id="122" dur="500"/>
                                        <p:tgtEl>
                                          <p:spTgt spid="2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C5A87EA4-390B-441A-A374-4B914549D7D8}" type="datetime1">
              <a:rPr lang="en-US" smtClean="0"/>
              <a:t>7/10/2023</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372355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43E929F7-266C-4002-9640-861E1AEC5D36}" type="datetime1">
              <a:rPr lang="en-US" smtClean="0"/>
              <a:t>7/10/2023</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4</a:t>
            </a:fld>
            <a:endParaRPr lang="en-US"/>
          </a:p>
        </p:txBody>
      </p:sp>
      <p:grpSp>
        <p:nvGrpSpPr>
          <p:cNvPr id="15" name="Group 14">
            <a:extLst>
              <a:ext uri="{FF2B5EF4-FFF2-40B4-BE49-F238E27FC236}">
                <a16:creationId xmlns:a16="http://schemas.microsoft.com/office/drawing/2014/main" id="{7558CD74-A611-4614-A623-31E9DFB34FAD}"/>
              </a:ext>
            </a:extLst>
          </p:cNvPr>
          <p:cNvGrpSpPr/>
          <p:nvPr/>
        </p:nvGrpSpPr>
        <p:grpSpPr>
          <a:xfrm>
            <a:off x="372399" y="1142181"/>
            <a:ext cx="7869728" cy="1777572"/>
            <a:chOff x="348380" y="3040507"/>
            <a:chExt cx="4635334" cy="721321"/>
          </a:xfrm>
        </p:grpSpPr>
        <p:sp>
          <p:nvSpPr>
            <p:cNvPr id="16" name="Rectangle: Single Corner Rounded 15">
              <a:extLst>
                <a:ext uri="{FF2B5EF4-FFF2-40B4-BE49-F238E27FC236}">
                  <a16:creationId xmlns:a16="http://schemas.microsoft.com/office/drawing/2014/main" id="{4F114A96-7A70-4D3C-8527-D75099868004}"/>
                </a:ext>
              </a:extLst>
            </p:cNvPr>
            <p:cNvSpPr/>
            <p:nvPr/>
          </p:nvSpPr>
          <p:spPr>
            <a:xfrm>
              <a:off x="613574" y="3187880"/>
              <a:ext cx="4370140"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hãy</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nhắc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lại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một</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số</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với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p>
            <a:p>
              <a:pPr algn="ctr" defTabSz="914400" eaLnBrk="0" fontAlgn="base" hangingPunct="0">
                <a:spcBef>
                  <a:spcPct val="0"/>
                </a:spcBef>
                <a:spcAft>
                  <a:spcPct val="0"/>
                </a:spcAft>
                <a:defRPr/>
              </a:pP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và</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tệp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đã</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được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học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a:t>
              </a:r>
              <a:endParaRPr kumimoji="0" lang="en-US" altLang="en-US" sz="2800" b="0" i="1" u="none" strike="noStrike" kern="1200" cap="none" spc="0" normalizeH="0" baseline="0" noProof="0" dirty="0">
                <a:ln>
                  <a:noFill/>
                </a:ln>
                <a:solidFill>
                  <a:srgbClr val="094D8E"/>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17" name="Picture 16" descr="A picture containing text, clipart&#10;&#10;Description automatically generated">
              <a:extLst>
                <a:ext uri="{FF2B5EF4-FFF2-40B4-BE49-F238E27FC236}">
                  <a16:creationId xmlns:a16="http://schemas.microsoft.com/office/drawing/2014/main" id="{955DD1EB-7B81-45E5-AF8D-084D4D47D364}"/>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48380" y="3040507"/>
              <a:ext cx="367451" cy="294747"/>
            </a:xfrm>
            <a:prstGeom prst="rect">
              <a:avLst/>
            </a:prstGeom>
          </p:spPr>
        </p:pic>
      </p:grpSp>
      <p:pic>
        <p:nvPicPr>
          <p:cNvPr id="6" name="Picture 5">
            <a:extLst>
              <a:ext uri="{FF2B5EF4-FFF2-40B4-BE49-F238E27FC236}">
                <a16:creationId xmlns:a16="http://schemas.microsoft.com/office/drawing/2014/main" id="{1EF5C6A8-9D93-4287-9FF6-CAA4DF5DF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02" y="3081297"/>
            <a:ext cx="2199579" cy="1685966"/>
          </a:xfrm>
          <a:prstGeom prst="rect">
            <a:avLst/>
          </a:prstGeom>
        </p:spPr>
      </p:pic>
    </p:spTree>
    <p:extLst>
      <p:ext uri="{BB962C8B-B14F-4D97-AF65-F5344CB8AC3E}">
        <p14:creationId xmlns:p14="http://schemas.microsoft.com/office/powerpoint/2010/main" val="13701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F7C113D-535A-4854-8321-F530B5F1B979}"/>
              </a:ext>
            </a:extLst>
          </p:cNvPr>
          <p:cNvSpPr>
            <a:spLocks noGrp="1"/>
          </p:cNvSpPr>
          <p:nvPr>
            <p:ph type="dt" sz="half" idx="10"/>
          </p:nvPr>
        </p:nvSpPr>
        <p:spPr/>
        <p:txBody>
          <a:bodyPr/>
          <a:lstStyle/>
          <a:p>
            <a:fld id="{72812126-4BA2-480D-93D6-0CCABDAB7942}" type="datetime1">
              <a:rPr lang="en-US" smtClean="0"/>
              <a:t>7/10/2023</a:t>
            </a:fld>
            <a:endParaRPr lang="en-US"/>
          </a:p>
        </p:txBody>
      </p:sp>
      <p:sp>
        <p:nvSpPr>
          <p:cNvPr id="4" name="Footer Placeholder 3">
            <a:extLst>
              <a:ext uri="{FF2B5EF4-FFF2-40B4-BE49-F238E27FC236}">
                <a16:creationId xmlns:a16="http://schemas.microsoft.com/office/drawing/2014/main" id="{8EC217FD-3D61-4C8D-95EA-9EBF44188BE7}"/>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4A3F11E-8468-4D9D-8677-E0F5FD4CCBE7}"/>
              </a:ext>
            </a:extLst>
          </p:cNvPr>
          <p:cNvSpPr>
            <a:spLocks noGrp="1"/>
          </p:cNvSpPr>
          <p:nvPr>
            <p:ph type="sldNum" sz="quarter" idx="12"/>
          </p:nvPr>
        </p:nvSpPr>
        <p:spPr/>
        <p:txBody>
          <a:bodyPr/>
          <a:lstStyle/>
          <a:p>
            <a:fld id="{30468810-060D-430C-ACDF-BB351635E08B}" type="slidenum">
              <a:rPr lang="en-US" smtClean="0"/>
              <a:t>5</a:t>
            </a:fld>
            <a:endParaRPr lang="en-US"/>
          </a:p>
        </p:txBody>
      </p:sp>
      <p:sp>
        <p:nvSpPr>
          <p:cNvPr id="7" name="Text Placeholder 6">
            <a:extLst>
              <a:ext uri="{FF2B5EF4-FFF2-40B4-BE49-F238E27FC236}">
                <a16:creationId xmlns:a16="http://schemas.microsoft.com/office/drawing/2014/main" id="{95E7EA16-7A0E-4463-8E2C-E00500BF6384}"/>
              </a:ext>
            </a:extLst>
          </p:cNvPr>
          <p:cNvSpPr>
            <a:spLocks noGrp="1"/>
          </p:cNvSpPr>
          <p:nvPr>
            <p:ph type="body" sz="quarter" idx="13"/>
          </p:nvPr>
        </p:nvSpPr>
        <p:spPr/>
        <p:txBody>
          <a:bodyPr/>
          <a:lstStyle/>
          <a:p>
            <a:pPr algn="ctr"/>
            <a:r>
              <a:rPr lang="en-US" dirty="0">
                <a:latin typeface="Roboto" panose="02000000000000000000" pitchFamily="2" charset="0"/>
              </a:rPr>
              <a:t>KHÁM PHÁ</a:t>
            </a:r>
          </a:p>
        </p:txBody>
      </p:sp>
    </p:spTree>
    <p:extLst>
      <p:ext uri="{BB962C8B-B14F-4D97-AF65-F5344CB8AC3E}">
        <p14:creationId xmlns:p14="http://schemas.microsoft.com/office/powerpoint/2010/main" val="612481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AE6F7C-89CA-4E6B-8936-3B8E53DC51D5}"/>
              </a:ext>
            </a:extLst>
          </p:cNvPr>
          <p:cNvSpPr>
            <a:spLocks noGrp="1"/>
          </p:cNvSpPr>
          <p:nvPr>
            <p:ph type="title"/>
          </p:nvPr>
        </p:nvSpPr>
        <p:spPr/>
        <p:txBody>
          <a:bodyPr/>
          <a:lstStyle/>
          <a:p>
            <a:r>
              <a:rPr lang="en-US" dirty="0"/>
              <a:t>KHÁM PHÁ</a:t>
            </a:r>
          </a:p>
        </p:txBody>
      </p:sp>
      <p:sp>
        <p:nvSpPr>
          <p:cNvPr id="3" name="Date Placeholder 2">
            <a:extLst>
              <a:ext uri="{FF2B5EF4-FFF2-40B4-BE49-F238E27FC236}">
                <a16:creationId xmlns:a16="http://schemas.microsoft.com/office/drawing/2014/main" id="{1A4121D9-5E8C-4624-95BF-7FCE5EF72C4A}"/>
              </a:ext>
            </a:extLst>
          </p:cNvPr>
          <p:cNvSpPr>
            <a:spLocks noGrp="1"/>
          </p:cNvSpPr>
          <p:nvPr>
            <p:ph type="dt" sz="half" idx="10"/>
          </p:nvPr>
        </p:nvSpPr>
        <p:spPr/>
        <p:txBody>
          <a:bodyPr/>
          <a:lstStyle/>
          <a:p>
            <a:fld id="{322FDDFD-57CB-4AAC-801C-30649290B86E}" type="datetime1">
              <a:rPr lang="en-US" smtClean="0"/>
              <a:t>7/10/2023</a:t>
            </a:fld>
            <a:endParaRPr lang="en-US"/>
          </a:p>
        </p:txBody>
      </p:sp>
      <p:sp>
        <p:nvSpPr>
          <p:cNvPr id="4" name="Footer Placeholder 3">
            <a:extLst>
              <a:ext uri="{FF2B5EF4-FFF2-40B4-BE49-F238E27FC236}">
                <a16:creationId xmlns:a16="http://schemas.microsoft.com/office/drawing/2014/main" id="{037DF6BC-8F29-4877-90CC-1A98D23371C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2084CE98-3321-42E6-BEE3-8335C3C20C8C}"/>
              </a:ext>
            </a:extLst>
          </p:cNvPr>
          <p:cNvSpPr>
            <a:spLocks noGrp="1"/>
          </p:cNvSpPr>
          <p:nvPr>
            <p:ph type="sldNum" sz="quarter" idx="12"/>
          </p:nvPr>
        </p:nvSpPr>
        <p:spPr/>
        <p:txBody>
          <a:bodyPr/>
          <a:lstStyle/>
          <a:p>
            <a:fld id="{30468810-060D-430C-ACDF-BB351635E08B}" type="slidenum">
              <a:rPr lang="en-US" smtClean="0"/>
              <a:t>6</a:t>
            </a:fld>
            <a:endParaRPr lang="en-US"/>
          </a:p>
        </p:txBody>
      </p:sp>
      <p:sp>
        <p:nvSpPr>
          <p:cNvPr id="11" name="Text Placeholder 10">
            <a:extLst>
              <a:ext uri="{FF2B5EF4-FFF2-40B4-BE49-F238E27FC236}">
                <a16:creationId xmlns:a16="http://schemas.microsoft.com/office/drawing/2014/main" id="{F42C7B4A-3F1D-4FD0-8D2D-537ED366D8FA}"/>
              </a:ext>
            </a:extLst>
          </p:cNvPr>
          <p:cNvSpPr>
            <a:spLocks noGrp="1"/>
          </p:cNvSpPr>
          <p:nvPr>
            <p:ph type="body" sz="quarter" idx="13"/>
          </p:nvPr>
        </p:nvSpPr>
        <p:spPr>
          <a:xfrm>
            <a:off x="927474" y="2048860"/>
            <a:ext cx="911317" cy="293688"/>
          </a:xfrm>
        </p:spPr>
        <p:txBody>
          <a:bodyPr/>
          <a:lstStyle/>
          <a:p>
            <a:pPr algn="ctr"/>
            <a:r>
              <a:rPr lang="en-US" sz="2400" b="1" dirty="0"/>
              <a:t>1</a:t>
            </a:r>
          </a:p>
        </p:txBody>
      </p:sp>
      <p:sp>
        <p:nvSpPr>
          <p:cNvPr id="12" name="Text Placeholder 11">
            <a:extLst>
              <a:ext uri="{FF2B5EF4-FFF2-40B4-BE49-F238E27FC236}">
                <a16:creationId xmlns:a16="http://schemas.microsoft.com/office/drawing/2014/main" id="{FE9778B9-A55C-44B6-8046-BA2088D38986}"/>
              </a:ext>
            </a:extLst>
          </p:cNvPr>
          <p:cNvSpPr>
            <a:spLocks noGrp="1"/>
          </p:cNvSpPr>
          <p:nvPr>
            <p:ph type="body" sz="quarter" idx="14"/>
          </p:nvPr>
        </p:nvSpPr>
        <p:spPr/>
        <p:txBody>
          <a:bodyPr/>
          <a:lstStyle/>
          <a:p>
            <a:r>
              <a:rPr lang="en-US" sz="2400" b="1" dirty="0"/>
              <a:t>2</a:t>
            </a:r>
          </a:p>
        </p:txBody>
      </p:sp>
      <p:sp>
        <p:nvSpPr>
          <p:cNvPr id="19" name="Text Placeholder 18">
            <a:extLst>
              <a:ext uri="{FF2B5EF4-FFF2-40B4-BE49-F238E27FC236}">
                <a16:creationId xmlns:a16="http://schemas.microsoft.com/office/drawing/2014/main" id="{44D79341-04E6-4FD2-804B-189EE02B8850}"/>
              </a:ext>
            </a:extLst>
          </p:cNvPr>
          <p:cNvSpPr>
            <a:spLocks noGrp="1"/>
          </p:cNvSpPr>
          <p:nvPr>
            <p:ph type="body" sz="quarter" idx="15"/>
          </p:nvPr>
        </p:nvSpPr>
        <p:spPr/>
        <p:txBody>
          <a:bodyPr/>
          <a:lstStyle/>
          <a:p>
            <a:r>
              <a:rPr lang="en-US" sz="2400" b="1" dirty="0"/>
              <a:t>4</a:t>
            </a:r>
          </a:p>
        </p:txBody>
      </p:sp>
      <p:sp>
        <p:nvSpPr>
          <p:cNvPr id="20" name="Text Placeholder 19">
            <a:extLst>
              <a:ext uri="{FF2B5EF4-FFF2-40B4-BE49-F238E27FC236}">
                <a16:creationId xmlns:a16="http://schemas.microsoft.com/office/drawing/2014/main" id="{4E0013B5-B715-4983-AB28-E6B4F784FA91}"/>
              </a:ext>
            </a:extLst>
          </p:cNvPr>
          <p:cNvSpPr>
            <a:spLocks noGrp="1"/>
          </p:cNvSpPr>
          <p:nvPr>
            <p:ph type="body" sz="quarter" idx="16"/>
          </p:nvPr>
        </p:nvSpPr>
        <p:spPr/>
        <p:txBody>
          <a:bodyPr/>
          <a:lstStyle/>
          <a:p>
            <a:r>
              <a:rPr lang="en-US" sz="2400" b="1" dirty="0"/>
              <a:t>3</a:t>
            </a:r>
          </a:p>
        </p:txBody>
      </p:sp>
      <p:sp>
        <p:nvSpPr>
          <p:cNvPr id="21" name="Text Placeholder 20">
            <a:extLst>
              <a:ext uri="{FF2B5EF4-FFF2-40B4-BE49-F238E27FC236}">
                <a16:creationId xmlns:a16="http://schemas.microsoft.com/office/drawing/2014/main" id="{285A26C8-8251-4B5A-8A46-CD5163422921}"/>
              </a:ext>
            </a:extLst>
          </p:cNvPr>
          <p:cNvSpPr>
            <a:spLocks noGrp="1"/>
          </p:cNvSpPr>
          <p:nvPr>
            <p:ph type="body" sz="quarter" idx="17"/>
          </p:nvPr>
        </p:nvSpPr>
        <p:spPr/>
        <p:txBody>
          <a:bodyPr/>
          <a:lstStyle/>
          <a:p>
            <a:r>
              <a:rPr lang="en-US" dirty="0" err="1"/>
              <a:t>Ôn</a:t>
            </a:r>
            <a:r>
              <a:rPr lang="en-US" dirty="0"/>
              <a:t> </a:t>
            </a:r>
            <a:r>
              <a:rPr lang="en-US" dirty="0" err="1"/>
              <a:t>tập</a:t>
            </a:r>
            <a:r>
              <a:rPr lang="en-US" dirty="0"/>
              <a:t> </a:t>
            </a:r>
            <a:r>
              <a:rPr lang="en-US" dirty="0" err="1"/>
              <a:t>về</a:t>
            </a:r>
            <a:r>
              <a:rPr lang="en-US" dirty="0"/>
              <a:t> </a:t>
            </a:r>
            <a:r>
              <a:rPr lang="en-US" dirty="0" err="1"/>
              <a:t>thư</a:t>
            </a:r>
            <a:r>
              <a:rPr lang="en-US" dirty="0"/>
              <a:t> </a:t>
            </a:r>
            <a:r>
              <a:rPr lang="en-US" dirty="0" err="1"/>
              <a:t>mục</a:t>
            </a:r>
            <a:r>
              <a:rPr lang="en-US" dirty="0"/>
              <a:t>	</a:t>
            </a:r>
          </a:p>
        </p:txBody>
      </p:sp>
      <p:sp>
        <p:nvSpPr>
          <p:cNvPr id="22" name="Text Placeholder 21">
            <a:extLst>
              <a:ext uri="{FF2B5EF4-FFF2-40B4-BE49-F238E27FC236}">
                <a16:creationId xmlns:a16="http://schemas.microsoft.com/office/drawing/2014/main" id="{639126E6-6EBC-49DF-BC87-7AAB406550DB}"/>
              </a:ext>
            </a:extLst>
          </p:cNvPr>
          <p:cNvSpPr>
            <a:spLocks noGrp="1"/>
          </p:cNvSpPr>
          <p:nvPr>
            <p:ph type="body" sz="quarter" idx="18"/>
          </p:nvPr>
        </p:nvSpPr>
        <p:spPr/>
        <p:txBody>
          <a:bodyPr/>
          <a:lstStyle/>
          <a:p>
            <a:r>
              <a:rPr lang="en-US" dirty="0"/>
              <a:t>Sao </a:t>
            </a:r>
            <a:r>
              <a:rPr lang="en-US" dirty="0" err="1"/>
              <a:t>chép</a:t>
            </a:r>
            <a:r>
              <a:rPr lang="en-US" dirty="0"/>
              <a:t> </a:t>
            </a:r>
            <a:r>
              <a:rPr lang="en-US" dirty="0" err="1"/>
              <a:t>thư</a:t>
            </a:r>
            <a:r>
              <a:rPr lang="en-US" dirty="0"/>
              <a:t> </a:t>
            </a:r>
            <a:r>
              <a:rPr lang="en-US" dirty="0" err="1"/>
              <a:t>mục</a:t>
            </a:r>
            <a:r>
              <a:rPr lang="en-US" dirty="0"/>
              <a:t>, </a:t>
            </a:r>
            <a:r>
              <a:rPr lang="en-US" dirty="0" err="1"/>
              <a:t>tệp</a:t>
            </a:r>
            <a:endParaRPr lang="en-US" dirty="0"/>
          </a:p>
        </p:txBody>
      </p:sp>
      <p:sp>
        <p:nvSpPr>
          <p:cNvPr id="23" name="Text Placeholder 22">
            <a:extLst>
              <a:ext uri="{FF2B5EF4-FFF2-40B4-BE49-F238E27FC236}">
                <a16:creationId xmlns:a16="http://schemas.microsoft.com/office/drawing/2014/main" id="{4F03068B-CE76-4809-8554-E088D7678E01}"/>
              </a:ext>
            </a:extLst>
          </p:cNvPr>
          <p:cNvSpPr>
            <a:spLocks noGrp="1"/>
          </p:cNvSpPr>
          <p:nvPr>
            <p:ph type="body" sz="quarter" idx="19"/>
          </p:nvPr>
        </p:nvSpPr>
        <p:spPr/>
        <p:txBody>
          <a:bodyPr/>
          <a:lstStyle/>
          <a:p>
            <a:r>
              <a:rPr lang="en-US" dirty="0"/>
              <a:t>Di </a:t>
            </a:r>
            <a:r>
              <a:rPr lang="en-US" dirty="0" err="1"/>
              <a:t>chuyển</a:t>
            </a:r>
            <a:r>
              <a:rPr lang="en-US" dirty="0"/>
              <a:t> </a:t>
            </a:r>
            <a:r>
              <a:rPr lang="en-US" dirty="0" err="1"/>
              <a:t>thư</a:t>
            </a:r>
            <a:r>
              <a:rPr lang="en-US" dirty="0"/>
              <a:t> </a:t>
            </a:r>
            <a:r>
              <a:rPr lang="en-US" dirty="0" err="1"/>
              <a:t>mục</a:t>
            </a:r>
            <a:r>
              <a:rPr lang="en-US" dirty="0"/>
              <a:t>, </a:t>
            </a:r>
            <a:r>
              <a:rPr lang="en-US" dirty="0" err="1"/>
              <a:t>tệp</a:t>
            </a:r>
            <a:endParaRPr lang="en-US" dirty="0"/>
          </a:p>
        </p:txBody>
      </p:sp>
      <p:sp>
        <p:nvSpPr>
          <p:cNvPr id="24" name="Text Placeholder 23">
            <a:extLst>
              <a:ext uri="{FF2B5EF4-FFF2-40B4-BE49-F238E27FC236}">
                <a16:creationId xmlns:a16="http://schemas.microsoft.com/office/drawing/2014/main" id="{7FF3A40E-91CD-46D5-97F1-21577302E125}"/>
              </a:ext>
            </a:extLst>
          </p:cNvPr>
          <p:cNvSpPr>
            <a:spLocks noGrp="1"/>
          </p:cNvSpPr>
          <p:nvPr>
            <p:ph type="body" sz="quarter" idx="20"/>
          </p:nvPr>
        </p:nvSpPr>
        <p:spPr/>
        <p:txBody>
          <a:bodyPr/>
          <a:lstStyle/>
          <a:p>
            <a:r>
              <a:rPr lang="en-US" dirty="0" err="1"/>
              <a:t>Đổi</a:t>
            </a:r>
            <a:r>
              <a:rPr lang="en-US" dirty="0"/>
              <a:t> </a:t>
            </a:r>
            <a:r>
              <a:rPr lang="en-US" dirty="0" err="1"/>
              <a:t>tên</a:t>
            </a:r>
            <a:r>
              <a:rPr lang="en-US" dirty="0"/>
              <a:t> </a:t>
            </a:r>
            <a:r>
              <a:rPr lang="en-US" dirty="0" err="1"/>
              <a:t>tệp</a:t>
            </a:r>
            <a:r>
              <a:rPr lang="en-US" dirty="0"/>
              <a:t>, </a:t>
            </a:r>
            <a:r>
              <a:rPr lang="en-US" dirty="0" err="1"/>
              <a:t>xoá</a:t>
            </a:r>
            <a:r>
              <a:rPr lang="en-US" dirty="0"/>
              <a:t> </a:t>
            </a:r>
            <a:r>
              <a:rPr lang="en-US" dirty="0" err="1"/>
              <a:t>tệp</a:t>
            </a:r>
            <a:endParaRPr lang="en-US" dirty="0"/>
          </a:p>
        </p:txBody>
      </p:sp>
    </p:spTree>
    <p:extLst>
      <p:ext uri="{BB962C8B-B14F-4D97-AF65-F5344CB8AC3E}">
        <p14:creationId xmlns:p14="http://schemas.microsoft.com/office/powerpoint/2010/main" val="205833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a:extLst>
              <a:ext uri="{FF2B5EF4-FFF2-40B4-BE49-F238E27FC236}">
                <a16:creationId xmlns:a16="http://schemas.microsoft.com/office/drawing/2014/main" id="{4171CCAA-7D88-4A1E-96A7-9712037E4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673" y="2928938"/>
            <a:ext cx="451604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AED917E4-CA05-48B3-BD30-F13B73293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673" y="2131219"/>
            <a:ext cx="4893469" cy="135969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7CF0AABB-1F73-4608-9EB0-3CCFFAB73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672" y="745331"/>
            <a:ext cx="4210050" cy="274439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15FE3E8-9721-42E2-AF70-1CEA79D0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358629"/>
            <a:ext cx="4375547" cy="1745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9A41B4-B5C7-4476-ABD8-4FAE149AF292}"/>
              </a:ext>
            </a:extLst>
          </p:cNvPr>
          <p:cNvSpPr>
            <a:spLocks noGrp="1"/>
          </p:cNvSpPr>
          <p:nvPr>
            <p:ph type="title"/>
          </p:nvPr>
        </p:nvSpPr>
        <p:spPr/>
        <p:txBody>
          <a:bodyPr/>
          <a:lstStyle/>
          <a:p>
            <a:r>
              <a:rPr lang="en-US" dirty="0"/>
              <a:t>1. </a:t>
            </a:r>
            <a:r>
              <a:rPr lang="en-US" dirty="0" err="1"/>
              <a:t>Ôn</a:t>
            </a:r>
            <a:r>
              <a:rPr lang="en-US" dirty="0"/>
              <a:t> </a:t>
            </a:r>
            <a:r>
              <a:rPr lang="en-US" dirty="0" err="1"/>
              <a:t>tập</a:t>
            </a:r>
            <a:r>
              <a:rPr lang="en-US" dirty="0"/>
              <a:t> </a:t>
            </a:r>
            <a:r>
              <a:rPr lang="en-US" dirty="0" err="1"/>
              <a:t>về</a:t>
            </a:r>
            <a:r>
              <a:rPr lang="en-US" dirty="0"/>
              <a:t> </a:t>
            </a:r>
            <a:r>
              <a:rPr lang="en-US" dirty="0" err="1"/>
              <a:t>thư</a:t>
            </a:r>
            <a:r>
              <a:rPr lang="en-US" dirty="0"/>
              <a:t> </a:t>
            </a:r>
            <a:r>
              <a:rPr lang="en-US" dirty="0" err="1"/>
              <a:t>mục</a:t>
            </a:r>
            <a:endParaRPr lang="en-US" dirty="0"/>
          </a:p>
        </p:txBody>
      </p:sp>
      <p:sp>
        <p:nvSpPr>
          <p:cNvPr id="4" name="Date Placeholder 3">
            <a:extLst>
              <a:ext uri="{FF2B5EF4-FFF2-40B4-BE49-F238E27FC236}">
                <a16:creationId xmlns:a16="http://schemas.microsoft.com/office/drawing/2014/main" id="{5E105EC6-F179-4C8C-9391-E94FBE362C2D}"/>
              </a:ext>
            </a:extLst>
          </p:cNvPr>
          <p:cNvSpPr>
            <a:spLocks noGrp="1"/>
          </p:cNvSpPr>
          <p:nvPr>
            <p:ph type="dt" sz="half" idx="10"/>
          </p:nvPr>
        </p:nvSpPr>
        <p:spPr/>
        <p:txBody>
          <a:bodyPr/>
          <a:lstStyle/>
          <a:p>
            <a:fld id="{07B6CF25-D9F2-4F2F-8F74-01153803B419}" type="datetime1">
              <a:rPr lang="en-US" smtClean="0"/>
              <a:t>7/10/2023</a:t>
            </a:fld>
            <a:endParaRPr lang="en-US"/>
          </a:p>
        </p:txBody>
      </p:sp>
      <p:sp>
        <p:nvSpPr>
          <p:cNvPr id="5" name="Footer Placeholder 4">
            <a:extLst>
              <a:ext uri="{FF2B5EF4-FFF2-40B4-BE49-F238E27FC236}">
                <a16:creationId xmlns:a16="http://schemas.microsoft.com/office/drawing/2014/main" id="{4281B53E-4997-4160-A847-B477FB80F810}"/>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a:extLst>
              <a:ext uri="{FF2B5EF4-FFF2-40B4-BE49-F238E27FC236}">
                <a16:creationId xmlns:a16="http://schemas.microsoft.com/office/drawing/2014/main" id="{7BF812D5-D37E-4B68-94EE-BAE2A434B55E}"/>
              </a:ext>
            </a:extLst>
          </p:cNvPr>
          <p:cNvSpPr>
            <a:spLocks noGrp="1"/>
          </p:cNvSpPr>
          <p:nvPr>
            <p:ph type="sldNum" sz="quarter" idx="12"/>
          </p:nvPr>
        </p:nvSpPr>
        <p:spPr/>
        <p:txBody>
          <a:bodyPr/>
          <a:lstStyle/>
          <a:p>
            <a:fld id="{30468810-060D-430C-ACDF-BB351635E08B}" type="slidenum">
              <a:rPr lang="en-US" smtClean="0"/>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B8DADB3-1B4E-41DF-8570-F5D3FA5218B9}"/>
              </a:ext>
            </a:extLst>
          </p:cNvPr>
          <p:cNvSpPr>
            <a:spLocks noGrp="1"/>
          </p:cNvSpPr>
          <p:nvPr>
            <p:ph type="dt" sz="half" idx="10"/>
          </p:nvPr>
        </p:nvSpPr>
        <p:spPr/>
        <p:txBody>
          <a:bodyPr/>
          <a:lstStyle/>
          <a:p>
            <a:fld id="{D9D9ABD9-9DE2-4D38-8248-E9BD0551AB31}" type="datetime1">
              <a:rPr lang="en-US" smtClean="0"/>
              <a:t>7/10/2023</a:t>
            </a:fld>
            <a:endParaRPr lang="en-US"/>
          </a:p>
        </p:txBody>
      </p:sp>
      <p:sp>
        <p:nvSpPr>
          <p:cNvPr id="4" name="Footer Placeholder 3">
            <a:extLst>
              <a:ext uri="{FF2B5EF4-FFF2-40B4-BE49-F238E27FC236}">
                <a16:creationId xmlns:a16="http://schemas.microsoft.com/office/drawing/2014/main" id="{5C12FAA6-AA2C-4B1F-B121-5625709AFCAF}"/>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09DD1EE9-DCAC-4450-8BA9-164CF23E8DE6}"/>
              </a:ext>
            </a:extLst>
          </p:cNvPr>
          <p:cNvSpPr>
            <a:spLocks noGrp="1"/>
          </p:cNvSpPr>
          <p:nvPr>
            <p:ph type="sldNum" sz="quarter" idx="12"/>
          </p:nvPr>
        </p:nvSpPr>
        <p:spPr/>
        <p:txBody>
          <a:bodyPr/>
          <a:lstStyle/>
          <a:p>
            <a:fld id="{30468810-060D-430C-ACDF-BB351635E08B}" type="slidenum">
              <a:rPr lang="en-US" smtClean="0"/>
              <a:t>8</a:t>
            </a:fld>
            <a:endParaRPr lang="en-US"/>
          </a:p>
        </p:txBody>
      </p:sp>
      <p:pic>
        <p:nvPicPr>
          <p:cNvPr id="10" name="Picture 7">
            <a:extLst>
              <a:ext uri="{FF2B5EF4-FFF2-40B4-BE49-F238E27FC236}">
                <a16:creationId xmlns:a16="http://schemas.microsoft.com/office/drawing/2014/main" id="{35C937A1-4FFE-46A8-B31D-B2491733D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774" y="950668"/>
            <a:ext cx="1631455" cy="6769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DB41751-B3F6-4685-8789-75715FFD8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0"/>
          <a:stretch/>
        </p:blipFill>
        <p:spPr bwMode="auto">
          <a:xfrm>
            <a:off x="1344112" y="1169728"/>
            <a:ext cx="3156325" cy="1502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1D54649A-64CB-459B-8040-97D5C7352C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27"/>
          <a:stretch/>
        </p:blipFill>
        <p:spPr bwMode="auto">
          <a:xfrm>
            <a:off x="0" y="1969167"/>
            <a:ext cx="1470598"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a:extLst>
              <a:ext uri="{FF2B5EF4-FFF2-40B4-BE49-F238E27FC236}">
                <a16:creationId xmlns:a16="http://schemas.microsoft.com/office/drawing/2014/main" id="{95A070E2-A88C-4CF1-9C05-E54E06226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560" y="575624"/>
            <a:ext cx="2125439" cy="6769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29477CF2-D429-4AE2-8666-85DC4B353E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34"/>
          <a:stretch/>
        </p:blipFill>
        <p:spPr bwMode="auto">
          <a:xfrm>
            <a:off x="5748556" y="841148"/>
            <a:ext cx="1472393" cy="794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BFB03DD4-60C3-4095-BE66-78B7B86702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164" y="1374809"/>
            <a:ext cx="1472392" cy="67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039B4C86-343B-4207-B2F5-1153389F9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568" y="2743200"/>
            <a:ext cx="4028712" cy="2205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a:extLst>
              <a:ext uri="{FF2B5EF4-FFF2-40B4-BE49-F238E27FC236}">
                <a16:creationId xmlns:a16="http://schemas.microsoft.com/office/drawing/2014/main" id="{682C5F72-9566-4D7C-ADBF-647E1579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662682"/>
            <a:ext cx="4171950" cy="9155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7DACB145-7AF1-4151-B224-E30385B98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485900"/>
            <a:ext cx="42291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id="{805007E9-C779-4919-9928-C33DB8F54B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59"/>
          <a:stretch/>
        </p:blipFill>
        <p:spPr bwMode="auto">
          <a:xfrm rot="21242866">
            <a:off x="-15985" y="2527586"/>
            <a:ext cx="4029392" cy="1098452"/>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271AAC85-9940-44D7-BB46-F05B6A94A3EE}"/>
              </a:ext>
            </a:extLst>
          </p:cNvPr>
          <p:cNvSpPr>
            <a:spLocks noGrp="1"/>
          </p:cNvSpPr>
          <p:nvPr>
            <p:ph type="dt" sz="half" idx="10"/>
          </p:nvPr>
        </p:nvSpPr>
        <p:spPr/>
        <p:txBody>
          <a:bodyPr/>
          <a:lstStyle/>
          <a:p>
            <a:fld id="{C000EEFB-56AC-4C46-8F3F-B1E8A9B4C74B}" type="datetime1">
              <a:rPr lang="en-US" smtClean="0"/>
              <a:t>7/10/2023</a:t>
            </a:fld>
            <a:endParaRPr lang="en-US"/>
          </a:p>
        </p:txBody>
      </p:sp>
      <p:sp>
        <p:nvSpPr>
          <p:cNvPr id="9" name="Footer Placeholder 8">
            <a:extLst>
              <a:ext uri="{FF2B5EF4-FFF2-40B4-BE49-F238E27FC236}">
                <a16:creationId xmlns:a16="http://schemas.microsoft.com/office/drawing/2014/main" id="{3DF810F7-C13E-44EE-AC27-D1799CC675E3}"/>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10" name="Slide Number Placeholder 9">
            <a:extLst>
              <a:ext uri="{FF2B5EF4-FFF2-40B4-BE49-F238E27FC236}">
                <a16:creationId xmlns:a16="http://schemas.microsoft.com/office/drawing/2014/main" id="{FF4F443B-7C5E-4EE9-A3B3-75D0E226173A}"/>
              </a:ext>
            </a:extLst>
          </p:cNvPr>
          <p:cNvSpPr>
            <a:spLocks noGrp="1"/>
          </p:cNvSpPr>
          <p:nvPr>
            <p:ph type="sldNum" sz="quarter" idx="12"/>
          </p:nvPr>
        </p:nvSpPr>
        <p:spPr/>
        <p:txBody>
          <a:bodyPr/>
          <a:lstStyle/>
          <a:p>
            <a:fld id="{30468810-060D-430C-ACDF-BB351635E08B}" type="slidenum">
              <a:rPr lang="en-US" smtClean="0"/>
              <a:t>9</a:t>
            </a:fld>
            <a:endParaRPr lang="en-US"/>
          </a:p>
        </p:txBody>
      </p:sp>
    </p:spTree>
    <p:extLst>
      <p:ext uri="{BB962C8B-B14F-4D97-AF65-F5344CB8AC3E}">
        <p14:creationId xmlns:p14="http://schemas.microsoft.com/office/powerpoint/2010/main" val="1219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3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3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3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3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3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3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4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4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4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4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4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4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4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4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4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5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5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6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6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6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7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7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4405</TotalTime>
  <Words>732</Words>
  <Application>Microsoft Office PowerPoint</Application>
  <PresentationFormat>On-screen Show (16:9)</PresentationFormat>
  <Paragraphs>90</Paragraphs>
  <Slides>21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Adobe Fan Heiti Std B</vt:lpstr>
      <vt:lpstr>微软雅黑</vt:lpstr>
      <vt:lpstr>微软雅黑</vt:lpstr>
      <vt:lpstr>Arial</vt:lpstr>
      <vt:lpstr>Montserrat Black</vt:lpstr>
      <vt:lpstr>Roboto</vt:lpstr>
      <vt:lpstr>Verdana</vt:lpstr>
      <vt:lpstr>Office Theme</vt:lpstr>
      <vt:lpstr>1_Office Theme</vt:lpstr>
      <vt:lpstr>Default Design</vt:lpstr>
      <vt:lpstr>THAO TÁC VỚI  TỆP, THƯ MỤC</vt:lpstr>
      <vt:lpstr>PowerPoint Presentation</vt:lpstr>
      <vt:lpstr>PowerPoint Presentation</vt:lpstr>
      <vt:lpstr>PowerPoint Presentation</vt:lpstr>
      <vt:lpstr>PowerPoint Presentation</vt:lpstr>
      <vt:lpstr>KHÁM PHÁ</vt:lpstr>
      <vt:lpstr>1. Ôn tập về thư mục</vt:lpstr>
      <vt:lpstr>PowerPoint Presentation</vt:lpstr>
      <vt:lpstr>PowerPoint Presentation</vt:lpstr>
      <vt:lpstr>PowerPoint Presentation</vt:lpstr>
      <vt:lpstr>PowerPoint Presentation</vt:lpstr>
      <vt:lpstr>2. Sao chép thư mục, tệp </vt:lpstr>
      <vt:lpstr>PowerPoint Presentation</vt:lpstr>
      <vt:lpstr>PowerPoint Presentation</vt:lpstr>
      <vt:lpstr>3. Di chuyển thư mục, tệp </vt:lpstr>
      <vt:lpstr>PowerPoint Presentation</vt:lpstr>
      <vt:lpstr>PowerPoint Presentation</vt:lpstr>
      <vt:lpstr>4. Đổi tên tệp, xoá tệp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Nguyễn Thị Thu Trà</cp:lastModifiedBy>
  <cp:revision>79</cp:revision>
  <dcterms:created xsi:type="dcterms:W3CDTF">2022-04-01T22:47:45Z</dcterms:created>
  <dcterms:modified xsi:type="dcterms:W3CDTF">2023-07-10T03:14:06Z</dcterms:modified>
</cp:coreProperties>
</file>