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8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9144000" cy="6858000"/>
  <p:embeddedFontLst>
    <p:embeddedFont>
      <p:font typeface="Roboto Black"/>
      <p:bold r:id="rId28"/>
      <p:boldItalic r:id="rId29"/>
    </p:embeddedFont>
    <p:embeddedFont>
      <p:font typeface="Roboto"/>
      <p:regular r:id="rId30"/>
      <p:bold r:id="rId31"/>
      <p:italic r:id="rId32"/>
      <p:boldItalic r:id="rId33"/>
    </p:embeddedFont>
    <p:embeddedFont>
      <p:font typeface="Montserrat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r/NUS68MxfYCqRlHFLLg4wS0U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lack-bold.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lack-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MontserratBlack-boldItalic.fntdata"/><Relationship Id="rId12" Type="http://schemas.openxmlformats.org/officeDocument/2006/relationships/slide" Target="slides/slide7.xml"/><Relationship Id="rId34" Type="http://schemas.openxmlformats.org/officeDocument/2006/relationships/font" Target="fonts/MontserratBlack-bold.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p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0" name="Google Shape;1540;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0" name="Shape 1620"/>
        <p:cNvGrpSpPr/>
        <p:nvPr/>
      </p:nvGrpSpPr>
      <p:grpSpPr>
        <a:xfrm>
          <a:off x="0" y="0"/>
          <a:ext cx="0" cy="0"/>
          <a:chOff x="0" y="0"/>
          <a:chExt cx="0" cy="0"/>
        </a:xfrm>
      </p:grpSpPr>
      <p:sp>
        <p:nvSpPr>
          <p:cNvPr id="1621" name="Google Shape;1621;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2" name="Google Shape;1622;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2" name="Google Shape;1632;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0" name="Google Shape;1640;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0" name="Google Shape;1650;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6" name="Shape 1656"/>
        <p:cNvGrpSpPr/>
        <p:nvPr/>
      </p:nvGrpSpPr>
      <p:grpSpPr>
        <a:xfrm>
          <a:off x="0" y="0"/>
          <a:ext cx="0" cy="0"/>
          <a:chOff x="0" y="0"/>
          <a:chExt cx="0" cy="0"/>
        </a:xfrm>
      </p:grpSpPr>
      <p:sp>
        <p:nvSpPr>
          <p:cNvPr id="1657" name="Google Shape;1657;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8" name="Google Shape;1658;p1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7" name="Google Shape;1667;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5" name="Shape 1675"/>
        <p:cNvGrpSpPr/>
        <p:nvPr/>
      </p:nvGrpSpPr>
      <p:grpSpPr>
        <a:xfrm>
          <a:off x="0" y="0"/>
          <a:ext cx="0" cy="0"/>
          <a:chOff x="0" y="0"/>
          <a:chExt cx="0" cy="0"/>
        </a:xfrm>
      </p:grpSpPr>
      <p:sp>
        <p:nvSpPr>
          <p:cNvPr id="1676" name="Google Shape;1676;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7" name="Google Shape;1677;p1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p1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5" name="Google Shape;1685;p1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1" name="Shape 1691"/>
        <p:cNvGrpSpPr/>
        <p:nvPr/>
      </p:nvGrpSpPr>
      <p:grpSpPr>
        <a:xfrm>
          <a:off x="0" y="0"/>
          <a:ext cx="0" cy="0"/>
          <a:chOff x="0" y="0"/>
          <a:chExt cx="0" cy="0"/>
        </a:xfrm>
      </p:grpSpPr>
      <p:sp>
        <p:nvSpPr>
          <p:cNvPr id="1692" name="Google Shape;1692;p1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3" name="Google Shape;1693;p1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9" name="Shape 1699"/>
        <p:cNvGrpSpPr/>
        <p:nvPr/>
      </p:nvGrpSpPr>
      <p:grpSpPr>
        <a:xfrm>
          <a:off x="0" y="0"/>
          <a:ext cx="0" cy="0"/>
          <a:chOff x="0" y="0"/>
          <a:chExt cx="0" cy="0"/>
        </a:xfrm>
      </p:grpSpPr>
      <p:sp>
        <p:nvSpPr>
          <p:cNvPr id="1700" name="Google Shape;1700;p1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1" name="Google Shape;1701;p1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p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9" name="Google Shape;1549;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9" name="Shape 1709"/>
        <p:cNvGrpSpPr/>
        <p:nvPr/>
      </p:nvGrpSpPr>
      <p:grpSpPr>
        <a:xfrm>
          <a:off x="0" y="0"/>
          <a:ext cx="0" cy="0"/>
          <a:chOff x="0" y="0"/>
          <a:chExt cx="0" cy="0"/>
        </a:xfrm>
      </p:grpSpPr>
      <p:sp>
        <p:nvSpPr>
          <p:cNvPr id="1710" name="Google Shape;1710;p2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1" name="Google Shape;1711;p2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p2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8" name="Google Shape;1718;p2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2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8" name="Google Shape;1728;p2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9" name="Google Shape;1559;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6" name="Google Shape;1566;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3" name="Google Shape;1573;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p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1" name="Google Shape;1581;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0" name="Google Shape;1590;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8" name="Google Shape;1598;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1" name="Google Shape;1611;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33.png"/><Relationship Id="rId4" Type="http://schemas.openxmlformats.org/officeDocument/2006/relationships/image" Target="../media/image20.png"/><Relationship Id="rId5" Type="http://schemas.openxmlformats.org/officeDocument/2006/relationships/image" Target="../media/image3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png"/><Relationship Id="rId3" Type="http://schemas.openxmlformats.org/officeDocument/2006/relationships/image" Target="../media/image3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3.png"/><Relationship Id="rId3" Type="http://schemas.openxmlformats.org/officeDocument/2006/relationships/image" Target="../media/image3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3.png"/><Relationship Id="rId3"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33.png"/><Relationship Id="rId4" Type="http://schemas.openxmlformats.org/officeDocument/2006/relationships/image" Target="../media/image20.png"/><Relationship Id="rId5" Type="http://schemas.openxmlformats.org/officeDocument/2006/relationships/image" Target="../media/image3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2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3.png"/><Relationship Id="rId3" Type="http://schemas.openxmlformats.org/officeDocument/2006/relationships/image" Target="../media/image3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đầu">
  <p:cSld name="Slide đầu">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24"/>
          <p:cNvSpPr txBox="1"/>
          <p:nvPr>
            <p:ph type="ctrTitle"/>
          </p:nvPr>
        </p:nvSpPr>
        <p:spPr>
          <a:xfrm>
            <a:off x="2775519" y="2486012"/>
            <a:ext cx="3703320" cy="10210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4800"/>
              <a:buFont typeface="Roboto"/>
              <a:buNone/>
              <a:defRPr b="1" sz="4800">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4"/>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FFFFFF"/>
              </a:buClr>
              <a:buSzPts val="3600"/>
              <a:buNone/>
              <a:defRPr b="1" sz="3600" cap="none">
                <a:solidFill>
                  <a:srgbClr val="FFFFFF"/>
                </a:solidFill>
                <a:latin typeface="Calibri"/>
                <a:ea typeface="Calibri"/>
                <a:cs typeface="Calibri"/>
                <a:sym typeface="Calibri"/>
              </a:defRPr>
            </a:lvl1pPr>
            <a:lvl2pPr indent="-457200" lvl="1" marL="9144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2pPr>
            <a:lvl3pPr indent="-457200" lvl="2" marL="13716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3pPr>
            <a:lvl4pPr indent="-457200" lvl="3" marL="18288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4pPr>
            <a:lvl5pPr indent="-457200" lvl="4" marL="22860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ận dụng" type="blank">
  <p:cSld name="BLANK">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36"/>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36"/>
          <p:cNvSpPr/>
          <p:nvPr/>
        </p:nvSpPr>
        <p:spPr>
          <a:xfrm>
            <a:off x="2467362" y="312271"/>
            <a:ext cx="425629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BF53"/>
                </a:solidFill>
                <a:latin typeface="Montserrat Black"/>
                <a:ea typeface="Montserrat Black"/>
                <a:cs typeface="Montserrat Black"/>
                <a:sym typeface="Montserrat Black"/>
              </a:rPr>
              <a:t>VẬN DỤNG</a:t>
            </a:r>
            <a:endParaRPr/>
          </a:p>
        </p:txBody>
      </p:sp>
      <p:grpSp>
        <p:nvGrpSpPr>
          <p:cNvPr id="153" name="Google Shape;153;p36"/>
          <p:cNvGrpSpPr/>
          <p:nvPr/>
        </p:nvGrpSpPr>
        <p:grpSpPr>
          <a:xfrm rot="1266358">
            <a:off x="6470065" y="96889"/>
            <a:ext cx="827534" cy="626010"/>
            <a:chOff x="2297236" y="-57083"/>
            <a:chExt cx="909339" cy="604844"/>
          </a:xfrm>
        </p:grpSpPr>
        <p:sp>
          <p:nvSpPr>
            <p:cNvPr id="154" name="Google Shape;154;p36"/>
            <p:cNvSpPr/>
            <p:nvPr/>
          </p:nvSpPr>
          <p:spPr>
            <a:xfrm>
              <a:off x="2567253" y="-18940"/>
              <a:ext cx="220013"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5" name="Google Shape;155;p36"/>
            <p:cNvSpPr/>
            <p:nvPr/>
          </p:nvSpPr>
          <p:spPr>
            <a:xfrm>
              <a:off x="2297236" y="89956"/>
              <a:ext cx="197790"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6" name="Google Shape;156;p36"/>
            <p:cNvSpPr/>
            <p:nvPr/>
          </p:nvSpPr>
          <p:spPr>
            <a:xfrm>
              <a:off x="2650591" y="372195"/>
              <a:ext cx="321131"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7" name="Google Shape;157;p36"/>
            <p:cNvSpPr/>
            <p:nvPr/>
          </p:nvSpPr>
          <p:spPr>
            <a:xfrm>
              <a:off x="3027162" y="-57083"/>
              <a:ext cx="179413"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58" name="Shape 158"/>
        <p:cNvGrpSpPr/>
        <p:nvPr/>
      </p:nvGrpSpPr>
      <p:grpSpPr>
        <a:xfrm>
          <a:off x="0" y="0"/>
          <a:ext cx="0" cy="0"/>
          <a:chOff x="0" y="0"/>
          <a:chExt cx="0" cy="0"/>
        </a:xfrm>
      </p:grpSpPr>
      <p:sp>
        <p:nvSpPr>
          <p:cNvPr id="159" name="Google Shape;159;p3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37"/>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7"/>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7"/>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63" name="Google Shape;163;p37"/>
          <p:cNvGrpSpPr/>
          <p:nvPr/>
        </p:nvGrpSpPr>
        <p:grpSpPr>
          <a:xfrm>
            <a:off x="5699610" y="1280371"/>
            <a:ext cx="3053499" cy="2950026"/>
            <a:chOff x="5699610" y="1280371"/>
            <a:chExt cx="3053499" cy="2950026"/>
          </a:xfrm>
        </p:grpSpPr>
        <p:pic>
          <p:nvPicPr>
            <p:cNvPr descr="A picture containing vector graphics&#10;&#10;Description automatically generated" id="164" name="Google Shape;164;p37"/>
            <p:cNvPicPr preferRelativeResize="0"/>
            <p:nvPr/>
          </p:nvPicPr>
          <p:blipFill rotWithShape="1">
            <a:blip r:embed="rId2">
              <a:alphaModFix/>
            </a:blip>
            <a:srcRect b="0" l="0" r="0" t="0"/>
            <a:stretch/>
          </p:blipFill>
          <p:spPr>
            <a:xfrm>
              <a:off x="6246618" y="1280371"/>
              <a:ext cx="1731079" cy="1822714"/>
            </a:xfrm>
            <a:prstGeom prst="rect">
              <a:avLst/>
            </a:prstGeom>
            <a:noFill/>
            <a:ln>
              <a:noFill/>
            </a:ln>
          </p:spPr>
        </p:pic>
        <p:grpSp>
          <p:nvGrpSpPr>
            <p:cNvPr id="165" name="Google Shape;165;p37"/>
            <p:cNvGrpSpPr/>
            <p:nvPr/>
          </p:nvGrpSpPr>
          <p:grpSpPr>
            <a:xfrm>
              <a:off x="5699610" y="2407683"/>
              <a:ext cx="3053499" cy="1822714"/>
              <a:chOff x="7610476" y="3308806"/>
              <a:chExt cx="2311400" cy="1735138"/>
            </a:xfrm>
          </p:grpSpPr>
          <p:sp>
            <p:nvSpPr>
              <p:cNvPr id="166" name="Google Shape;166;p37"/>
              <p:cNvSpPr/>
              <p:nvPr/>
            </p:nvSpPr>
            <p:spPr>
              <a:xfrm>
                <a:off x="7610476" y="3308806"/>
                <a:ext cx="2311400" cy="17351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7" name="Google Shape;167;p37"/>
              <p:cNvSpPr/>
              <p:nvPr/>
            </p:nvSpPr>
            <p:spPr>
              <a:xfrm>
                <a:off x="7727137" y="3437548"/>
                <a:ext cx="2058292" cy="1501594"/>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rPr b="0" i="0" lang="en-US" sz="1800" u="none" cap="none" strike="noStrike">
                    <a:solidFill>
                      <a:srgbClr val="333333"/>
                    </a:solidFill>
                    <a:latin typeface="Calibri"/>
                    <a:ea typeface="Calibri"/>
                    <a:cs typeface="Calibri"/>
                    <a:sym typeface="Calibri"/>
                  </a:rPr>
                  <a:t> </a:t>
                </a:r>
                <a:endParaRPr b="0" i="0" sz="2400" u="none" cap="none" strike="noStrike">
                  <a:solidFill>
                    <a:srgbClr val="2BC3B5"/>
                  </a:solidFill>
                  <a:latin typeface="Calibri"/>
                  <a:ea typeface="Calibri"/>
                  <a:cs typeface="Calibri"/>
                  <a:sym typeface="Calibri"/>
                </a:endParaRPr>
              </a:p>
            </p:txBody>
          </p:sp>
        </p:grpSp>
      </p:grpSp>
      <p:grpSp>
        <p:nvGrpSpPr>
          <p:cNvPr id="168" name="Google Shape;168;p37"/>
          <p:cNvGrpSpPr/>
          <p:nvPr/>
        </p:nvGrpSpPr>
        <p:grpSpPr>
          <a:xfrm>
            <a:off x="3024605" y="1936594"/>
            <a:ext cx="2514306" cy="2659189"/>
            <a:chOff x="2991598" y="1952101"/>
            <a:chExt cx="2514306" cy="2659189"/>
          </a:xfrm>
        </p:grpSpPr>
        <p:pic>
          <p:nvPicPr>
            <p:cNvPr descr="Icon&#10;&#10;Description automatically generated" id="169" name="Google Shape;169;p37"/>
            <p:cNvPicPr preferRelativeResize="0"/>
            <p:nvPr/>
          </p:nvPicPr>
          <p:blipFill rotWithShape="1">
            <a:blip r:embed="rId3">
              <a:alphaModFix/>
            </a:blip>
            <a:srcRect b="870" l="0" r="49134" t="7536"/>
            <a:stretch/>
          </p:blipFill>
          <p:spPr>
            <a:xfrm>
              <a:off x="3600721" y="1952101"/>
              <a:ext cx="1313890" cy="1361005"/>
            </a:xfrm>
            <a:prstGeom prst="rect">
              <a:avLst/>
            </a:prstGeom>
            <a:noFill/>
            <a:ln>
              <a:noFill/>
            </a:ln>
          </p:spPr>
        </p:pic>
        <p:grpSp>
          <p:nvGrpSpPr>
            <p:cNvPr id="170" name="Google Shape;170;p37"/>
            <p:cNvGrpSpPr/>
            <p:nvPr/>
          </p:nvGrpSpPr>
          <p:grpSpPr>
            <a:xfrm>
              <a:off x="2991598" y="2788577"/>
              <a:ext cx="2514306" cy="1822713"/>
              <a:chOff x="5010151" y="3332163"/>
              <a:chExt cx="2309813" cy="1733550"/>
            </a:xfrm>
          </p:grpSpPr>
          <p:sp>
            <p:nvSpPr>
              <p:cNvPr id="171" name="Google Shape;171;p37"/>
              <p:cNvSpPr/>
              <p:nvPr/>
            </p:nvSpPr>
            <p:spPr>
              <a:xfrm>
                <a:off x="5024439" y="3446463"/>
                <a:ext cx="2281237" cy="14287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37"/>
              <p:cNvSpPr/>
              <p:nvPr/>
            </p:nvSpPr>
            <p:spPr>
              <a:xfrm>
                <a:off x="5010151" y="3332163"/>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37"/>
              <p:cNvSpPr/>
              <p:nvPr/>
            </p:nvSpPr>
            <p:spPr>
              <a:xfrm>
                <a:off x="5116514" y="3451225"/>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t/>
                </a:r>
                <a:endParaRPr b="0" sz="1800" u="none">
                  <a:solidFill>
                    <a:srgbClr val="333333"/>
                  </a:solidFill>
                  <a:latin typeface="Calibri"/>
                  <a:ea typeface="Calibri"/>
                  <a:cs typeface="Calibri"/>
                  <a:sym typeface="Calibri"/>
                </a:endParaRPr>
              </a:p>
            </p:txBody>
          </p:sp>
        </p:grpSp>
      </p:grpSp>
      <p:grpSp>
        <p:nvGrpSpPr>
          <p:cNvPr id="174" name="Google Shape;174;p37"/>
          <p:cNvGrpSpPr/>
          <p:nvPr/>
        </p:nvGrpSpPr>
        <p:grpSpPr>
          <a:xfrm>
            <a:off x="388304" y="2407683"/>
            <a:ext cx="2313700" cy="2180033"/>
            <a:chOff x="388304" y="2407683"/>
            <a:chExt cx="2313700" cy="2180033"/>
          </a:xfrm>
        </p:grpSpPr>
        <p:pic>
          <p:nvPicPr>
            <p:cNvPr descr="A picture containing icon&#10;&#10;Description automatically generated" id="175" name="Google Shape;175;p37"/>
            <p:cNvPicPr preferRelativeResize="0"/>
            <p:nvPr/>
          </p:nvPicPr>
          <p:blipFill rotWithShape="1">
            <a:blip r:embed="rId4">
              <a:alphaModFix/>
            </a:blip>
            <a:srcRect b="0" l="0" r="50990" t="0"/>
            <a:stretch/>
          </p:blipFill>
          <p:spPr>
            <a:xfrm>
              <a:off x="784441" y="2407683"/>
              <a:ext cx="1313890" cy="1181390"/>
            </a:xfrm>
            <a:prstGeom prst="rect">
              <a:avLst/>
            </a:prstGeom>
            <a:noFill/>
            <a:ln>
              <a:noFill/>
            </a:ln>
          </p:spPr>
        </p:pic>
        <p:grpSp>
          <p:nvGrpSpPr>
            <p:cNvPr id="176" name="Google Shape;176;p37"/>
            <p:cNvGrpSpPr/>
            <p:nvPr/>
          </p:nvGrpSpPr>
          <p:grpSpPr>
            <a:xfrm>
              <a:off x="388304" y="3216752"/>
              <a:ext cx="2313700" cy="1370964"/>
              <a:chOff x="537154" y="1562101"/>
              <a:chExt cx="2309813" cy="1733550"/>
            </a:xfrm>
          </p:grpSpPr>
          <p:sp>
            <p:nvSpPr>
              <p:cNvPr id="177" name="Google Shape;177;p37"/>
              <p:cNvSpPr/>
              <p:nvPr/>
            </p:nvSpPr>
            <p:spPr>
              <a:xfrm>
                <a:off x="537154" y="1562101"/>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37"/>
              <p:cNvSpPr/>
              <p:nvPr/>
            </p:nvSpPr>
            <p:spPr>
              <a:xfrm>
                <a:off x="643516" y="1681957"/>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l">
                  <a:lnSpc>
                    <a:spcPct val="120000"/>
                  </a:lnSpc>
                  <a:spcBef>
                    <a:spcPts val="0"/>
                  </a:spcBef>
                  <a:spcAft>
                    <a:spcPts val="0"/>
                  </a:spcAft>
                  <a:buNone/>
                </a:pPr>
                <a:r>
                  <a:t/>
                </a:r>
                <a:endParaRPr b="0" sz="2400" u="none">
                  <a:solidFill>
                    <a:srgbClr val="007FCD"/>
                  </a:solidFill>
                  <a:latin typeface="Calibri"/>
                  <a:ea typeface="Calibri"/>
                  <a:cs typeface="Calibri"/>
                  <a:sym typeface="Calibri"/>
                </a:endParaRPr>
              </a:p>
            </p:txBody>
          </p:sp>
        </p:grpSp>
      </p:grpSp>
      <p:sp>
        <p:nvSpPr>
          <p:cNvPr id="179" name="Google Shape;179;p37"/>
          <p:cNvSpPr txBox="1"/>
          <p:nvPr>
            <p:ph idx="1" type="body"/>
          </p:nvPr>
        </p:nvSpPr>
        <p:spPr>
          <a:xfrm>
            <a:off x="647180" y="3528192"/>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0" name="Google Shape;180;p37"/>
          <p:cNvSpPr txBox="1"/>
          <p:nvPr>
            <p:ph idx="2" type="body"/>
          </p:nvPr>
        </p:nvSpPr>
        <p:spPr>
          <a:xfrm>
            <a:off x="3365790" y="3299964"/>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1" name="Google Shape;181;p37"/>
          <p:cNvSpPr txBox="1"/>
          <p:nvPr>
            <p:ph idx="3" type="body"/>
          </p:nvPr>
        </p:nvSpPr>
        <p:spPr>
          <a:xfrm>
            <a:off x="6175124" y="2936543"/>
            <a:ext cx="2089200"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 calcmode="lin" valueType="num">
                                      <p:cBhvr additive="base">
                                        <p:cTn dur="500"/>
                                        <p:tgtEl>
                                          <p:spTgt spid="17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 calcmode="lin" valueType="num">
                                      <p:cBhvr additive="base">
                                        <p:cTn dur="500"/>
                                        <p:tgtEl>
                                          <p:spTgt spid="17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 calcmode="lin" valueType="num">
                                      <p:cBhvr additive="base">
                                        <p:cTn dur="500"/>
                                        <p:tgtEl>
                                          <p:spTgt spid="17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 calcmode="lin" valueType="num">
                                      <p:cBhvr additive="base">
                                        <p:cTn dur="500"/>
                                        <p:tgtEl>
                                          <p:spTgt spid="17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anim calcmode="lin" valueType="num">
                                      <p:cBhvr additive="base">
                                        <p:cTn dur="500"/>
                                        <p:tgtEl>
                                          <p:spTgt spid="17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xEl>
                                              <p:pRg end="5" st="5"/>
                                            </p:txEl>
                                          </p:spTgt>
                                        </p:tgtEl>
                                        <p:attrNameLst>
                                          <p:attrName>style.visibility</p:attrName>
                                        </p:attrNameLst>
                                      </p:cBhvr>
                                      <p:to>
                                        <p:strVal val="visible"/>
                                      </p:to>
                                    </p:set>
                                    <p:anim calcmode="lin" valueType="num">
                                      <p:cBhvr additive="base">
                                        <p:cTn dur="500"/>
                                        <p:tgtEl>
                                          <p:spTgt spid="17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xEl>
                                              <p:pRg end="6" st="6"/>
                                            </p:txEl>
                                          </p:spTgt>
                                        </p:tgtEl>
                                        <p:attrNameLst>
                                          <p:attrName>style.visibility</p:attrName>
                                        </p:attrNameLst>
                                      </p:cBhvr>
                                      <p:to>
                                        <p:strVal val="visible"/>
                                      </p:to>
                                    </p:set>
                                    <p:anim calcmode="lin" valueType="num">
                                      <p:cBhvr additive="base">
                                        <p:cTn dur="500"/>
                                        <p:tgtEl>
                                          <p:spTgt spid="17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xEl>
                                              <p:pRg end="7" st="7"/>
                                            </p:txEl>
                                          </p:spTgt>
                                        </p:tgtEl>
                                        <p:attrNameLst>
                                          <p:attrName>style.visibility</p:attrName>
                                        </p:attrNameLst>
                                      </p:cBhvr>
                                      <p:to>
                                        <p:strVal val="visible"/>
                                      </p:to>
                                    </p:set>
                                    <p:anim calcmode="lin" valueType="num">
                                      <p:cBhvr additive="base">
                                        <p:cTn dur="500"/>
                                        <p:tgtEl>
                                          <p:spTgt spid="179">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9">
                                            <p:txEl>
                                              <p:pRg end="8" st="8"/>
                                            </p:txEl>
                                          </p:spTgt>
                                        </p:tgtEl>
                                        <p:attrNameLst>
                                          <p:attrName>style.visibility</p:attrName>
                                        </p:attrNameLst>
                                      </p:cBhvr>
                                      <p:to>
                                        <p:strVal val="visible"/>
                                      </p:to>
                                    </p:set>
                                    <p:anim calcmode="lin" valueType="num">
                                      <p:cBhvr additive="base">
                                        <p:cTn dur="500"/>
                                        <p:tgtEl>
                                          <p:spTgt spid="179">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 calcmode="lin" valueType="num">
                                      <p:cBhvr additive="base">
                                        <p:cTn dur="500"/>
                                        <p:tgtEl>
                                          <p:spTgt spid="18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 calcmode="lin" valueType="num">
                                      <p:cBhvr additive="base">
                                        <p:cTn dur="500"/>
                                        <p:tgtEl>
                                          <p:spTgt spid="18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 calcmode="lin" valueType="num">
                                      <p:cBhvr additive="base">
                                        <p:cTn dur="500"/>
                                        <p:tgtEl>
                                          <p:spTgt spid="180">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 calcmode="lin" valueType="num">
                                      <p:cBhvr additive="base">
                                        <p:cTn dur="500"/>
                                        <p:tgtEl>
                                          <p:spTgt spid="180">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anim calcmode="lin" valueType="num">
                                      <p:cBhvr additive="base">
                                        <p:cTn dur="500"/>
                                        <p:tgtEl>
                                          <p:spTgt spid="180">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anim calcmode="lin" valueType="num">
                                      <p:cBhvr additive="base">
                                        <p:cTn dur="500"/>
                                        <p:tgtEl>
                                          <p:spTgt spid="180">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6" st="6"/>
                                            </p:txEl>
                                          </p:spTgt>
                                        </p:tgtEl>
                                        <p:attrNameLst>
                                          <p:attrName>style.visibility</p:attrName>
                                        </p:attrNameLst>
                                      </p:cBhvr>
                                      <p:to>
                                        <p:strVal val="visible"/>
                                      </p:to>
                                    </p:set>
                                    <p:anim calcmode="lin" valueType="num">
                                      <p:cBhvr additive="base">
                                        <p:cTn dur="500"/>
                                        <p:tgtEl>
                                          <p:spTgt spid="180">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7" st="7"/>
                                            </p:txEl>
                                          </p:spTgt>
                                        </p:tgtEl>
                                        <p:attrNameLst>
                                          <p:attrName>style.visibility</p:attrName>
                                        </p:attrNameLst>
                                      </p:cBhvr>
                                      <p:to>
                                        <p:strVal val="visible"/>
                                      </p:to>
                                    </p:set>
                                    <p:anim calcmode="lin" valueType="num">
                                      <p:cBhvr additive="base">
                                        <p:cTn dur="500"/>
                                        <p:tgtEl>
                                          <p:spTgt spid="180">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xEl>
                                              <p:pRg end="8" st="8"/>
                                            </p:txEl>
                                          </p:spTgt>
                                        </p:tgtEl>
                                        <p:attrNameLst>
                                          <p:attrName>style.visibility</p:attrName>
                                        </p:attrNameLst>
                                      </p:cBhvr>
                                      <p:to>
                                        <p:strVal val="visible"/>
                                      </p:to>
                                    </p:set>
                                    <p:anim calcmode="lin" valueType="num">
                                      <p:cBhvr additive="base">
                                        <p:cTn dur="500"/>
                                        <p:tgtEl>
                                          <p:spTgt spid="180">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 calcmode="lin" valueType="num">
                                      <p:cBhvr additive="base">
                                        <p:cTn dur="500"/>
                                        <p:tgtEl>
                                          <p:spTgt spid="18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 calcmode="lin" valueType="num">
                                      <p:cBhvr additive="base">
                                        <p:cTn dur="500"/>
                                        <p:tgtEl>
                                          <p:spTgt spid="18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 calcmode="lin" valueType="num">
                                      <p:cBhvr additive="base">
                                        <p:cTn dur="500"/>
                                        <p:tgtEl>
                                          <p:spTgt spid="181">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 calcmode="lin" valueType="num">
                                      <p:cBhvr additive="base">
                                        <p:cTn dur="500"/>
                                        <p:tgtEl>
                                          <p:spTgt spid="181">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 calcmode="lin" valueType="num">
                                      <p:cBhvr additive="base">
                                        <p:cTn dur="500"/>
                                        <p:tgtEl>
                                          <p:spTgt spid="181">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 calcmode="lin" valueType="num">
                                      <p:cBhvr additive="base">
                                        <p:cTn dur="500"/>
                                        <p:tgtEl>
                                          <p:spTgt spid="181">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6" st="6"/>
                                            </p:txEl>
                                          </p:spTgt>
                                        </p:tgtEl>
                                        <p:attrNameLst>
                                          <p:attrName>style.visibility</p:attrName>
                                        </p:attrNameLst>
                                      </p:cBhvr>
                                      <p:to>
                                        <p:strVal val="visible"/>
                                      </p:to>
                                    </p:set>
                                    <p:anim calcmode="lin" valueType="num">
                                      <p:cBhvr additive="base">
                                        <p:cTn dur="500"/>
                                        <p:tgtEl>
                                          <p:spTgt spid="181">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7" st="7"/>
                                            </p:txEl>
                                          </p:spTgt>
                                        </p:tgtEl>
                                        <p:attrNameLst>
                                          <p:attrName>style.visibility</p:attrName>
                                        </p:attrNameLst>
                                      </p:cBhvr>
                                      <p:to>
                                        <p:strVal val="visible"/>
                                      </p:to>
                                    </p:set>
                                    <p:anim calcmode="lin" valueType="num">
                                      <p:cBhvr additive="base">
                                        <p:cTn dur="500"/>
                                        <p:tgtEl>
                                          <p:spTgt spid="181">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xEl>
                                              <p:pRg end="8" st="8"/>
                                            </p:txEl>
                                          </p:spTgt>
                                        </p:tgtEl>
                                        <p:attrNameLst>
                                          <p:attrName>style.visibility</p:attrName>
                                        </p:attrNameLst>
                                      </p:cBhvr>
                                      <p:to>
                                        <p:strVal val="visible"/>
                                      </p:to>
                                    </p:set>
                                    <p:anim calcmode="lin" valueType="num">
                                      <p:cBhvr additive="base">
                                        <p:cTn dur="500"/>
                                        <p:tgtEl>
                                          <p:spTgt spid="181">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2" name="Shape 182"/>
        <p:cNvGrpSpPr/>
        <p:nvPr/>
      </p:nvGrpSpPr>
      <p:grpSpPr>
        <a:xfrm>
          <a:off x="0" y="0"/>
          <a:ext cx="0" cy="0"/>
          <a:chOff x="0" y="0"/>
          <a:chExt cx="0" cy="0"/>
        </a:xfrm>
      </p:grpSpPr>
      <p:sp>
        <p:nvSpPr>
          <p:cNvPr id="183" name="Google Shape;183;p3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3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87" name="Google Shape;187;p38"/>
          <p:cNvGrpSpPr/>
          <p:nvPr/>
        </p:nvGrpSpPr>
        <p:grpSpPr>
          <a:xfrm>
            <a:off x="1288883" y="1970677"/>
            <a:ext cx="3008160" cy="558403"/>
            <a:chOff x="1384299" y="984716"/>
            <a:chExt cx="3008160" cy="558403"/>
          </a:xfrm>
        </p:grpSpPr>
        <p:sp>
          <p:nvSpPr>
            <p:cNvPr id="188" name="Google Shape;188;p38"/>
            <p:cNvSpPr/>
            <p:nvPr/>
          </p:nvSpPr>
          <p:spPr>
            <a:xfrm flipH="1">
              <a:off x="1414226" y="984716"/>
              <a:ext cx="2951402" cy="475059"/>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anchorCtr="1"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945"/>
                <a:buFont typeface="Calibri"/>
                <a:buNone/>
              </a:pPr>
              <a:r>
                <a:t/>
              </a:r>
              <a:endParaRPr sz="2945">
                <a:solidFill>
                  <a:schemeClr val="lt1"/>
                </a:solidFill>
                <a:latin typeface="Roboto"/>
                <a:ea typeface="Roboto"/>
                <a:cs typeface="Roboto"/>
                <a:sym typeface="Roboto"/>
              </a:endParaRPr>
            </a:p>
          </p:txBody>
        </p:sp>
        <p:sp>
          <p:nvSpPr>
            <p:cNvPr id="189" name="Google Shape;189;p38"/>
            <p:cNvSpPr/>
            <p:nvPr/>
          </p:nvSpPr>
          <p:spPr>
            <a:xfrm flipH="1">
              <a:off x="1384299" y="1002575"/>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90" name="Google Shape;190;p38"/>
            <p:cNvSpPr/>
            <p:nvPr/>
          </p:nvSpPr>
          <p:spPr>
            <a:xfrm>
              <a:off x="4226313" y="1002575"/>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91" name="Google Shape;191;p38"/>
          <p:cNvGrpSpPr/>
          <p:nvPr/>
        </p:nvGrpSpPr>
        <p:grpSpPr>
          <a:xfrm>
            <a:off x="1288883" y="3045539"/>
            <a:ext cx="3008160" cy="559594"/>
            <a:chOff x="1384299" y="1757431"/>
            <a:chExt cx="3008160" cy="559594"/>
          </a:xfrm>
        </p:grpSpPr>
        <p:sp>
          <p:nvSpPr>
            <p:cNvPr id="192" name="Google Shape;192;p38"/>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93" name="Google Shape;193;p38"/>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94" name="Google Shape;194;p38"/>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95" name="Google Shape;195;p38"/>
          <p:cNvGrpSpPr/>
          <p:nvPr/>
        </p:nvGrpSpPr>
        <p:grpSpPr>
          <a:xfrm>
            <a:off x="4656123" y="1970676"/>
            <a:ext cx="3008159" cy="559593"/>
            <a:chOff x="4751539" y="984715"/>
            <a:chExt cx="3008159" cy="559593"/>
          </a:xfrm>
        </p:grpSpPr>
        <p:sp>
          <p:nvSpPr>
            <p:cNvPr id="196" name="Google Shape;196;p38"/>
            <p:cNvSpPr/>
            <p:nvPr/>
          </p:nvSpPr>
          <p:spPr>
            <a:xfrm flipH="1">
              <a:off x="4781466" y="984715"/>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97" name="Google Shape;197;p38"/>
            <p:cNvSpPr/>
            <p:nvPr/>
          </p:nvSpPr>
          <p:spPr>
            <a:xfrm flipH="1">
              <a:off x="4751539" y="1002574"/>
              <a:ext cx="179561"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98" name="Google Shape;198;p38"/>
            <p:cNvSpPr/>
            <p:nvPr/>
          </p:nvSpPr>
          <p:spPr>
            <a:xfrm>
              <a:off x="7593552" y="1002574"/>
              <a:ext cx="166146"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99" name="Google Shape;199;p38"/>
          <p:cNvGrpSpPr/>
          <p:nvPr/>
        </p:nvGrpSpPr>
        <p:grpSpPr>
          <a:xfrm>
            <a:off x="4656123" y="3045538"/>
            <a:ext cx="3008159" cy="559595"/>
            <a:chOff x="4751539" y="1757430"/>
            <a:chExt cx="3008159" cy="559595"/>
          </a:xfrm>
        </p:grpSpPr>
        <p:sp>
          <p:nvSpPr>
            <p:cNvPr id="200" name="Google Shape;200;p38"/>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201" name="Google Shape;201;p38"/>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2" name="Google Shape;202;p38"/>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sp>
        <p:nvSpPr>
          <p:cNvPr id="203" name="Google Shape;203;p38"/>
          <p:cNvSpPr txBox="1"/>
          <p:nvPr>
            <p:ph idx="1" type="body"/>
          </p:nvPr>
        </p:nvSpPr>
        <p:spPr>
          <a:xfrm>
            <a:off x="1487601" y="2049663"/>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4" name="Google Shape;204;p38"/>
          <p:cNvSpPr txBox="1"/>
          <p:nvPr>
            <p:ph idx="2" type="body"/>
          </p:nvPr>
        </p:nvSpPr>
        <p:spPr>
          <a:xfrm>
            <a:off x="4969639" y="202709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5" name="Google Shape;205;p38"/>
          <p:cNvSpPr txBox="1"/>
          <p:nvPr>
            <p:ph idx="3" type="body"/>
          </p:nvPr>
        </p:nvSpPr>
        <p:spPr>
          <a:xfrm>
            <a:off x="1527070" y="310666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6" name="Google Shape;206;p38"/>
          <p:cNvSpPr txBox="1"/>
          <p:nvPr>
            <p:ph idx="4" type="body"/>
          </p:nvPr>
        </p:nvSpPr>
        <p:spPr>
          <a:xfrm>
            <a:off x="4991748" y="3131921"/>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1000"/>
                                        <p:tgtEl>
                                          <p:spTgt spid="20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1000"/>
                                        <p:tgtEl>
                                          <p:spTgt spid="20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animEffect filter="fade" transition="in">
                                      <p:cBhvr>
                                        <p:cTn dur="1000"/>
                                        <p:tgtEl>
                                          <p:spTgt spid="20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animEffect filter="fade" transition="in">
                                      <p:cBhvr>
                                        <p:cTn dur="1000"/>
                                        <p:tgtEl>
                                          <p:spTgt spid="20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animEffect filter="fade" transition="in">
                                      <p:cBhvr>
                                        <p:cTn dur="1000"/>
                                        <p:tgtEl>
                                          <p:spTgt spid="203">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animEffect filter="fade" transition="in">
                                      <p:cBhvr>
                                        <p:cTn dur="1000"/>
                                        <p:tgtEl>
                                          <p:spTgt spid="203">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3">
                                            <p:txEl>
                                              <p:pRg end="6" st="6"/>
                                            </p:txEl>
                                          </p:spTgt>
                                        </p:tgtEl>
                                        <p:attrNameLst>
                                          <p:attrName>style.visibility</p:attrName>
                                        </p:attrNameLst>
                                      </p:cBhvr>
                                      <p:to>
                                        <p:strVal val="visible"/>
                                      </p:to>
                                    </p:set>
                                    <p:animEffect filter="fade" transition="in">
                                      <p:cBhvr>
                                        <p:cTn dur="1000"/>
                                        <p:tgtEl>
                                          <p:spTgt spid="203">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3">
                                            <p:txEl>
                                              <p:pRg end="7" st="7"/>
                                            </p:txEl>
                                          </p:spTgt>
                                        </p:tgtEl>
                                        <p:attrNameLst>
                                          <p:attrName>style.visibility</p:attrName>
                                        </p:attrNameLst>
                                      </p:cBhvr>
                                      <p:to>
                                        <p:strVal val="visible"/>
                                      </p:to>
                                    </p:set>
                                    <p:animEffect filter="fade" transition="in">
                                      <p:cBhvr>
                                        <p:cTn dur="1000"/>
                                        <p:tgtEl>
                                          <p:spTgt spid="203">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3">
                                            <p:txEl>
                                              <p:pRg end="8" st="8"/>
                                            </p:txEl>
                                          </p:spTgt>
                                        </p:tgtEl>
                                        <p:attrNameLst>
                                          <p:attrName>style.visibility</p:attrName>
                                        </p:attrNameLst>
                                      </p:cBhvr>
                                      <p:to>
                                        <p:strVal val="visible"/>
                                      </p:to>
                                    </p:set>
                                    <p:animEffect filter="fade" transition="in">
                                      <p:cBhvr>
                                        <p:cTn dur="1000"/>
                                        <p:tgtEl>
                                          <p:spTgt spid="20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000"/>
                                        <p:tgtEl>
                                          <p:spTgt spid="20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1000"/>
                                        <p:tgtEl>
                                          <p:spTgt spid="20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1000"/>
                                        <p:tgtEl>
                                          <p:spTgt spid="20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animEffect filter="fade" transition="in">
                                      <p:cBhvr>
                                        <p:cTn dur="1000"/>
                                        <p:tgtEl>
                                          <p:spTgt spid="204">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animEffect filter="fade" transition="in">
                                      <p:cBhvr>
                                        <p:cTn dur="1000"/>
                                        <p:tgtEl>
                                          <p:spTgt spid="204">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animEffect filter="fade" transition="in">
                                      <p:cBhvr>
                                        <p:cTn dur="1000"/>
                                        <p:tgtEl>
                                          <p:spTgt spid="204">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animEffect filter="fade" transition="in">
                                      <p:cBhvr>
                                        <p:cTn dur="1000"/>
                                        <p:tgtEl>
                                          <p:spTgt spid="204">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8" st="8"/>
                                            </p:txEl>
                                          </p:spTgt>
                                        </p:tgtEl>
                                        <p:attrNameLst>
                                          <p:attrName>style.visibility</p:attrName>
                                        </p:attrNameLst>
                                      </p:cBhvr>
                                      <p:to>
                                        <p:strVal val="visible"/>
                                      </p:to>
                                    </p:set>
                                    <p:animEffect filter="fade" transition="in">
                                      <p:cBhvr>
                                        <p:cTn dur="1000"/>
                                        <p:tgtEl>
                                          <p:spTgt spid="20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1000"/>
                                        <p:tgtEl>
                                          <p:spTgt spid="20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1000"/>
                                        <p:tgtEl>
                                          <p:spTgt spid="20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1000"/>
                                        <p:tgtEl>
                                          <p:spTgt spid="20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1000"/>
                                        <p:tgtEl>
                                          <p:spTgt spid="20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Effect filter="fade" transition="in">
                                      <p:cBhvr>
                                        <p:cTn dur="1000"/>
                                        <p:tgtEl>
                                          <p:spTgt spid="20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animEffect filter="fade" transition="in">
                                      <p:cBhvr>
                                        <p:cTn dur="1000"/>
                                        <p:tgtEl>
                                          <p:spTgt spid="20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animEffect filter="fade" transition="in">
                                      <p:cBhvr>
                                        <p:cTn dur="1000"/>
                                        <p:tgtEl>
                                          <p:spTgt spid="206">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7" st="7"/>
                                            </p:txEl>
                                          </p:spTgt>
                                        </p:tgtEl>
                                        <p:attrNameLst>
                                          <p:attrName>style.visibility</p:attrName>
                                        </p:attrNameLst>
                                      </p:cBhvr>
                                      <p:to>
                                        <p:strVal val="visible"/>
                                      </p:to>
                                    </p:set>
                                    <p:animEffect filter="fade" transition="in">
                                      <p:cBhvr>
                                        <p:cTn dur="1000"/>
                                        <p:tgtEl>
                                          <p:spTgt spid="206">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8" st="8"/>
                                            </p:txEl>
                                          </p:spTgt>
                                        </p:tgtEl>
                                        <p:attrNameLst>
                                          <p:attrName>style.visibility</p:attrName>
                                        </p:attrNameLst>
                                      </p:cBhvr>
                                      <p:to>
                                        <p:strVal val="visible"/>
                                      </p:to>
                                    </p:set>
                                    <p:animEffect filter="fade" transition="in">
                                      <p:cBhvr>
                                        <p:cTn dur="1000"/>
                                        <p:tgtEl>
                                          <p:spTgt spid="20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1000"/>
                                        <p:tgtEl>
                                          <p:spTgt spid="20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animEffect filter="fade" transition="in">
                                      <p:cBhvr>
                                        <p:cTn dur="1000"/>
                                        <p:tgtEl>
                                          <p:spTgt spid="20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animEffect filter="fade" transition="in">
                                      <p:cBhvr>
                                        <p:cTn dur="1000"/>
                                        <p:tgtEl>
                                          <p:spTgt spid="20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3" st="3"/>
                                            </p:txEl>
                                          </p:spTgt>
                                        </p:tgtEl>
                                        <p:attrNameLst>
                                          <p:attrName>style.visibility</p:attrName>
                                        </p:attrNameLst>
                                      </p:cBhvr>
                                      <p:to>
                                        <p:strVal val="visible"/>
                                      </p:to>
                                    </p:set>
                                    <p:animEffect filter="fade" transition="in">
                                      <p:cBhvr>
                                        <p:cTn dur="1000"/>
                                        <p:tgtEl>
                                          <p:spTgt spid="20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4" st="4"/>
                                            </p:txEl>
                                          </p:spTgt>
                                        </p:tgtEl>
                                        <p:attrNameLst>
                                          <p:attrName>style.visibility</p:attrName>
                                        </p:attrNameLst>
                                      </p:cBhvr>
                                      <p:to>
                                        <p:strVal val="visible"/>
                                      </p:to>
                                    </p:set>
                                    <p:animEffect filter="fade" transition="in">
                                      <p:cBhvr>
                                        <p:cTn dur="1000"/>
                                        <p:tgtEl>
                                          <p:spTgt spid="20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5" st="5"/>
                                            </p:txEl>
                                          </p:spTgt>
                                        </p:tgtEl>
                                        <p:attrNameLst>
                                          <p:attrName>style.visibility</p:attrName>
                                        </p:attrNameLst>
                                      </p:cBhvr>
                                      <p:to>
                                        <p:strVal val="visible"/>
                                      </p:to>
                                    </p:set>
                                    <p:animEffect filter="fade" transition="in">
                                      <p:cBhvr>
                                        <p:cTn dur="1000"/>
                                        <p:tgtEl>
                                          <p:spTgt spid="20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6" st="6"/>
                                            </p:txEl>
                                          </p:spTgt>
                                        </p:tgtEl>
                                        <p:attrNameLst>
                                          <p:attrName>style.visibility</p:attrName>
                                        </p:attrNameLst>
                                      </p:cBhvr>
                                      <p:to>
                                        <p:strVal val="visible"/>
                                      </p:to>
                                    </p:set>
                                    <p:animEffect filter="fade" transition="in">
                                      <p:cBhvr>
                                        <p:cTn dur="1000"/>
                                        <p:tgtEl>
                                          <p:spTgt spid="20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7" st="7"/>
                                            </p:txEl>
                                          </p:spTgt>
                                        </p:tgtEl>
                                        <p:attrNameLst>
                                          <p:attrName>style.visibility</p:attrName>
                                        </p:attrNameLst>
                                      </p:cBhvr>
                                      <p:to>
                                        <p:strVal val="visible"/>
                                      </p:to>
                                    </p:set>
                                    <p:animEffect filter="fade" transition="in">
                                      <p:cBhvr>
                                        <p:cTn dur="1000"/>
                                        <p:tgtEl>
                                          <p:spTgt spid="20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8" st="8"/>
                                            </p:txEl>
                                          </p:spTgt>
                                        </p:tgtEl>
                                        <p:attrNameLst>
                                          <p:attrName>style.visibility</p:attrName>
                                        </p:attrNameLst>
                                      </p:cBhvr>
                                      <p:to>
                                        <p:strVal val="visible"/>
                                      </p:to>
                                    </p:set>
                                    <p:animEffect filter="fade" transition="in">
                                      <p:cBhvr>
                                        <p:cTn dur="1000"/>
                                        <p:tgtEl>
                                          <p:spTgt spid="20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07" name="Shape 207"/>
        <p:cNvGrpSpPr/>
        <p:nvPr/>
      </p:nvGrpSpPr>
      <p:grpSpPr>
        <a:xfrm>
          <a:off x="0" y="0"/>
          <a:ext cx="0" cy="0"/>
          <a:chOff x="0" y="0"/>
          <a:chExt cx="0" cy="0"/>
        </a:xfrm>
      </p:grpSpPr>
      <p:sp>
        <p:nvSpPr>
          <p:cNvPr id="208" name="Google Shape;208;p3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212" name="Shape 212"/>
        <p:cNvGrpSpPr/>
        <p:nvPr/>
      </p:nvGrpSpPr>
      <p:grpSpPr>
        <a:xfrm>
          <a:off x="0" y="0"/>
          <a:ext cx="0" cy="0"/>
          <a:chOff x="0" y="0"/>
          <a:chExt cx="0" cy="0"/>
        </a:xfrm>
      </p:grpSpPr>
      <p:sp>
        <p:nvSpPr>
          <p:cNvPr id="213" name="Google Shape;213;p4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4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16" name="Google Shape;216;p40"/>
          <p:cNvGrpSpPr/>
          <p:nvPr/>
        </p:nvGrpSpPr>
        <p:grpSpPr>
          <a:xfrm>
            <a:off x="290569" y="1369623"/>
            <a:ext cx="4306237" cy="869160"/>
            <a:chOff x="2092162" y="1086782"/>
            <a:chExt cx="4306237" cy="869160"/>
          </a:xfrm>
        </p:grpSpPr>
        <p:grpSp>
          <p:nvGrpSpPr>
            <p:cNvPr id="217" name="Google Shape;217;p40"/>
            <p:cNvGrpSpPr/>
            <p:nvPr/>
          </p:nvGrpSpPr>
          <p:grpSpPr>
            <a:xfrm>
              <a:off x="2092162" y="1086782"/>
              <a:ext cx="4306237" cy="869160"/>
              <a:chOff x="2092162" y="1086782"/>
              <a:chExt cx="4306237" cy="869160"/>
            </a:xfrm>
          </p:grpSpPr>
          <p:sp>
            <p:nvSpPr>
              <p:cNvPr id="218" name="Google Shape;218;p40"/>
              <p:cNvSpPr/>
              <p:nvPr/>
            </p:nvSpPr>
            <p:spPr>
              <a:xfrm flipH="1">
                <a:off x="2135005" y="1086782"/>
                <a:ext cx="4237902"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19" name="Google Shape;219;p40"/>
              <p:cNvSpPr/>
              <p:nvPr/>
            </p:nvSpPr>
            <p:spPr>
              <a:xfrm flipH="1">
                <a:off x="2092162" y="1114525"/>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20" name="Google Shape;220;p40"/>
              <p:cNvSpPr/>
              <p:nvPr/>
            </p:nvSpPr>
            <p:spPr>
              <a:xfrm>
                <a:off x="6160555" y="1114525"/>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21" name="Google Shape;221;p40"/>
            <p:cNvSpPr/>
            <p:nvPr/>
          </p:nvSpPr>
          <p:spPr>
            <a:xfrm>
              <a:off x="2392050" y="11430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22" name="Google Shape;222;p40"/>
          <p:cNvGrpSpPr/>
          <p:nvPr/>
        </p:nvGrpSpPr>
        <p:grpSpPr>
          <a:xfrm>
            <a:off x="1296805" y="2238783"/>
            <a:ext cx="4306237" cy="869160"/>
            <a:chOff x="2135005" y="2059501"/>
            <a:chExt cx="4306237" cy="869160"/>
          </a:xfrm>
        </p:grpSpPr>
        <p:grpSp>
          <p:nvGrpSpPr>
            <p:cNvPr id="223" name="Google Shape;223;p40"/>
            <p:cNvGrpSpPr/>
            <p:nvPr/>
          </p:nvGrpSpPr>
          <p:grpSpPr>
            <a:xfrm>
              <a:off x="2135005" y="2059501"/>
              <a:ext cx="4306237" cy="869160"/>
              <a:chOff x="2135005" y="2059501"/>
              <a:chExt cx="4306237" cy="869160"/>
            </a:xfrm>
          </p:grpSpPr>
          <p:sp>
            <p:nvSpPr>
              <p:cNvPr id="224" name="Google Shape;224;p40"/>
              <p:cNvSpPr/>
              <p:nvPr/>
            </p:nvSpPr>
            <p:spPr>
              <a:xfrm flipH="1">
                <a:off x="2177849" y="2059501"/>
                <a:ext cx="4224985"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25" name="Google Shape;225;p40"/>
              <p:cNvSpPr/>
              <p:nvPr/>
            </p:nvSpPr>
            <p:spPr>
              <a:xfrm flipH="1">
                <a:off x="2135005" y="2087244"/>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26" name="Google Shape;226;p40"/>
              <p:cNvSpPr/>
              <p:nvPr/>
            </p:nvSpPr>
            <p:spPr>
              <a:xfrm>
                <a:off x="6203398" y="2087244"/>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27" name="Google Shape;227;p40"/>
            <p:cNvSpPr/>
            <p:nvPr/>
          </p:nvSpPr>
          <p:spPr>
            <a:xfrm>
              <a:off x="2434163" y="21132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28" name="Google Shape;228;p40"/>
          <p:cNvGrpSpPr/>
          <p:nvPr/>
        </p:nvGrpSpPr>
        <p:grpSpPr>
          <a:xfrm>
            <a:off x="3028950" y="3997858"/>
            <a:ext cx="4306235" cy="869158"/>
            <a:chOff x="2151717" y="3917559"/>
            <a:chExt cx="4306235" cy="869158"/>
          </a:xfrm>
        </p:grpSpPr>
        <p:grpSp>
          <p:nvGrpSpPr>
            <p:cNvPr id="229" name="Google Shape;229;p40"/>
            <p:cNvGrpSpPr/>
            <p:nvPr/>
          </p:nvGrpSpPr>
          <p:grpSpPr>
            <a:xfrm>
              <a:off x="2151717" y="3917559"/>
              <a:ext cx="4306235" cy="869158"/>
              <a:chOff x="4751539" y="1757430"/>
              <a:chExt cx="3008159" cy="559595"/>
            </a:xfrm>
          </p:grpSpPr>
          <p:sp>
            <p:nvSpPr>
              <p:cNvPr id="230" name="Google Shape;230;p40"/>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1" name="Google Shape;231;p40"/>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2" name="Google Shape;232;p40"/>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3" name="Google Shape;233;p40"/>
            <p:cNvSpPr/>
            <p:nvPr/>
          </p:nvSpPr>
          <p:spPr>
            <a:xfrm>
              <a:off x="2453212" y="397255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34" name="Google Shape;234;p40"/>
          <p:cNvGrpSpPr/>
          <p:nvPr/>
        </p:nvGrpSpPr>
        <p:grpSpPr>
          <a:xfrm>
            <a:off x="2339730" y="3118971"/>
            <a:ext cx="4276308" cy="869157"/>
            <a:chOff x="2177849" y="3012341"/>
            <a:chExt cx="4276308" cy="869157"/>
          </a:xfrm>
        </p:grpSpPr>
        <p:grpSp>
          <p:nvGrpSpPr>
            <p:cNvPr id="235" name="Google Shape;235;p40"/>
            <p:cNvGrpSpPr/>
            <p:nvPr/>
          </p:nvGrpSpPr>
          <p:grpSpPr>
            <a:xfrm>
              <a:off x="2177849" y="3012341"/>
              <a:ext cx="4276308" cy="869157"/>
              <a:chOff x="1384299" y="1757431"/>
              <a:chExt cx="3008160" cy="559594"/>
            </a:xfrm>
          </p:grpSpPr>
          <p:sp>
            <p:nvSpPr>
              <p:cNvPr id="236" name="Google Shape;236;p40"/>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7" name="Google Shape;237;p40"/>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8" name="Google Shape;238;p40"/>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9" name="Google Shape;239;p40"/>
            <p:cNvSpPr/>
            <p:nvPr/>
          </p:nvSpPr>
          <p:spPr>
            <a:xfrm>
              <a:off x="2464038" y="3058189"/>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sp>
        <p:nvSpPr>
          <p:cNvPr id="240" name="Google Shape;240;p40"/>
          <p:cNvSpPr txBox="1"/>
          <p:nvPr>
            <p:ph idx="1" type="body"/>
          </p:nvPr>
        </p:nvSpPr>
        <p:spPr>
          <a:xfrm>
            <a:off x="564965" y="1571246"/>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1" name="Google Shape;241;p40"/>
          <p:cNvSpPr txBox="1"/>
          <p:nvPr>
            <p:ph idx="2" type="body"/>
          </p:nvPr>
        </p:nvSpPr>
        <p:spPr>
          <a:xfrm>
            <a:off x="1857027" y="2467744"/>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2" name="Google Shape;242;p40"/>
          <p:cNvSpPr txBox="1"/>
          <p:nvPr>
            <p:ph idx="3" type="body"/>
          </p:nvPr>
        </p:nvSpPr>
        <p:spPr>
          <a:xfrm>
            <a:off x="2787365" y="3376959"/>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3" name="Google Shape;243;p40"/>
          <p:cNvSpPr txBox="1"/>
          <p:nvPr>
            <p:ph idx="4" type="body"/>
          </p:nvPr>
        </p:nvSpPr>
        <p:spPr>
          <a:xfrm>
            <a:off x="3421399" y="4210293"/>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4" name="Shape 244"/>
        <p:cNvGrpSpPr/>
        <p:nvPr/>
      </p:nvGrpSpPr>
      <p:grpSpPr>
        <a:xfrm>
          <a:off x="0" y="0"/>
          <a:ext cx="0" cy="0"/>
          <a:chOff x="0" y="0"/>
          <a:chExt cx="0" cy="0"/>
        </a:xfrm>
      </p:grpSpPr>
      <p:sp>
        <p:nvSpPr>
          <p:cNvPr id="245" name="Google Shape;245;p4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4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4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4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49" name="Google Shape;249;p41"/>
          <p:cNvGrpSpPr/>
          <p:nvPr/>
        </p:nvGrpSpPr>
        <p:grpSpPr>
          <a:xfrm>
            <a:off x="644373" y="1849212"/>
            <a:ext cx="1713195" cy="1869350"/>
            <a:chOff x="954880" y="2484888"/>
            <a:chExt cx="2014662" cy="2198295"/>
          </a:xfrm>
        </p:grpSpPr>
        <p:sp>
          <p:nvSpPr>
            <p:cNvPr id="250" name="Google Shape;250;p41"/>
            <p:cNvSpPr/>
            <p:nvPr/>
          </p:nvSpPr>
          <p:spPr>
            <a:xfrm>
              <a:off x="954880" y="2668521"/>
              <a:ext cx="2014662" cy="2014662"/>
            </a:xfrm>
            <a:prstGeom prst="ellipse">
              <a:avLst/>
            </a:prstGeom>
            <a:solidFill>
              <a:srgbClr val="F992B8"/>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51" name="Google Shape;251;p41"/>
            <p:cNvSpPr/>
            <p:nvPr/>
          </p:nvSpPr>
          <p:spPr>
            <a:xfrm>
              <a:off x="1166804" y="2484888"/>
              <a:ext cx="634375" cy="632980"/>
            </a:xfrm>
            <a:prstGeom prst="ellipse">
              <a:avLst/>
            </a:pr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252" name="Google Shape;252;p41"/>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53" name="Google Shape;253;p41"/>
          <p:cNvGrpSpPr/>
          <p:nvPr/>
        </p:nvGrpSpPr>
        <p:grpSpPr>
          <a:xfrm>
            <a:off x="2686050" y="1849212"/>
            <a:ext cx="1713195" cy="1869350"/>
            <a:chOff x="954880" y="2484888"/>
            <a:chExt cx="2014662" cy="2198295"/>
          </a:xfrm>
        </p:grpSpPr>
        <p:sp>
          <p:nvSpPr>
            <p:cNvPr id="254" name="Google Shape;254;p41"/>
            <p:cNvSpPr/>
            <p:nvPr/>
          </p:nvSpPr>
          <p:spPr>
            <a:xfrm>
              <a:off x="954880" y="2668521"/>
              <a:ext cx="2014662" cy="2014662"/>
            </a:xfrm>
            <a:prstGeom prst="ellipse">
              <a:avLst/>
            </a:prstGeom>
            <a:solidFill>
              <a:srgbClr val="F9D84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55" name="Google Shape;255;p41"/>
            <p:cNvSpPr/>
            <p:nvPr/>
          </p:nvSpPr>
          <p:spPr>
            <a:xfrm>
              <a:off x="1166804" y="2484888"/>
              <a:ext cx="634375" cy="632980"/>
            </a:xfrm>
            <a:prstGeom prst="ellipse">
              <a:avLst/>
            </a:prstGeom>
            <a:solidFill>
              <a:srgbClr val="F9D84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256" name="Google Shape;256;p41"/>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57" name="Google Shape;257;p41"/>
          <p:cNvGrpSpPr/>
          <p:nvPr/>
        </p:nvGrpSpPr>
        <p:grpSpPr>
          <a:xfrm>
            <a:off x="4727727" y="1849212"/>
            <a:ext cx="1713195" cy="1869350"/>
            <a:chOff x="954880" y="2484888"/>
            <a:chExt cx="2014662" cy="2198295"/>
          </a:xfrm>
        </p:grpSpPr>
        <p:sp>
          <p:nvSpPr>
            <p:cNvPr id="258" name="Google Shape;258;p41"/>
            <p:cNvSpPr/>
            <p:nvPr/>
          </p:nvSpPr>
          <p:spPr>
            <a:xfrm>
              <a:off x="954880" y="2668521"/>
              <a:ext cx="2014662" cy="2014662"/>
            </a:xfrm>
            <a:prstGeom prst="ellipse">
              <a:avLst/>
            </a:prstGeom>
            <a:solidFill>
              <a:srgbClr val="5B9BD5"/>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59" name="Google Shape;259;p41"/>
            <p:cNvSpPr/>
            <p:nvPr/>
          </p:nvSpPr>
          <p:spPr>
            <a:xfrm>
              <a:off x="1166804" y="2484888"/>
              <a:ext cx="634375" cy="632980"/>
            </a:xfrm>
            <a:prstGeom prst="ellipse">
              <a:avLst/>
            </a:prstGeom>
            <a:solidFill>
              <a:srgbClr val="5B9BD5"/>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260" name="Google Shape;260;p41"/>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1" name="Google Shape;261;p41"/>
          <p:cNvGrpSpPr/>
          <p:nvPr/>
        </p:nvGrpSpPr>
        <p:grpSpPr>
          <a:xfrm>
            <a:off x="6769405" y="1849212"/>
            <a:ext cx="1713195" cy="1869350"/>
            <a:chOff x="954880" y="2484888"/>
            <a:chExt cx="2014662" cy="2198295"/>
          </a:xfrm>
        </p:grpSpPr>
        <p:sp>
          <p:nvSpPr>
            <p:cNvPr id="262" name="Google Shape;262;p41"/>
            <p:cNvSpPr/>
            <p:nvPr/>
          </p:nvSpPr>
          <p:spPr>
            <a:xfrm>
              <a:off x="954880" y="2668521"/>
              <a:ext cx="2014662" cy="2014662"/>
            </a:xfrm>
            <a:prstGeom prst="ellipse">
              <a:avLst/>
            </a:prstGeom>
            <a:solidFill>
              <a:srgbClr val="90BE2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3" name="Google Shape;263;p41"/>
            <p:cNvSpPr/>
            <p:nvPr/>
          </p:nvSpPr>
          <p:spPr>
            <a:xfrm>
              <a:off x="1166804" y="2484888"/>
              <a:ext cx="634375" cy="632980"/>
            </a:xfrm>
            <a:prstGeom prst="ellipse">
              <a:avLst/>
            </a:prstGeom>
            <a:solidFill>
              <a:srgbClr val="90BE2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264" name="Google Shape;264;p41"/>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sp>
        <p:nvSpPr>
          <p:cNvPr id="265" name="Google Shape;265;p41"/>
          <p:cNvSpPr txBox="1"/>
          <p:nvPr>
            <p:ph idx="1" type="body"/>
          </p:nvPr>
        </p:nvSpPr>
        <p:spPr>
          <a:xfrm>
            <a:off x="935562" y="2525913"/>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6" name="Google Shape;266;p41"/>
          <p:cNvSpPr txBox="1"/>
          <p:nvPr>
            <p:ph idx="2" type="body"/>
          </p:nvPr>
        </p:nvSpPr>
        <p:spPr>
          <a:xfrm>
            <a:off x="3002167"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7" name="Google Shape;267;p41"/>
          <p:cNvSpPr txBox="1"/>
          <p:nvPr>
            <p:ph idx="3" type="body"/>
          </p:nvPr>
        </p:nvSpPr>
        <p:spPr>
          <a:xfrm>
            <a:off x="5043845"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8" name="Google Shape;268;p41"/>
          <p:cNvSpPr txBox="1"/>
          <p:nvPr>
            <p:ph idx="4" type="body"/>
          </p:nvPr>
        </p:nvSpPr>
        <p:spPr>
          <a:xfrm>
            <a:off x="7085523"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ppt_w</p:attrName>
                                        </p:attrNameLst>
                                      </p:cBhvr>
                                      <p:tavLst>
                                        <p:tav fmla="" tm="0">
                                          <p:val>
                                            <p:strVal val="0"/>
                                          </p:val>
                                        </p:tav>
                                        <p:tav fmla="" tm="100000">
                                          <p:val>
                                            <p:strVal val="#ppt_w"/>
                                          </p:val>
                                        </p:tav>
                                      </p:tavLst>
                                    </p:anim>
                                    <p:anim calcmode="lin" valueType="num">
                                      <p:cBhvr additive="base">
                                        <p:cTn dur="500"/>
                                        <p:tgtEl>
                                          <p:spTgt spid="2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65">
                                            <p:txEl>
                                              <p:pRg end="0" st="0"/>
                                            </p:txEl>
                                          </p:spTgt>
                                        </p:tgtEl>
                                        <p:attrNameLst>
                                          <p:attrName>style.visibility</p:attrName>
                                        </p:attrNameLst>
                                      </p:cBhvr>
                                      <p:to>
                                        <p:strVal val="visible"/>
                                      </p:to>
                                    </p:set>
                                    <p:anim calcmode="lin" valueType="num">
                                      <p:cBhvr additive="base">
                                        <p:cTn dur="500"/>
                                        <p:tgtEl>
                                          <p:spTgt spid="26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65">
                                            <p:txEl>
                                              <p:pRg end="1" st="1"/>
                                            </p:txEl>
                                          </p:spTgt>
                                        </p:tgtEl>
                                        <p:attrNameLst>
                                          <p:attrName>style.visibility</p:attrName>
                                        </p:attrNameLst>
                                      </p:cBhvr>
                                      <p:to>
                                        <p:strVal val="visible"/>
                                      </p:to>
                                    </p:set>
                                    <p:anim calcmode="lin" valueType="num">
                                      <p:cBhvr additive="base">
                                        <p:cTn dur="500"/>
                                        <p:tgtEl>
                                          <p:spTgt spid="26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65">
                                            <p:txEl>
                                              <p:pRg end="2" st="2"/>
                                            </p:txEl>
                                          </p:spTgt>
                                        </p:tgtEl>
                                        <p:attrNameLst>
                                          <p:attrName>style.visibility</p:attrName>
                                        </p:attrNameLst>
                                      </p:cBhvr>
                                      <p:to>
                                        <p:strVal val="visible"/>
                                      </p:to>
                                    </p:set>
                                    <p:anim calcmode="lin" valueType="num">
                                      <p:cBhvr additive="base">
                                        <p:cTn dur="500"/>
                                        <p:tgtEl>
                                          <p:spTgt spid="26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65">
                                            <p:txEl>
                                              <p:pRg end="3" st="3"/>
                                            </p:txEl>
                                          </p:spTgt>
                                        </p:tgtEl>
                                        <p:attrNameLst>
                                          <p:attrName>style.visibility</p:attrName>
                                        </p:attrNameLst>
                                      </p:cBhvr>
                                      <p:to>
                                        <p:strVal val="visible"/>
                                      </p:to>
                                    </p:set>
                                    <p:anim calcmode="lin" valueType="num">
                                      <p:cBhvr additive="base">
                                        <p:cTn dur="500"/>
                                        <p:tgtEl>
                                          <p:spTgt spid="26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65">
                                            <p:txEl>
                                              <p:pRg end="4" st="4"/>
                                            </p:txEl>
                                          </p:spTgt>
                                        </p:tgtEl>
                                        <p:attrNameLst>
                                          <p:attrName>style.visibility</p:attrName>
                                        </p:attrNameLst>
                                      </p:cBhvr>
                                      <p:to>
                                        <p:strVal val="visible"/>
                                      </p:to>
                                    </p:set>
                                    <p:anim calcmode="lin" valueType="num">
                                      <p:cBhvr additive="base">
                                        <p:cTn dur="500"/>
                                        <p:tgtEl>
                                          <p:spTgt spid="26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65">
                                            <p:txEl>
                                              <p:pRg end="5" st="5"/>
                                            </p:txEl>
                                          </p:spTgt>
                                        </p:tgtEl>
                                        <p:attrNameLst>
                                          <p:attrName>style.visibility</p:attrName>
                                        </p:attrNameLst>
                                      </p:cBhvr>
                                      <p:to>
                                        <p:strVal val="visible"/>
                                      </p:to>
                                    </p:set>
                                    <p:anim calcmode="lin" valueType="num">
                                      <p:cBhvr additive="base">
                                        <p:cTn dur="500"/>
                                        <p:tgtEl>
                                          <p:spTgt spid="26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65">
                                            <p:txEl>
                                              <p:pRg end="6" st="6"/>
                                            </p:txEl>
                                          </p:spTgt>
                                        </p:tgtEl>
                                        <p:attrNameLst>
                                          <p:attrName>style.visibility</p:attrName>
                                        </p:attrNameLst>
                                      </p:cBhvr>
                                      <p:to>
                                        <p:strVal val="visible"/>
                                      </p:to>
                                    </p:set>
                                    <p:anim calcmode="lin" valueType="num">
                                      <p:cBhvr additive="base">
                                        <p:cTn dur="500"/>
                                        <p:tgtEl>
                                          <p:spTgt spid="265">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65">
                                            <p:txEl>
                                              <p:pRg end="7" st="7"/>
                                            </p:txEl>
                                          </p:spTgt>
                                        </p:tgtEl>
                                        <p:attrNameLst>
                                          <p:attrName>style.visibility</p:attrName>
                                        </p:attrNameLst>
                                      </p:cBhvr>
                                      <p:to>
                                        <p:strVal val="visible"/>
                                      </p:to>
                                    </p:set>
                                    <p:anim calcmode="lin" valueType="num">
                                      <p:cBhvr additive="base">
                                        <p:cTn dur="500"/>
                                        <p:tgtEl>
                                          <p:spTgt spid="265">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65">
                                            <p:txEl>
                                              <p:pRg end="8" st="8"/>
                                            </p:txEl>
                                          </p:spTgt>
                                        </p:tgtEl>
                                        <p:attrNameLst>
                                          <p:attrName>style.visibility</p:attrName>
                                        </p:attrNameLst>
                                      </p:cBhvr>
                                      <p:to>
                                        <p:strVal val="visible"/>
                                      </p:to>
                                    </p:set>
                                    <p:anim calcmode="lin" valueType="num">
                                      <p:cBhvr additive="base">
                                        <p:cTn dur="500"/>
                                        <p:tgtEl>
                                          <p:spTgt spid="265">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ppt_w</p:attrName>
                                        </p:attrNameLst>
                                      </p:cBhvr>
                                      <p:tavLst>
                                        <p:tav fmla="" tm="0">
                                          <p:val>
                                            <p:strVal val="0"/>
                                          </p:val>
                                        </p:tav>
                                        <p:tav fmla="" tm="100000">
                                          <p:val>
                                            <p:strVal val="#ppt_w"/>
                                          </p:val>
                                        </p:tav>
                                      </p:tavLst>
                                    </p:anim>
                                    <p:anim calcmode="lin" valueType="num">
                                      <p:cBhvr additive="base">
                                        <p:cTn dur="500"/>
                                        <p:tgtEl>
                                          <p:spTgt spid="2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66">
                                            <p:txEl>
                                              <p:pRg end="0" st="0"/>
                                            </p:txEl>
                                          </p:spTgt>
                                        </p:tgtEl>
                                        <p:attrNameLst>
                                          <p:attrName>style.visibility</p:attrName>
                                        </p:attrNameLst>
                                      </p:cBhvr>
                                      <p:to>
                                        <p:strVal val="visible"/>
                                      </p:to>
                                    </p:set>
                                    <p:anim calcmode="lin" valueType="num">
                                      <p:cBhvr additive="base">
                                        <p:cTn dur="500"/>
                                        <p:tgtEl>
                                          <p:spTgt spid="26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66">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66">
                                            <p:txEl>
                                              <p:pRg end="1" st="1"/>
                                            </p:txEl>
                                          </p:spTgt>
                                        </p:tgtEl>
                                        <p:attrNameLst>
                                          <p:attrName>style.visibility</p:attrName>
                                        </p:attrNameLst>
                                      </p:cBhvr>
                                      <p:to>
                                        <p:strVal val="visible"/>
                                      </p:to>
                                    </p:set>
                                    <p:anim calcmode="lin" valueType="num">
                                      <p:cBhvr additive="base">
                                        <p:cTn dur="500"/>
                                        <p:tgtEl>
                                          <p:spTgt spid="266">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66">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66">
                                            <p:txEl>
                                              <p:pRg end="2" st="2"/>
                                            </p:txEl>
                                          </p:spTgt>
                                        </p:tgtEl>
                                        <p:attrNameLst>
                                          <p:attrName>style.visibility</p:attrName>
                                        </p:attrNameLst>
                                      </p:cBhvr>
                                      <p:to>
                                        <p:strVal val="visible"/>
                                      </p:to>
                                    </p:set>
                                    <p:anim calcmode="lin" valueType="num">
                                      <p:cBhvr additive="base">
                                        <p:cTn dur="500"/>
                                        <p:tgtEl>
                                          <p:spTgt spid="266">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66">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66">
                                            <p:txEl>
                                              <p:pRg end="3" st="3"/>
                                            </p:txEl>
                                          </p:spTgt>
                                        </p:tgtEl>
                                        <p:attrNameLst>
                                          <p:attrName>style.visibility</p:attrName>
                                        </p:attrNameLst>
                                      </p:cBhvr>
                                      <p:to>
                                        <p:strVal val="visible"/>
                                      </p:to>
                                    </p:set>
                                    <p:anim calcmode="lin" valueType="num">
                                      <p:cBhvr additive="base">
                                        <p:cTn dur="500"/>
                                        <p:tgtEl>
                                          <p:spTgt spid="266">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66">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66">
                                            <p:txEl>
                                              <p:pRg end="4" st="4"/>
                                            </p:txEl>
                                          </p:spTgt>
                                        </p:tgtEl>
                                        <p:attrNameLst>
                                          <p:attrName>style.visibility</p:attrName>
                                        </p:attrNameLst>
                                      </p:cBhvr>
                                      <p:to>
                                        <p:strVal val="visible"/>
                                      </p:to>
                                    </p:set>
                                    <p:anim calcmode="lin" valueType="num">
                                      <p:cBhvr additive="base">
                                        <p:cTn dur="500"/>
                                        <p:tgtEl>
                                          <p:spTgt spid="266">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66">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66">
                                            <p:txEl>
                                              <p:pRg end="5" st="5"/>
                                            </p:txEl>
                                          </p:spTgt>
                                        </p:tgtEl>
                                        <p:attrNameLst>
                                          <p:attrName>style.visibility</p:attrName>
                                        </p:attrNameLst>
                                      </p:cBhvr>
                                      <p:to>
                                        <p:strVal val="visible"/>
                                      </p:to>
                                    </p:set>
                                    <p:anim calcmode="lin" valueType="num">
                                      <p:cBhvr additive="base">
                                        <p:cTn dur="500"/>
                                        <p:tgtEl>
                                          <p:spTgt spid="266">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66">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66">
                                            <p:txEl>
                                              <p:pRg end="6" st="6"/>
                                            </p:txEl>
                                          </p:spTgt>
                                        </p:tgtEl>
                                        <p:attrNameLst>
                                          <p:attrName>style.visibility</p:attrName>
                                        </p:attrNameLst>
                                      </p:cBhvr>
                                      <p:to>
                                        <p:strVal val="visible"/>
                                      </p:to>
                                    </p:set>
                                    <p:anim calcmode="lin" valueType="num">
                                      <p:cBhvr additive="base">
                                        <p:cTn dur="500"/>
                                        <p:tgtEl>
                                          <p:spTgt spid="266">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66">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66">
                                            <p:txEl>
                                              <p:pRg end="7" st="7"/>
                                            </p:txEl>
                                          </p:spTgt>
                                        </p:tgtEl>
                                        <p:attrNameLst>
                                          <p:attrName>style.visibility</p:attrName>
                                        </p:attrNameLst>
                                      </p:cBhvr>
                                      <p:to>
                                        <p:strVal val="visible"/>
                                      </p:to>
                                    </p:set>
                                    <p:anim calcmode="lin" valueType="num">
                                      <p:cBhvr additive="base">
                                        <p:cTn dur="500"/>
                                        <p:tgtEl>
                                          <p:spTgt spid="266">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66">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66">
                                            <p:txEl>
                                              <p:pRg end="8" st="8"/>
                                            </p:txEl>
                                          </p:spTgt>
                                        </p:tgtEl>
                                        <p:attrNameLst>
                                          <p:attrName>style.visibility</p:attrName>
                                        </p:attrNameLst>
                                      </p:cBhvr>
                                      <p:to>
                                        <p:strVal val="visible"/>
                                      </p:to>
                                    </p:set>
                                    <p:anim calcmode="lin" valueType="num">
                                      <p:cBhvr additive="base">
                                        <p:cTn dur="500"/>
                                        <p:tgtEl>
                                          <p:spTgt spid="266">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66">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ppt_w</p:attrName>
                                        </p:attrNameLst>
                                      </p:cBhvr>
                                      <p:tavLst>
                                        <p:tav fmla="" tm="0">
                                          <p:val>
                                            <p:strVal val="0"/>
                                          </p:val>
                                        </p:tav>
                                        <p:tav fmla="" tm="100000">
                                          <p:val>
                                            <p:strVal val="#ppt_w"/>
                                          </p:val>
                                        </p:tav>
                                      </p:tavLst>
                                    </p:anim>
                                    <p:anim calcmode="lin" valueType="num">
                                      <p:cBhvr additive="base">
                                        <p:cTn dur="500"/>
                                        <p:tgtEl>
                                          <p:spTgt spid="2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7">
                                            <p:txEl>
                                              <p:pRg end="0" st="0"/>
                                            </p:txEl>
                                          </p:spTgt>
                                        </p:tgtEl>
                                        <p:attrNameLst>
                                          <p:attrName>style.visibility</p:attrName>
                                        </p:attrNameLst>
                                      </p:cBhvr>
                                      <p:to>
                                        <p:strVal val="visible"/>
                                      </p:to>
                                    </p:set>
                                    <p:anim calcmode="lin" valueType="num">
                                      <p:cBhvr additive="base">
                                        <p:cTn dur="500"/>
                                        <p:tgtEl>
                                          <p:spTgt spid="26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67">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7">
                                            <p:txEl>
                                              <p:pRg end="1" st="1"/>
                                            </p:txEl>
                                          </p:spTgt>
                                        </p:tgtEl>
                                        <p:attrNameLst>
                                          <p:attrName>style.visibility</p:attrName>
                                        </p:attrNameLst>
                                      </p:cBhvr>
                                      <p:to>
                                        <p:strVal val="visible"/>
                                      </p:to>
                                    </p:set>
                                    <p:anim calcmode="lin" valueType="num">
                                      <p:cBhvr additive="base">
                                        <p:cTn dur="500"/>
                                        <p:tgtEl>
                                          <p:spTgt spid="26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67">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7">
                                            <p:txEl>
                                              <p:pRg end="2" st="2"/>
                                            </p:txEl>
                                          </p:spTgt>
                                        </p:tgtEl>
                                        <p:attrNameLst>
                                          <p:attrName>style.visibility</p:attrName>
                                        </p:attrNameLst>
                                      </p:cBhvr>
                                      <p:to>
                                        <p:strVal val="visible"/>
                                      </p:to>
                                    </p:set>
                                    <p:anim calcmode="lin" valueType="num">
                                      <p:cBhvr additive="base">
                                        <p:cTn dur="500"/>
                                        <p:tgtEl>
                                          <p:spTgt spid="26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67">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7">
                                            <p:txEl>
                                              <p:pRg end="3" st="3"/>
                                            </p:txEl>
                                          </p:spTgt>
                                        </p:tgtEl>
                                        <p:attrNameLst>
                                          <p:attrName>style.visibility</p:attrName>
                                        </p:attrNameLst>
                                      </p:cBhvr>
                                      <p:to>
                                        <p:strVal val="visible"/>
                                      </p:to>
                                    </p:set>
                                    <p:anim calcmode="lin" valueType="num">
                                      <p:cBhvr additive="base">
                                        <p:cTn dur="500"/>
                                        <p:tgtEl>
                                          <p:spTgt spid="267">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67">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7">
                                            <p:txEl>
                                              <p:pRg end="4" st="4"/>
                                            </p:txEl>
                                          </p:spTgt>
                                        </p:tgtEl>
                                        <p:attrNameLst>
                                          <p:attrName>style.visibility</p:attrName>
                                        </p:attrNameLst>
                                      </p:cBhvr>
                                      <p:to>
                                        <p:strVal val="visible"/>
                                      </p:to>
                                    </p:set>
                                    <p:anim calcmode="lin" valueType="num">
                                      <p:cBhvr additive="base">
                                        <p:cTn dur="500"/>
                                        <p:tgtEl>
                                          <p:spTgt spid="267">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67">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7">
                                            <p:txEl>
                                              <p:pRg end="5" st="5"/>
                                            </p:txEl>
                                          </p:spTgt>
                                        </p:tgtEl>
                                        <p:attrNameLst>
                                          <p:attrName>style.visibility</p:attrName>
                                        </p:attrNameLst>
                                      </p:cBhvr>
                                      <p:to>
                                        <p:strVal val="visible"/>
                                      </p:to>
                                    </p:set>
                                    <p:anim calcmode="lin" valueType="num">
                                      <p:cBhvr additive="base">
                                        <p:cTn dur="500"/>
                                        <p:tgtEl>
                                          <p:spTgt spid="267">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67">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7">
                                            <p:txEl>
                                              <p:pRg end="6" st="6"/>
                                            </p:txEl>
                                          </p:spTgt>
                                        </p:tgtEl>
                                        <p:attrNameLst>
                                          <p:attrName>style.visibility</p:attrName>
                                        </p:attrNameLst>
                                      </p:cBhvr>
                                      <p:to>
                                        <p:strVal val="visible"/>
                                      </p:to>
                                    </p:set>
                                    <p:anim calcmode="lin" valueType="num">
                                      <p:cBhvr additive="base">
                                        <p:cTn dur="500"/>
                                        <p:tgtEl>
                                          <p:spTgt spid="267">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67">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7">
                                            <p:txEl>
                                              <p:pRg end="7" st="7"/>
                                            </p:txEl>
                                          </p:spTgt>
                                        </p:tgtEl>
                                        <p:attrNameLst>
                                          <p:attrName>style.visibility</p:attrName>
                                        </p:attrNameLst>
                                      </p:cBhvr>
                                      <p:to>
                                        <p:strVal val="visible"/>
                                      </p:to>
                                    </p:set>
                                    <p:anim calcmode="lin" valueType="num">
                                      <p:cBhvr additive="base">
                                        <p:cTn dur="500"/>
                                        <p:tgtEl>
                                          <p:spTgt spid="267">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67">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7">
                                            <p:txEl>
                                              <p:pRg end="8" st="8"/>
                                            </p:txEl>
                                          </p:spTgt>
                                        </p:tgtEl>
                                        <p:attrNameLst>
                                          <p:attrName>style.visibility</p:attrName>
                                        </p:attrNameLst>
                                      </p:cBhvr>
                                      <p:to>
                                        <p:strVal val="visible"/>
                                      </p:to>
                                    </p:set>
                                    <p:anim calcmode="lin" valueType="num">
                                      <p:cBhvr additive="base">
                                        <p:cTn dur="500"/>
                                        <p:tgtEl>
                                          <p:spTgt spid="267">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67">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ppt_w</p:attrName>
                                        </p:attrNameLst>
                                      </p:cBhvr>
                                      <p:tavLst>
                                        <p:tav fmla="" tm="0">
                                          <p:val>
                                            <p:strVal val="0"/>
                                          </p:val>
                                        </p:tav>
                                        <p:tav fmla="" tm="100000">
                                          <p:val>
                                            <p:strVal val="#ppt_w"/>
                                          </p:val>
                                        </p:tav>
                                      </p:tavLst>
                                    </p:anim>
                                    <p:anim calcmode="lin" valueType="num">
                                      <p:cBhvr additive="base">
                                        <p:cTn dur="500"/>
                                        <p:tgtEl>
                                          <p:spTgt spid="2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8">
                                            <p:txEl>
                                              <p:pRg end="0" st="0"/>
                                            </p:txEl>
                                          </p:spTgt>
                                        </p:tgtEl>
                                        <p:attrNameLst>
                                          <p:attrName>style.visibility</p:attrName>
                                        </p:attrNameLst>
                                      </p:cBhvr>
                                      <p:to>
                                        <p:strVal val="visible"/>
                                      </p:to>
                                    </p:set>
                                    <p:anim calcmode="lin" valueType="num">
                                      <p:cBhvr additive="base">
                                        <p:cTn dur="500"/>
                                        <p:tgtEl>
                                          <p:spTgt spid="26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68">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8">
                                            <p:txEl>
                                              <p:pRg end="1" st="1"/>
                                            </p:txEl>
                                          </p:spTgt>
                                        </p:tgtEl>
                                        <p:attrNameLst>
                                          <p:attrName>style.visibility</p:attrName>
                                        </p:attrNameLst>
                                      </p:cBhvr>
                                      <p:to>
                                        <p:strVal val="visible"/>
                                      </p:to>
                                    </p:set>
                                    <p:anim calcmode="lin" valueType="num">
                                      <p:cBhvr additive="base">
                                        <p:cTn dur="500"/>
                                        <p:tgtEl>
                                          <p:spTgt spid="26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68">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8">
                                            <p:txEl>
                                              <p:pRg end="2" st="2"/>
                                            </p:txEl>
                                          </p:spTgt>
                                        </p:tgtEl>
                                        <p:attrNameLst>
                                          <p:attrName>style.visibility</p:attrName>
                                        </p:attrNameLst>
                                      </p:cBhvr>
                                      <p:to>
                                        <p:strVal val="visible"/>
                                      </p:to>
                                    </p:set>
                                    <p:anim calcmode="lin" valueType="num">
                                      <p:cBhvr additive="base">
                                        <p:cTn dur="500"/>
                                        <p:tgtEl>
                                          <p:spTgt spid="26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68">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8">
                                            <p:txEl>
                                              <p:pRg end="3" st="3"/>
                                            </p:txEl>
                                          </p:spTgt>
                                        </p:tgtEl>
                                        <p:attrNameLst>
                                          <p:attrName>style.visibility</p:attrName>
                                        </p:attrNameLst>
                                      </p:cBhvr>
                                      <p:to>
                                        <p:strVal val="visible"/>
                                      </p:to>
                                    </p:set>
                                    <p:anim calcmode="lin" valueType="num">
                                      <p:cBhvr additive="base">
                                        <p:cTn dur="500"/>
                                        <p:tgtEl>
                                          <p:spTgt spid="26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68">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8">
                                            <p:txEl>
                                              <p:pRg end="4" st="4"/>
                                            </p:txEl>
                                          </p:spTgt>
                                        </p:tgtEl>
                                        <p:attrNameLst>
                                          <p:attrName>style.visibility</p:attrName>
                                        </p:attrNameLst>
                                      </p:cBhvr>
                                      <p:to>
                                        <p:strVal val="visible"/>
                                      </p:to>
                                    </p:set>
                                    <p:anim calcmode="lin" valueType="num">
                                      <p:cBhvr additive="base">
                                        <p:cTn dur="500"/>
                                        <p:tgtEl>
                                          <p:spTgt spid="26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68">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8">
                                            <p:txEl>
                                              <p:pRg end="5" st="5"/>
                                            </p:txEl>
                                          </p:spTgt>
                                        </p:tgtEl>
                                        <p:attrNameLst>
                                          <p:attrName>style.visibility</p:attrName>
                                        </p:attrNameLst>
                                      </p:cBhvr>
                                      <p:to>
                                        <p:strVal val="visible"/>
                                      </p:to>
                                    </p:set>
                                    <p:anim calcmode="lin" valueType="num">
                                      <p:cBhvr additive="base">
                                        <p:cTn dur="500"/>
                                        <p:tgtEl>
                                          <p:spTgt spid="26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68">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8">
                                            <p:txEl>
                                              <p:pRg end="6" st="6"/>
                                            </p:txEl>
                                          </p:spTgt>
                                        </p:tgtEl>
                                        <p:attrNameLst>
                                          <p:attrName>style.visibility</p:attrName>
                                        </p:attrNameLst>
                                      </p:cBhvr>
                                      <p:to>
                                        <p:strVal val="visible"/>
                                      </p:to>
                                    </p:set>
                                    <p:anim calcmode="lin" valueType="num">
                                      <p:cBhvr additive="base">
                                        <p:cTn dur="500"/>
                                        <p:tgtEl>
                                          <p:spTgt spid="26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68">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8">
                                            <p:txEl>
                                              <p:pRg end="7" st="7"/>
                                            </p:txEl>
                                          </p:spTgt>
                                        </p:tgtEl>
                                        <p:attrNameLst>
                                          <p:attrName>style.visibility</p:attrName>
                                        </p:attrNameLst>
                                      </p:cBhvr>
                                      <p:to>
                                        <p:strVal val="visible"/>
                                      </p:to>
                                    </p:set>
                                    <p:anim calcmode="lin" valueType="num">
                                      <p:cBhvr additive="base">
                                        <p:cTn dur="500"/>
                                        <p:tgtEl>
                                          <p:spTgt spid="26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68">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8">
                                            <p:txEl>
                                              <p:pRg end="8" st="8"/>
                                            </p:txEl>
                                          </p:spTgt>
                                        </p:tgtEl>
                                        <p:attrNameLst>
                                          <p:attrName>style.visibility</p:attrName>
                                        </p:attrNameLst>
                                      </p:cBhvr>
                                      <p:to>
                                        <p:strVal val="visible"/>
                                      </p:to>
                                    </p:set>
                                    <p:anim calcmode="lin" valueType="num">
                                      <p:cBhvr additive="base">
                                        <p:cTn dur="500"/>
                                        <p:tgtEl>
                                          <p:spTgt spid="26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68">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69" name="Shape 269"/>
        <p:cNvGrpSpPr/>
        <p:nvPr/>
      </p:nvGrpSpPr>
      <p:grpSpPr>
        <a:xfrm>
          <a:off x="0" y="0"/>
          <a:ext cx="0" cy="0"/>
          <a:chOff x="0" y="0"/>
          <a:chExt cx="0" cy="0"/>
        </a:xfrm>
      </p:grpSpPr>
      <p:sp>
        <p:nvSpPr>
          <p:cNvPr id="270" name="Google Shape;270;p42"/>
          <p:cNvSpPr txBox="1"/>
          <p:nvPr>
            <p:ph type="title"/>
          </p:nvPr>
        </p:nvSpPr>
        <p:spPr>
          <a:xfrm>
            <a:off x="899405" y="43295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4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4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74" name="Google Shape;274;p42"/>
          <p:cNvGrpSpPr/>
          <p:nvPr/>
        </p:nvGrpSpPr>
        <p:grpSpPr>
          <a:xfrm>
            <a:off x="3373921" y="1901070"/>
            <a:ext cx="2396158" cy="2373833"/>
            <a:chOff x="4527336" y="1862537"/>
            <a:chExt cx="3194877" cy="3165111"/>
          </a:xfrm>
        </p:grpSpPr>
        <p:cxnSp>
          <p:nvCxnSpPr>
            <p:cNvPr id="275" name="Google Shape;275;p42"/>
            <p:cNvCxnSpPr/>
            <p:nvPr/>
          </p:nvCxnSpPr>
          <p:spPr>
            <a:xfrm>
              <a:off x="4527336" y="3457991"/>
              <a:ext cx="3194877" cy="0"/>
            </a:xfrm>
            <a:prstGeom prst="straightConnector1">
              <a:avLst/>
            </a:prstGeom>
            <a:noFill/>
            <a:ln cap="flat" cmpd="sng" w="9525">
              <a:solidFill>
                <a:srgbClr val="BFBFBF"/>
              </a:solidFill>
              <a:prstDash val="dash"/>
              <a:round/>
              <a:headEnd len="sm" w="sm" type="none"/>
              <a:tailEnd len="sm" w="sm" type="none"/>
            </a:ln>
          </p:spPr>
        </p:cxnSp>
        <p:cxnSp>
          <p:nvCxnSpPr>
            <p:cNvPr id="276" name="Google Shape;276;p42"/>
            <p:cNvCxnSpPr/>
            <p:nvPr/>
          </p:nvCxnSpPr>
          <p:spPr>
            <a:xfrm>
              <a:off x="7051486" y="1876428"/>
              <a:ext cx="1985" cy="3151220"/>
            </a:xfrm>
            <a:prstGeom prst="bentConnector3">
              <a:avLst>
                <a:gd fmla="val 102262438" name="adj1"/>
              </a:avLst>
            </a:prstGeom>
            <a:noFill/>
            <a:ln cap="flat" cmpd="sng" w="9525">
              <a:solidFill>
                <a:srgbClr val="BFBFBF"/>
              </a:solidFill>
              <a:prstDash val="dash"/>
              <a:miter lim="800000"/>
              <a:headEnd len="sm" w="sm" type="none"/>
              <a:tailEnd len="sm" w="sm" type="none"/>
            </a:ln>
          </p:spPr>
        </p:cxnSp>
        <p:cxnSp>
          <p:nvCxnSpPr>
            <p:cNvPr id="277" name="Google Shape;277;p42"/>
            <p:cNvCxnSpPr/>
            <p:nvPr/>
          </p:nvCxnSpPr>
          <p:spPr>
            <a:xfrm flipH="1">
              <a:off x="7418600" y="2584857"/>
              <a:ext cx="13890" cy="1708565"/>
            </a:xfrm>
            <a:prstGeom prst="bentConnector3">
              <a:avLst>
                <a:gd fmla="val -16150373" name="adj1"/>
              </a:avLst>
            </a:prstGeom>
            <a:noFill/>
            <a:ln cap="flat" cmpd="sng" w="9525">
              <a:solidFill>
                <a:srgbClr val="BFBFBF"/>
              </a:solidFill>
              <a:prstDash val="dash"/>
              <a:miter lim="800000"/>
              <a:headEnd len="sm" w="sm" type="none"/>
              <a:tailEnd len="sm" w="sm" type="none"/>
            </a:ln>
          </p:spPr>
        </p:cxnSp>
        <p:cxnSp>
          <p:nvCxnSpPr>
            <p:cNvPr id="278" name="Google Shape;278;p42"/>
            <p:cNvCxnSpPr/>
            <p:nvPr/>
          </p:nvCxnSpPr>
          <p:spPr>
            <a:xfrm>
              <a:off x="5168295" y="1862537"/>
              <a:ext cx="0" cy="3151220"/>
            </a:xfrm>
            <a:prstGeom prst="bentConnector3">
              <a:avLst>
                <a:gd fmla="val 13200005" name="adj1"/>
              </a:avLst>
            </a:prstGeom>
            <a:noFill/>
            <a:ln cap="flat" cmpd="sng" w="9525">
              <a:solidFill>
                <a:srgbClr val="BFBFBF"/>
              </a:solidFill>
              <a:prstDash val="dash"/>
              <a:miter lim="800000"/>
              <a:headEnd len="sm" w="sm" type="none"/>
              <a:tailEnd len="sm" w="sm" type="none"/>
            </a:ln>
          </p:spPr>
        </p:cxnSp>
        <p:cxnSp>
          <p:nvCxnSpPr>
            <p:cNvPr id="279" name="Google Shape;279;p42"/>
            <p:cNvCxnSpPr/>
            <p:nvPr/>
          </p:nvCxnSpPr>
          <p:spPr>
            <a:xfrm flipH="1">
              <a:off x="4799197" y="2570968"/>
              <a:ext cx="13890" cy="1708564"/>
            </a:xfrm>
            <a:prstGeom prst="bentConnector3">
              <a:avLst>
                <a:gd fmla="val -13517644" name="adj1"/>
              </a:avLst>
            </a:prstGeom>
            <a:noFill/>
            <a:ln cap="flat" cmpd="sng" w="9525">
              <a:solidFill>
                <a:srgbClr val="BFBFBF"/>
              </a:solidFill>
              <a:prstDash val="dash"/>
              <a:miter lim="800000"/>
              <a:headEnd len="sm" w="sm" type="none"/>
              <a:tailEnd len="sm" w="sm" type="none"/>
            </a:ln>
          </p:spPr>
        </p:cxnSp>
      </p:grpSp>
      <p:sp>
        <p:nvSpPr>
          <p:cNvPr id="280" name="Google Shape;280;p42"/>
          <p:cNvSpPr/>
          <p:nvPr/>
        </p:nvSpPr>
        <p:spPr>
          <a:xfrm>
            <a:off x="4153788" y="2686891"/>
            <a:ext cx="818564" cy="815587"/>
          </a:xfrm>
          <a:prstGeom prst="ellipse">
            <a:avLst/>
          </a:prstGeom>
          <a:solidFill>
            <a:srgbClr val="5B9BD5"/>
          </a:solidFill>
          <a:ln cap="flat" cmpd="dbl" w="6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500"/>
              <a:buFont typeface="Arial"/>
              <a:buNone/>
            </a:pPr>
            <a:r>
              <a:t/>
            </a:r>
            <a:endParaRPr b="1" sz="1500">
              <a:solidFill>
                <a:srgbClr val="262626"/>
              </a:solidFill>
              <a:latin typeface="Roboto"/>
              <a:ea typeface="Roboto"/>
              <a:cs typeface="Roboto"/>
              <a:sym typeface="Roboto"/>
            </a:endParaRPr>
          </a:p>
        </p:txBody>
      </p:sp>
      <p:sp>
        <p:nvSpPr>
          <p:cNvPr id="281" name="Google Shape;281;p42"/>
          <p:cNvSpPr/>
          <p:nvPr/>
        </p:nvSpPr>
        <p:spPr>
          <a:xfrm>
            <a:off x="3705812" y="1820703"/>
            <a:ext cx="180083"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2" name="Google Shape;282;p42"/>
          <p:cNvSpPr/>
          <p:nvPr/>
        </p:nvSpPr>
        <p:spPr>
          <a:xfrm>
            <a:off x="3434940" y="2335653"/>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3" name="Google Shape;283;p42"/>
          <p:cNvSpPr/>
          <p:nvPr/>
        </p:nvSpPr>
        <p:spPr>
          <a:xfrm>
            <a:off x="3434940" y="3623030"/>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4" name="Google Shape;284;p42"/>
          <p:cNvSpPr/>
          <p:nvPr/>
        </p:nvSpPr>
        <p:spPr>
          <a:xfrm>
            <a:off x="3705812" y="4188583"/>
            <a:ext cx="180083"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5" name="Google Shape;285;p42"/>
          <p:cNvSpPr/>
          <p:nvPr/>
        </p:nvSpPr>
        <p:spPr>
          <a:xfrm>
            <a:off x="5220897" y="1820703"/>
            <a:ext cx="178596"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6" name="Google Shape;286;p42"/>
          <p:cNvSpPr/>
          <p:nvPr/>
        </p:nvSpPr>
        <p:spPr>
          <a:xfrm>
            <a:off x="5512603" y="2347560"/>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7" name="Google Shape;287;p42"/>
          <p:cNvSpPr/>
          <p:nvPr/>
        </p:nvSpPr>
        <p:spPr>
          <a:xfrm>
            <a:off x="5520044" y="3628983"/>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8" name="Google Shape;288;p42"/>
          <p:cNvSpPr/>
          <p:nvPr/>
        </p:nvSpPr>
        <p:spPr>
          <a:xfrm>
            <a:off x="5231314" y="4188583"/>
            <a:ext cx="180085"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9" name="Google Shape;289;p42"/>
          <p:cNvSpPr/>
          <p:nvPr/>
        </p:nvSpPr>
        <p:spPr>
          <a:xfrm>
            <a:off x="3298019" y="3006875"/>
            <a:ext cx="180083"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0" name="Google Shape;290;p42"/>
          <p:cNvSpPr/>
          <p:nvPr/>
        </p:nvSpPr>
        <p:spPr>
          <a:xfrm>
            <a:off x="5667386" y="3006875"/>
            <a:ext cx="178596"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1" name="Google Shape;291;p42"/>
          <p:cNvSpPr txBox="1"/>
          <p:nvPr>
            <p:ph idx="1" type="body"/>
          </p:nvPr>
        </p:nvSpPr>
        <p:spPr>
          <a:xfrm>
            <a:off x="1012507" y="1784417"/>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2" name="Google Shape;292;p42"/>
          <p:cNvSpPr txBox="1"/>
          <p:nvPr>
            <p:ph idx="2" type="body"/>
          </p:nvPr>
        </p:nvSpPr>
        <p:spPr>
          <a:xfrm>
            <a:off x="761193" y="2346664"/>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3" name="Google Shape;293;p42"/>
          <p:cNvSpPr txBox="1"/>
          <p:nvPr>
            <p:ph idx="3" type="body"/>
          </p:nvPr>
        </p:nvSpPr>
        <p:spPr>
          <a:xfrm>
            <a:off x="618317" y="298601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4" name="Google Shape;294;p42"/>
          <p:cNvSpPr txBox="1"/>
          <p:nvPr>
            <p:ph idx="4" type="body"/>
          </p:nvPr>
        </p:nvSpPr>
        <p:spPr>
          <a:xfrm>
            <a:off x="759704" y="3579203"/>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5" name="Google Shape;295;p42"/>
          <p:cNvSpPr txBox="1"/>
          <p:nvPr>
            <p:ph idx="5" type="body"/>
          </p:nvPr>
        </p:nvSpPr>
        <p:spPr>
          <a:xfrm>
            <a:off x="1000043" y="415527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6" name="Google Shape;296;p42"/>
          <p:cNvSpPr txBox="1"/>
          <p:nvPr>
            <p:ph idx="6" type="body"/>
          </p:nvPr>
        </p:nvSpPr>
        <p:spPr>
          <a:xfrm>
            <a:off x="4227118" y="2739382"/>
            <a:ext cx="723311" cy="4460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050"/>
              <a:buNone/>
              <a:defRPr sz="105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7" name="Google Shape;297;p42"/>
          <p:cNvSpPr txBox="1"/>
          <p:nvPr>
            <p:ph idx="7" type="body"/>
          </p:nvPr>
        </p:nvSpPr>
        <p:spPr>
          <a:xfrm>
            <a:off x="5399493" y="1761273"/>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42"/>
          <p:cNvSpPr txBox="1"/>
          <p:nvPr>
            <p:ph idx="8" type="body"/>
          </p:nvPr>
        </p:nvSpPr>
        <p:spPr>
          <a:xfrm>
            <a:off x="5713524" y="2282375"/>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42"/>
          <p:cNvSpPr txBox="1"/>
          <p:nvPr>
            <p:ph idx="9" type="body"/>
          </p:nvPr>
        </p:nvSpPr>
        <p:spPr>
          <a:xfrm>
            <a:off x="5869794" y="2955607"/>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42"/>
          <p:cNvSpPr txBox="1"/>
          <p:nvPr>
            <p:ph idx="13" type="body"/>
          </p:nvPr>
        </p:nvSpPr>
        <p:spPr>
          <a:xfrm>
            <a:off x="5711004" y="3576096"/>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1" name="Google Shape;301;p42"/>
          <p:cNvSpPr txBox="1"/>
          <p:nvPr>
            <p:ph idx="14" type="body"/>
          </p:nvPr>
        </p:nvSpPr>
        <p:spPr>
          <a:xfrm>
            <a:off x="5447118" y="4121932"/>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ppt_w</p:attrName>
                                        </p:attrNameLst>
                                      </p:cBhvr>
                                      <p:tavLst>
                                        <p:tav fmla="" tm="0">
                                          <p:val>
                                            <p:strVal val="0"/>
                                          </p:val>
                                        </p:tav>
                                        <p:tav fmla="" tm="100000">
                                          <p:val>
                                            <p:strVal val="#ppt_w"/>
                                          </p:val>
                                        </p:tav>
                                      </p:tavLst>
                                    </p:anim>
                                    <p:anim calcmode="lin" valueType="num">
                                      <p:cBhvr additive="base">
                                        <p:cTn dur="500"/>
                                        <p:tgtEl>
                                          <p:spTgt spid="28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274"/>
                                        </p:tgtEl>
                                        <p:attrNameLst>
                                          <p:attrName>style.visibility</p:attrName>
                                        </p:attrNameLst>
                                      </p:cBhvr>
                                      <p:to>
                                        <p:strVal val="visible"/>
                                      </p:to>
                                    </p:set>
                                    <p:animEffect filter="fade" transition="in">
                                      <p:cBhvr>
                                        <p:cTn dur="250"/>
                                        <p:tgtEl>
                                          <p:spTgt spid="274"/>
                                        </p:tgtEl>
                                      </p:cBhvr>
                                    </p:animEffect>
                                  </p:childTnLst>
                                </p:cTn>
                              </p:par>
                              <p:par>
                                <p:cTn fill="hold" nodeType="withEffect" presetClass="entr" presetID="23" presetSubtype="16">
                                  <p:stCondLst>
                                    <p:cond delay="225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ppt_w</p:attrName>
                                        </p:attrNameLst>
                                      </p:cBhvr>
                                      <p:tavLst>
                                        <p:tav fmla="" tm="0">
                                          <p:val>
                                            <p:strVal val="0"/>
                                          </p:val>
                                        </p:tav>
                                        <p:tav fmla="" tm="100000">
                                          <p:val>
                                            <p:strVal val="#ppt_w"/>
                                          </p:val>
                                        </p:tav>
                                      </p:tavLst>
                                    </p:anim>
                                    <p:anim calcmode="lin" valueType="num">
                                      <p:cBhvr additive="base">
                                        <p:cTn dur="500"/>
                                        <p:tgtEl>
                                          <p:spTgt spid="2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ppt_w</p:attrName>
                                        </p:attrNameLst>
                                      </p:cBhvr>
                                      <p:tavLst>
                                        <p:tav fmla="" tm="0">
                                          <p:val>
                                            <p:strVal val="0"/>
                                          </p:val>
                                        </p:tav>
                                        <p:tav fmla="" tm="100000">
                                          <p:val>
                                            <p:strVal val="#ppt_w"/>
                                          </p:val>
                                        </p:tav>
                                      </p:tavLst>
                                    </p:anim>
                                    <p:anim calcmode="lin" valueType="num">
                                      <p:cBhvr additive="base">
                                        <p:cTn dur="500"/>
                                        <p:tgtEl>
                                          <p:spTgt spid="2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ppt_w</p:attrName>
                                        </p:attrNameLst>
                                      </p:cBhvr>
                                      <p:tavLst>
                                        <p:tav fmla="" tm="0">
                                          <p:val>
                                            <p:strVal val="0"/>
                                          </p:val>
                                        </p:tav>
                                        <p:tav fmla="" tm="100000">
                                          <p:val>
                                            <p:strVal val="#ppt_w"/>
                                          </p:val>
                                        </p:tav>
                                      </p:tavLst>
                                    </p:anim>
                                    <p:anim calcmode="lin" valueType="num">
                                      <p:cBhvr additive="base">
                                        <p:cTn dur="500"/>
                                        <p:tgtEl>
                                          <p:spTgt spid="2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ppt_w</p:attrName>
                                        </p:attrNameLst>
                                      </p:cBhvr>
                                      <p:tavLst>
                                        <p:tav fmla="" tm="0">
                                          <p:val>
                                            <p:strVal val="0"/>
                                          </p:val>
                                        </p:tav>
                                        <p:tav fmla="" tm="100000">
                                          <p:val>
                                            <p:strVal val="#ppt_w"/>
                                          </p:val>
                                        </p:tav>
                                      </p:tavLst>
                                    </p:anim>
                                    <p:anim calcmode="lin" valueType="num">
                                      <p:cBhvr additive="base">
                                        <p:cTn dur="500"/>
                                        <p:tgtEl>
                                          <p:spTgt spid="2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ppt_w</p:attrName>
                                        </p:attrNameLst>
                                      </p:cBhvr>
                                      <p:tavLst>
                                        <p:tav fmla="" tm="0">
                                          <p:val>
                                            <p:strVal val="0"/>
                                          </p:val>
                                        </p:tav>
                                        <p:tav fmla="" tm="100000">
                                          <p:val>
                                            <p:strVal val="#ppt_w"/>
                                          </p:val>
                                        </p:tav>
                                      </p:tavLst>
                                    </p:anim>
                                    <p:anim calcmode="lin" valueType="num">
                                      <p:cBhvr additive="base">
                                        <p:cTn dur="500"/>
                                        <p:tgtEl>
                                          <p:spTgt spid="2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ppt_w</p:attrName>
                                        </p:attrNameLst>
                                      </p:cBhvr>
                                      <p:tavLst>
                                        <p:tav fmla="" tm="0">
                                          <p:val>
                                            <p:strVal val="0"/>
                                          </p:val>
                                        </p:tav>
                                        <p:tav fmla="" tm="100000">
                                          <p:val>
                                            <p:strVal val="#ppt_w"/>
                                          </p:val>
                                        </p:tav>
                                      </p:tavLst>
                                    </p:anim>
                                    <p:anim calcmode="lin" valueType="num">
                                      <p:cBhvr additive="base">
                                        <p:cTn dur="500"/>
                                        <p:tgtEl>
                                          <p:spTgt spid="2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75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300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325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350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375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400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425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450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475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500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2" name="Shape 302"/>
        <p:cNvGrpSpPr/>
        <p:nvPr/>
      </p:nvGrpSpPr>
      <p:grpSpPr>
        <a:xfrm>
          <a:off x="0" y="0"/>
          <a:ext cx="0" cy="0"/>
          <a:chOff x="0" y="0"/>
          <a:chExt cx="0" cy="0"/>
        </a:xfrm>
      </p:grpSpPr>
      <p:sp>
        <p:nvSpPr>
          <p:cNvPr id="303" name="Google Shape;303;p4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4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4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4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07" name="Google Shape;307;p43"/>
          <p:cNvGrpSpPr/>
          <p:nvPr/>
        </p:nvGrpSpPr>
        <p:grpSpPr>
          <a:xfrm>
            <a:off x="475511" y="1899232"/>
            <a:ext cx="8542137" cy="2022840"/>
            <a:chOff x="1168401" y="1857002"/>
            <a:chExt cx="10116695" cy="1724799"/>
          </a:xfrm>
        </p:grpSpPr>
        <p:grpSp>
          <p:nvGrpSpPr>
            <p:cNvPr id="308" name="Google Shape;308;p43"/>
            <p:cNvGrpSpPr/>
            <p:nvPr/>
          </p:nvGrpSpPr>
          <p:grpSpPr>
            <a:xfrm>
              <a:off x="1168401" y="1857002"/>
              <a:ext cx="1931960" cy="1724799"/>
              <a:chOff x="1168401" y="1857002"/>
              <a:chExt cx="1931960" cy="1724799"/>
            </a:xfrm>
          </p:grpSpPr>
          <p:sp>
            <p:nvSpPr>
              <p:cNvPr id="309" name="Google Shape;309;p43"/>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0" name="Google Shape;310;p43"/>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311" name="Google Shape;311;p43"/>
            <p:cNvGrpSpPr/>
            <p:nvPr/>
          </p:nvGrpSpPr>
          <p:grpSpPr>
            <a:xfrm>
              <a:off x="3214585" y="1857002"/>
              <a:ext cx="1931960" cy="1724799"/>
              <a:chOff x="1168401" y="1857002"/>
              <a:chExt cx="1931960" cy="1724799"/>
            </a:xfrm>
          </p:grpSpPr>
          <p:sp>
            <p:nvSpPr>
              <p:cNvPr id="312" name="Google Shape;312;p43"/>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3" name="Google Shape;313;p43"/>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314" name="Google Shape;314;p43"/>
            <p:cNvGrpSpPr/>
            <p:nvPr/>
          </p:nvGrpSpPr>
          <p:grpSpPr>
            <a:xfrm>
              <a:off x="5260769" y="1857002"/>
              <a:ext cx="1931960" cy="1724799"/>
              <a:chOff x="1168401" y="1857002"/>
              <a:chExt cx="1931960" cy="1724799"/>
            </a:xfrm>
          </p:grpSpPr>
          <p:sp>
            <p:nvSpPr>
              <p:cNvPr id="315" name="Google Shape;315;p43"/>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6" name="Google Shape;316;p43"/>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317" name="Google Shape;317;p43"/>
            <p:cNvGrpSpPr/>
            <p:nvPr/>
          </p:nvGrpSpPr>
          <p:grpSpPr>
            <a:xfrm>
              <a:off x="7306953" y="1857002"/>
              <a:ext cx="1931960" cy="1724799"/>
              <a:chOff x="1168401" y="1857002"/>
              <a:chExt cx="1931960" cy="1724799"/>
            </a:xfrm>
          </p:grpSpPr>
          <p:sp>
            <p:nvSpPr>
              <p:cNvPr id="318" name="Google Shape;318;p43"/>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9" name="Google Shape;319;p43"/>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320" name="Google Shape;320;p43"/>
            <p:cNvGrpSpPr/>
            <p:nvPr/>
          </p:nvGrpSpPr>
          <p:grpSpPr>
            <a:xfrm>
              <a:off x="9353136" y="1857002"/>
              <a:ext cx="1931960" cy="1724799"/>
              <a:chOff x="1168401" y="1857002"/>
              <a:chExt cx="1931960" cy="1724799"/>
            </a:xfrm>
          </p:grpSpPr>
          <p:sp>
            <p:nvSpPr>
              <p:cNvPr id="321" name="Google Shape;321;p43"/>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2" name="Google Shape;322;p43"/>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323" name="Google Shape;323;p43"/>
          <p:cNvSpPr txBox="1"/>
          <p:nvPr>
            <p:ph idx="1" type="body"/>
          </p:nvPr>
        </p:nvSpPr>
        <p:spPr>
          <a:xfrm>
            <a:off x="576574" y="2819876"/>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4" name="Google Shape;324;p43"/>
          <p:cNvSpPr txBox="1"/>
          <p:nvPr>
            <p:ph idx="2" type="body"/>
          </p:nvPr>
        </p:nvSpPr>
        <p:spPr>
          <a:xfrm>
            <a:off x="230429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5" name="Google Shape;325;p43"/>
          <p:cNvSpPr txBox="1"/>
          <p:nvPr>
            <p:ph idx="3" type="body"/>
          </p:nvPr>
        </p:nvSpPr>
        <p:spPr>
          <a:xfrm>
            <a:off x="4016826"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6" name="Google Shape;326;p43"/>
          <p:cNvSpPr txBox="1"/>
          <p:nvPr>
            <p:ph idx="4" type="body"/>
          </p:nvPr>
        </p:nvSpPr>
        <p:spPr>
          <a:xfrm>
            <a:off x="576623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7" name="Google Shape;327;p43"/>
          <p:cNvSpPr txBox="1"/>
          <p:nvPr>
            <p:ph idx="5" type="body"/>
          </p:nvPr>
        </p:nvSpPr>
        <p:spPr>
          <a:xfrm>
            <a:off x="7564525" y="2866384"/>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8" name="Shape 328"/>
        <p:cNvGrpSpPr/>
        <p:nvPr/>
      </p:nvGrpSpPr>
      <p:grpSpPr>
        <a:xfrm>
          <a:off x="0" y="0"/>
          <a:ext cx="0" cy="0"/>
          <a:chOff x="0" y="0"/>
          <a:chExt cx="0" cy="0"/>
        </a:xfrm>
      </p:grpSpPr>
      <p:sp>
        <p:nvSpPr>
          <p:cNvPr id="329" name="Google Shape;329;p4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0" name="Google Shape;330;p4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4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4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3" name="Google Shape;333;p44"/>
          <p:cNvSpPr/>
          <p:nvPr/>
        </p:nvSpPr>
        <p:spPr>
          <a:xfrm flipH="1">
            <a:off x="3291874" y="1742419"/>
            <a:ext cx="1081796" cy="1081796"/>
          </a:xfrm>
          <a:prstGeom prst="round2DiagRect">
            <a:avLst>
              <a:gd fmla="val 31271" name="adj1"/>
              <a:gd fmla="val 0" name="adj2"/>
            </a:avLst>
          </a:prstGeom>
          <a:solidFill>
            <a:srgbClr val="F992B8">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34" name="Google Shape;334;p44"/>
          <p:cNvSpPr/>
          <p:nvPr/>
        </p:nvSpPr>
        <p:spPr>
          <a:xfrm flipH="1">
            <a:off x="3426278" y="1803065"/>
            <a:ext cx="1081796" cy="1081796"/>
          </a:xfrm>
          <a:prstGeom prst="round2DiagRect">
            <a:avLst>
              <a:gd fmla="val 31271" name="adj1"/>
              <a:gd fmla="val 0" name="adj2"/>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335" name="Google Shape;335;p44"/>
          <p:cNvSpPr/>
          <p:nvPr/>
        </p:nvSpPr>
        <p:spPr>
          <a:xfrm>
            <a:off x="4716238" y="1742419"/>
            <a:ext cx="1081796" cy="1081796"/>
          </a:xfrm>
          <a:prstGeom prst="round2DiagRect">
            <a:avLst>
              <a:gd fmla="val 31271" name="adj1"/>
              <a:gd fmla="val 0" name="adj2"/>
            </a:avLst>
          </a:prstGeom>
          <a:solidFill>
            <a:srgbClr val="F9D84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36" name="Google Shape;336;p44"/>
          <p:cNvSpPr/>
          <p:nvPr/>
        </p:nvSpPr>
        <p:spPr>
          <a:xfrm>
            <a:off x="4583472" y="1803065"/>
            <a:ext cx="1081796" cy="1081796"/>
          </a:xfrm>
          <a:prstGeom prst="round2DiagRect">
            <a:avLst>
              <a:gd fmla="val 31271" name="adj1"/>
              <a:gd fmla="val 0" name="adj2"/>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7" name="Google Shape;337;p44"/>
          <p:cNvSpPr/>
          <p:nvPr/>
        </p:nvSpPr>
        <p:spPr>
          <a:xfrm rot="10800000">
            <a:off x="3291874" y="3022543"/>
            <a:ext cx="1081796" cy="1081796"/>
          </a:xfrm>
          <a:prstGeom prst="round2DiagRect">
            <a:avLst>
              <a:gd fmla="val 31271" name="adj1"/>
              <a:gd fmla="val 0" name="adj2"/>
            </a:avLst>
          </a:prstGeom>
          <a:solidFill>
            <a:srgbClr val="5B9BD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38" name="Google Shape;338;p44"/>
          <p:cNvSpPr/>
          <p:nvPr/>
        </p:nvSpPr>
        <p:spPr>
          <a:xfrm flipH="1" rot="10800000">
            <a:off x="4716238" y="3022543"/>
            <a:ext cx="1081796" cy="1081796"/>
          </a:xfrm>
          <a:prstGeom prst="round2DiagRect">
            <a:avLst>
              <a:gd fmla="val 31271" name="adj1"/>
              <a:gd fmla="val 0" name="adj2"/>
            </a:avLst>
          </a:prstGeom>
          <a:solidFill>
            <a:srgbClr val="90BE2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39" name="Google Shape;339;p44"/>
          <p:cNvSpPr/>
          <p:nvPr/>
        </p:nvSpPr>
        <p:spPr>
          <a:xfrm>
            <a:off x="4583472" y="2961897"/>
            <a:ext cx="1081796" cy="1081796"/>
          </a:xfrm>
          <a:custGeom>
            <a:rect b="b" l="l" r="r" t="t"/>
            <a:pathLst>
              <a:path extrusionOk="0" h="1047750" w="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340" name="Google Shape;340;p44"/>
          <p:cNvSpPr/>
          <p:nvPr/>
        </p:nvSpPr>
        <p:spPr>
          <a:xfrm>
            <a:off x="3426278" y="2961897"/>
            <a:ext cx="1081796" cy="1081796"/>
          </a:xfrm>
          <a:custGeom>
            <a:rect b="b" l="l" r="r" t="t"/>
            <a:pathLst>
              <a:path extrusionOk="0" h="1047750" w="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Roboto"/>
              <a:ea typeface="Roboto"/>
              <a:cs typeface="Roboto"/>
              <a:sym typeface="Roboto"/>
            </a:endParaRPr>
          </a:p>
        </p:txBody>
      </p:sp>
      <p:sp>
        <p:nvSpPr>
          <p:cNvPr id="341" name="Google Shape;341;p44"/>
          <p:cNvSpPr txBox="1"/>
          <p:nvPr>
            <p:ph idx="1" type="body"/>
          </p:nvPr>
        </p:nvSpPr>
        <p:spPr>
          <a:xfrm>
            <a:off x="3557403" y="1955852"/>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2" name="Google Shape;342;p44"/>
          <p:cNvSpPr txBox="1"/>
          <p:nvPr>
            <p:ph idx="2" type="body"/>
          </p:nvPr>
        </p:nvSpPr>
        <p:spPr>
          <a:xfrm>
            <a:off x="4683045" y="1964917"/>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3" name="Google Shape;343;p44"/>
          <p:cNvSpPr txBox="1"/>
          <p:nvPr>
            <p:ph idx="3" type="body"/>
          </p:nvPr>
        </p:nvSpPr>
        <p:spPr>
          <a:xfrm>
            <a:off x="3525851" y="3068613"/>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4" name="Google Shape;344;p44"/>
          <p:cNvSpPr txBox="1"/>
          <p:nvPr>
            <p:ph idx="4" type="body"/>
          </p:nvPr>
        </p:nvSpPr>
        <p:spPr>
          <a:xfrm>
            <a:off x="4663783" y="3102934"/>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5" name="Google Shape;345;p44"/>
          <p:cNvSpPr txBox="1"/>
          <p:nvPr>
            <p:ph idx="5" type="body"/>
          </p:nvPr>
        </p:nvSpPr>
        <p:spPr>
          <a:xfrm>
            <a:off x="1091381" y="1903412"/>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6" name="Google Shape;346;p44"/>
          <p:cNvSpPr txBox="1"/>
          <p:nvPr>
            <p:ph idx="6" type="body"/>
          </p:nvPr>
        </p:nvSpPr>
        <p:spPr>
          <a:xfrm>
            <a:off x="1137515" y="3184324"/>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44"/>
          <p:cNvSpPr txBox="1"/>
          <p:nvPr>
            <p:ph idx="7" type="body"/>
          </p:nvPr>
        </p:nvSpPr>
        <p:spPr>
          <a:xfrm>
            <a:off x="5598888" y="190439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8" name="Google Shape;348;p44"/>
          <p:cNvSpPr txBox="1"/>
          <p:nvPr>
            <p:ph idx="8" type="body"/>
          </p:nvPr>
        </p:nvSpPr>
        <p:spPr>
          <a:xfrm>
            <a:off x="5598887" y="325232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ppt_w</p:attrName>
                                        </p:attrNameLst>
                                      </p:cBhvr>
                                      <p:tavLst>
                                        <p:tav fmla="" tm="0">
                                          <p:val>
                                            <p:strVal val="0"/>
                                          </p:val>
                                        </p:tav>
                                        <p:tav fmla="" tm="100000">
                                          <p:val>
                                            <p:strVal val="#ppt_w"/>
                                          </p:val>
                                        </p:tav>
                                      </p:tavLst>
                                    </p:anim>
                                    <p:anim calcmode="lin" valueType="num">
                                      <p:cBhvr additive="base">
                                        <p:cTn dur="500"/>
                                        <p:tgtEl>
                                          <p:spTgt spid="3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ppt_w</p:attrName>
                                        </p:attrNameLst>
                                      </p:cBhvr>
                                      <p:tavLst>
                                        <p:tav fmla="" tm="0">
                                          <p:val>
                                            <p:strVal val="0"/>
                                          </p:val>
                                        </p:tav>
                                        <p:tav fmla="" tm="100000">
                                          <p:val>
                                            <p:strVal val="#ppt_w"/>
                                          </p:val>
                                        </p:tav>
                                      </p:tavLst>
                                    </p:anim>
                                    <p:anim calcmode="lin" valueType="num">
                                      <p:cBhvr additive="base">
                                        <p:cTn dur="500"/>
                                        <p:tgtEl>
                                          <p:spTgt spid="3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ppt_w</p:attrName>
                                        </p:attrNameLst>
                                      </p:cBhvr>
                                      <p:tavLst>
                                        <p:tav fmla="" tm="0">
                                          <p:val>
                                            <p:strVal val="0"/>
                                          </p:val>
                                        </p:tav>
                                        <p:tav fmla="" tm="100000">
                                          <p:val>
                                            <p:strVal val="#ppt_w"/>
                                          </p:val>
                                        </p:tav>
                                      </p:tavLst>
                                    </p:anim>
                                    <p:anim calcmode="lin" valueType="num">
                                      <p:cBhvr additive="base">
                                        <p:cTn dur="500"/>
                                        <p:tgtEl>
                                          <p:spTgt spid="3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ppt_w</p:attrName>
                                        </p:attrNameLst>
                                      </p:cBhvr>
                                      <p:tavLst>
                                        <p:tav fmla="" tm="0">
                                          <p:val>
                                            <p:strVal val="0"/>
                                          </p:val>
                                        </p:tav>
                                        <p:tav fmla="" tm="100000">
                                          <p:val>
                                            <p:strVal val="#ppt_w"/>
                                          </p:val>
                                        </p:tav>
                                      </p:tavLst>
                                    </p:anim>
                                    <p:anim calcmode="lin" valueType="num">
                                      <p:cBhvr additive="base">
                                        <p:cTn dur="500"/>
                                        <p:tgtEl>
                                          <p:spTgt spid="3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275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250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275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49" name="Shape 349"/>
        <p:cNvGrpSpPr/>
        <p:nvPr/>
      </p:nvGrpSpPr>
      <p:grpSpPr>
        <a:xfrm>
          <a:off x="0" y="0"/>
          <a:ext cx="0" cy="0"/>
          <a:chOff x="0" y="0"/>
          <a:chExt cx="0" cy="0"/>
        </a:xfrm>
      </p:grpSpPr>
      <p:sp>
        <p:nvSpPr>
          <p:cNvPr id="350" name="Google Shape;350;p4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4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4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4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54" name="Google Shape;354;p45"/>
          <p:cNvGrpSpPr/>
          <p:nvPr/>
        </p:nvGrpSpPr>
        <p:grpSpPr>
          <a:xfrm>
            <a:off x="1916906" y="3288403"/>
            <a:ext cx="2368154" cy="1228725"/>
            <a:chOff x="1916906" y="3192540"/>
            <a:chExt cx="2368154" cy="1228725"/>
          </a:xfrm>
        </p:grpSpPr>
        <p:sp>
          <p:nvSpPr>
            <p:cNvPr id="355" name="Google Shape;355;p45"/>
            <p:cNvSpPr/>
            <p:nvPr/>
          </p:nvSpPr>
          <p:spPr>
            <a:xfrm>
              <a:off x="1916906" y="3192540"/>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56" name="Google Shape;356;p45"/>
            <p:cNvSpPr/>
            <p:nvPr/>
          </p:nvSpPr>
          <p:spPr>
            <a:xfrm>
              <a:off x="2060972" y="3325890"/>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357" name="Google Shape;357;p45"/>
          <p:cNvGrpSpPr/>
          <p:nvPr/>
        </p:nvGrpSpPr>
        <p:grpSpPr>
          <a:xfrm>
            <a:off x="4937521" y="1866798"/>
            <a:ext cx="2352675" cy="1228725"/>
            <a:chOff x="4937521" y="1770935"/>
            <a:chExt cx="2352675" cy="1228725"/>
          </a:xfrm>
        </p:grpSpPr>
        <p:sp>
          <p:nvSpPr>
            <p:cNvPr id="358" name="Google Shape;358;p45"/>
            <p:cNvSpPr/>
            <p:nvPr/>
          </p:nvSpPr>
          <p:spPr>
            <a:xfrm>
              <a:off x="4937521" y="1770935"/>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59" name="Google Shape;359;p45"/>
            <p:cNvSpPr/>
            <p:nvPr/>
          </p:nvSpPr>
          <p:spPr>
            <a:xfrm>
              <a:off x="6203157" y="1904285"/>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360" name="Google Shape;360;p45"/>
          <p:cNvGrpSpPr/>
          <p:nvPr/>
        </p:nvGrpSpPr>
        <p:grpSpPr>
          <a:xfrm>
            <a:off x="1916906" y="1866797"/>
            <a:ext cx="2368154" cy="1228725"/>
            <a:chOff x="1916906" y="1770934"/>
            <a:chExt cx="2368154" cy="1228725"/>
          </a:xfrm>
        </p:grpSpPr>
        <p:sp>
          <p:nvSpPr>
            <p:cNvPr id="361" name="Google Shape;361;p45"/>
            <p:cNvSpPr/>
            <p:nvPr/>
          </p:nvSpPr>
          <p:spPr>
            <a:xfrm>
              <a:off x="1916906" y="1770934"/>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2" name="Google Shape;362;p45"/>
            <p:cNvSpPr/>
            <p:nvPr/>
          </p:nvSpPr>
          <p:spPr>
            <a:xfrm>
              <a:off x="2060972" y="1904284"/>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363" name="Google Shape;363;p45"/>
          <p:cNvSpPr/>
          <p:nvPr/>
        </p:nvSpPr>
        <p:spPr>
          <a:xfrm>
            <a:off x="4937521" y="3288404"/>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4" name="Google Shape;364;p45"/>
          <p:cNvSpPr/>
          <p:nvPr/>
        </p:nvSpPr>
        <p:spPr>
          <a:xfrm>
            <a:off x="6203157" y="3421754"/>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365" name="Google Shape;365;p45"/>
          <p:cNvSpPr txBox="1"/>
          <p:nvPr>
            <p:ph idx="1" type="body"/>
          </p:nvPr>
        </p:nvSpPr>
        <p:spPr>
          <a:xfrm>
            <a:off x="3100983" y="2000148"/>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6" name="Google Shape;366;p45"/>
          <p:cNvSpPr txBox="1"/>
          <p:nvPr>
            <p:ph idx="2" type="body"/>
          </p:nvPr>
        </p:nvSpPr>
        <p:spPr>
          <a:xfrm>
            <a:off x="5077420" y="202009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7" name="Google Shape;367;p45"/>
          <p:cNvSpPr txBox="1"/>
          <p:nvPr>
            <p:ph idx="3" type="body"/>
          </p:nvPr>
        </p:nvSpPr>
        <p:spPr>
          <a:xfrm>
            <a:off x="3118843"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8" name="Google Shape;368;p45"/>
          <p:cNvSpPr txBox="1"/>
          <p:nvPr>
            <p:ph idx="4" type="body"/>
          </p:nvPr>
        </p:nvSpPr>
        <p:spPr>
          <a:xfrm>
            <a:off x="5128020"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65">
                                            <p:txEl>
                                              <p:pRg end="0" st="0"/>
                                            </p:txEl>
                                          </p:spTgt>
                                        </p:tgtEl>
                                        <p:attrNameLst>
                                          <p:attrName>style.visibility</p:attrName>
                                        </p:attrNameLst>
                                      </p:cBhvr>
                                      <p:to>
                                        <p:strVal val="visible"/>
                                      </p:to>
                                    </p:set>
                                    <p:anim calcmode="lin" valueType="num">
                                      <p:cBhvr additive="base">
                                        <p:cTn dur="500"/>
                                        <p:tgtEl>
                                          <p:spTgt spid="36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65">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5">
                                            <p:txEl>
                                              <p:pRg end="1" st="1"/>
                                            </p:txEl>
                                          </p:spTgt>
                                        </p:tgtEl>
                                        <p:attrNameLst>
                                          <p:attrName>style.visibility</p:attrName>
                                        </p:attrNameLst>
                                      </p:cBhvr>
                                      <p:to>
                                        <p:strVal val="visible"/>
                                      </p:to>
                                    </p:set>
                                    <p:anim calcmode="lin" valueType="num">
                                      <p:cBhvr additive="base">
                                        <p:cTn dur="500"/>
                                        <p:tgtEl>
                                          <p:spTgt spid="36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65">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5">
                                            <p:txEl>
                                              <p:pRg end="2" st="2"/>
                                            </p:txEl>
                                          </p:spTgt>
                                        </p:tgtEl>
                                        <p:attrNameLst>
                                          <p:attrName>style.visibility</p:attrName>
                                        </p:attrNameLst>
                                      </p:cBhvr>
                                      <p:to>
                                        <p:strVal val="visible"/>
                                      </p:to>
                                    </p:set>
                                    <p:anim calcmode="lin" valueType="num">
                                      <p:cBhvr additive="base">
                                        <p:cTn dur="500"/>
                                        <p:tgtEl>
                                          <p:spTgt spid="36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65">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5">
                                            <p:txEl>
                                              <p:pRg end="3" st="3"/>
                                            </p:txEl>
                                          </p:spTgt>
                                        </p:tgtEl>
                                        <p:attrNameLst>
                                          <p:attrName>style.visibility</p:attrName>
                                        </p:attrNameLst>
                                      </p:cBhvr>
                                      <p:to>
                                        <p:strVal val="visible"/>
                                      </p:to>
                                    </p:set>
                                    <p:anim calcmode="lin" valueType="num">
                                      <p:cBhvr additive="base">
                                        <p:cTn dur="500"/>
                                        <p:tgtEl>
                                          <p:spTgt spid="36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65">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5">
                                            <p:txEl>
                                              <p:pRg end="4" st="4"/>
                                            </p:txEl>
                                          </p:spTgt>
                                        </p:tgtEl>
                                        <p:attrNameLst>
                                          <p:attrName>style.visibility</p:attrName>
                                        </p:attrNameLst>
                                      </p:cBhvr>
                                      <p:to>
                                        <p:strVal val="visible"/>
                                      </p:to>
                                    </p:set>
                                    <p:anim calcmode="lin" valueType="num">
                                      <p:cBhvr additive="base">
                                        <p:cTn dur="500"/>
                                        <p:tgtEl>
                                          <p:spTgt spid="36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65">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5">
                                            <p:txEl>
                                              <p:pRg end="5" st="5"/>
                                            </p:txEl>
                                          </p:spTgt>
                                        </p:tgtEl>
                                        <p:attrNameLst>
                                          <p:attrName>style.visibility</p:attrName>
                                        </p:attrNameLst>
                                      </p:cBhvr>
                                      <p:to>
                                        <p:strVal val="visible"/>
                                      </p:to>
                                    </p:set>
                                    <p:anim calcmode="lin" valueType="num">
                                      <p:cBhvr additive="base">
                                        <p:cTn dur="500"/>
                                        <p:tgtEl>
                                          <p:spTgt spid="36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65">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5">
                                            <p:txEl>
                                              <p:pRg end="6" st="6"/>
                                            </p:txEl>
                                          </p:spTgt>
                                        </p:tgtEl>
                                        <p:attrNameLst>
                                          <p:attrName>style.visibility</p:attrName>
                                        </p:attrNameLst>
                                      </p:cBhvr>
                                      <p:to>
                                        <p:strVal val="visible"/>
                                      </p:to>
                                    </p:set>
                                    <p:anim calcmode="lin" valueType="num">
                                      <p:cBhvr additive="base">
                                        <p:cTn dur="500"/>
                                        <p:tgtEl>
                                          <p:spTgt spid="365">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65">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5">
                                            <p:txEl>
                                              <p:pRg end="7" st="7"/>
                                            </p:txEl>
                                          </p:spTgt>
                                        </p:tgtEl>
                                        <p:attrNameLst>
                                          <p:attrName>style.visibility</p:attrName>
                                        </p:attrNameLst>
                                      </p:cBhvr>
                                      <p:to>
                                        <p:strVal val="visible"/>
                                      </p:to>
                                    </p:set>
                                    <p:anim calcmode="lin" valueType="num">
                                      <p:cBhvr additive="base">
                                        <p:cTn dur="500"/>
                                        <p:tgtEl>
                                          <p:spTgt spid="365">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65">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5">
                                            <p:txEl>
                                              <p:pRg end="8" st="8"/>
                                            </p:txEl>
                                          </p:spTgt>
                                        </p:tgtEl>
                                        <p:attrNameLst>
                                          <p:attrName>style.visibility</p:attrName>
                                        </p:attrNameLst>
                                      </p:cBhvr>
                                      <p:to>
                                        <p:strVal val="visible"/>
                                      </p:to>
                                    </p:set>
                                    <p:anim calcmode="lin" valueType="num">
                                      <p:cBhvr additive="base">
                                        <p:cTn dur="500"/>
                                        <p:tgtEl>
                                          <p:spTgt spid="365">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65">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 calcmode="lin" valueType="num">
                                      <p:cBhvr additive="base">
                                        <p:cTn dur="500"/>
                                        <p:tgtEl>
                                          <p:spTgt spid="36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66">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anim calcmode="lin" valueType="num">
                                      <p:cBhvr additive="base">
                                        <p:cTn dur="500"/>
                                        <p:tgtEl>
                                          <p:spTgt spid="366">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66">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xEl>
                                              <p:pRg end="2" st="2"/>
                                            </p:txEl>
                                          </p:spTgt>
                                        </p:tgtEl>
                                        <p:attrNameLst>
                                          <p:attrName>style.visibility</p:attrName>
                                        </p:attrNameLst>
                                      </p:cBhvr>
                                      <p:to>
                                        <p:strVal val="visible"/>
                                      </p:to>
                                    </p:set>
                                    <p:anim calcmode="lin" valueType="num">
                                      <p:cBhvr additive="base">
                                        <p:cTn dur="500"/>
                                        <p:tgtEl>
                                          <p:spTgt spid="366">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66">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xEl>
                                              <p:pRg end="3" st="3"/>
                                            </p:txEl>
                                          </p:spTgt>
                                        </p:tgtEl>
                                        <p:attrNameLst>
                                          <p:attrName>style.visibility</p:attrName>
                                        </p:attrNameLst>
                                      </p:cBhvr>
                                      <p:to>
                                        <p:strVal val="visible"/>
                                      </p:to>
                                    </p:set>
                                    <p:anim calcmode="lin" valueType="num">
                                      <p:cBhvr additive="base">
                                        <p:cTn dur="500"/>
                                        <p:tgtEl>
                                          <p:spTgt spid="366">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66">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xEl>
                                              <p:pRg end="4" st="4"/>
                                            </p:txEl>
                                          </p:spTgt>
                                        </p:tgtEl>
                                        <p:attrNameLst>
                                          <p:attrName>style.visibility</p:attrName>
                                        </p:attrNameLst>
                                      </p:cBhvr>
                                      <p:to>
                                        <p:strVal val="visible"/>
                                      </p:to>
                                    </p:set>
                                    <p:anim calcmode="lin" valueType="num">
                                      <p:cBhvr additive="base">
                                        <p:cTn dur="500"/>
                                        <p:tgtEl>
                                          <p:spTgt spid="366">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66">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xEl>
                                              <p:pRg end="5" st="5"/>
                                            </p:txEl>
                                          </p:spTgt>
                                        </p:tgtEl>
                                        <p:attrNameLst>
                                          <p:attrName>style.visibility</p:attrName>
                                        </p:attrNameLst>
                                      </p:cBhvr>
                                      <p:to>
                                        <p:strVal val="visible"/>
                                      </p:to>
                                    </p:set>
                                    <p:anim calcmode="lin" valueType="num">
                                      <p:cBhvr additive="base">
                                        <p:cTn dur="500"/>
                                        <p:tgtEl>
                                          <p:spTgt spid="366">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66">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xEl>
                                              <p:pRg end="6" st="6"/>
                                            </p:txEl>
                                          </p:spTgt>
                                        </p:tgtEl>
                                        <p:attrNameLst>
                                          <p:attrName>style.visibility</p:attrName>
                                        </p:attrNameLst>
                                      </p:cBhvr>
                                      <p:to>
                                        <p:strVal val="visible"/>
                                      </p:to>
                                    </p:set>
                                    <p:anim calcmode="lin" valueType="num">
                                      <p:cBhvr additive="base">
                                        <p:cTn dur="500"/>
                                        <p:tgtEl>
                                          <p:spTgt spid="366">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66">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xEl>
                                              <p:pRg end="7" st="7"/>
                                            </p:txEl>
                                          </p:spTgt>
                                        </p:tgtEl>
                                        <p:attrNameLst>
                                          <p:attrName>style.visibility</p:attrName>
                                        </p:attrNameLst>
                                      </p:cBhvr>
                                      <p:to>
                                        <p:strVal val="visible"/>
                                      </p:to>
                                    </p:set>
                                    <p:anim calcmode="lin" valueType="num">
                                      <p:cBhvr additive="base">
                                        <p:cTn dur="500"/>
                                        <p:tgtEl>
                                          <p:spTgt spid="366">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66">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xEl>
                                              <p:pRg end="8" st="8"/>
                                            </p:txEl>
                                          </p:spTgt>
                                        </p:tgtEl>
                                        <p:attrNameLst>
                                          <p:attrName>style.visibility</p:attrName>
                                        </p:attrNameLst>
                                      </p:cBhvr>
                                      <p:to>
                                        <p:strVal val="visible"/>
                                      </p:to>
                                    </p:set>
                                    <p:anim calcmode="lin" valueType="num">
                                      <p:cBhvr additive="base">
                                        <p:cTn dur="500"/>
                                        <p:tgtEl>
                                          <p:spTgt spid="366">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66">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7">
                                            <p:txEl>
                                              <p:pRg end="0" st="0"/>
                                            </p:txEl>
                                          </p:spTgt>
                                        </p:tgtEl>
                                        <p:attrNameLst>
                                          <p:attrName>style.visibility</p:attrName>
                                        </p:attrNameLst>
                                      </p:cBhvr>
                                      <p:to>
                                        <p:strVal val="visible"/>
                                      </p:to>
                                    </p:set>
                                    <p:anim calcmode="lin" valueType="num">
                                      <p:cBhvr additive="base">
                                        <p:cTn dur="500"/>
                                        <p:tgtEl>
                                          <p:spTgt spid="36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67">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7">
                                            <p:txEl>
                                              <p:pRg end="1" st="1"/>
                                            </p:txEl>
                                          </p:spTgt>
                                        </p:tgtEl>
                                        <p:attrNameLst>
                                          <p:attrName>style.visibility</p:attrName>
                                        </p:attrNameLst>
                                      </p:cBhvr>
                                      <p:to>
                                        <p:strVal val="visible"/>
                                      </p:to>
                                    </p:set>
                                    <p:anim calcmode="lin" valueType="num">
                                      <p:cBhvr additive="base">
                                        <p:cTn dur="500"/>
                                        <p:tgtEl>
                                          <p:spTgt spid="36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67">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7">
                                            <p:txEl>
                                              <p:pRg end="2" st="2"/>
                                            </p:txEl>
                                          </p:spTgt>
                                        </p:tgtEl>
                                        <p:attrNameLst>
                                          <p:attrName>style.visibility</p:attrName>
                                        </p:attrNameLst>
                                      </p:cBhvr>
                                      <p:to>
                                        <p:strVal val="visible"/>
                                      </p:to>
                                    </p:set>
                                    <p:anim calcmode="lin" valueType="num">
                                      <p:cBhvr additive="base">
                                        <p:cTn dur="500"/>
                                        <p:tgtEl>
                                          <p:spTgt spid="36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67">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7">
                                            <p:txEl>
                                              <p:pRg end="3" st="3"/>
                                            </p:txEl>
                                          </p:spTgt>
                                        </p:tgtEl>
                                        <p:attrNameLst>
                                          <p:attrName>style.visibility</p:attrName>
                                        </p:attrNameLst>
                                      </p:cBhvr>
                                      <p:to>
                                        <p:strVal val="visible"/>
                                      </p:to>
                                    </p:set>
                                    <p:anim calcmode="lin" valueType="num">
                                      <p:cBhvr additive="base">
                                        <p:cTn dur="500"/>
                                        <p:tgtEl>
                                          <p:spTgt spid="367">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67">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7">
                                            <p:txEl>
                                              <p:pRg end="4" st="4"/>
                                            </p:txEl>
                                          </p:spTgt>
                                        </p:tgtEl>
                                        <p:attrNameLst>
                                          <p:attrName>style.visibility</p:attrName>
                                        </p:attrNameLst>
                                      </p:cBhvr>
                                      <p:to>
                                        <p:strVal val="visible"/>
                                      </p:to>
                                    </p:set>
                                    <p:anim calcmode="lin" valueType="num">
                                      <p:cBhvr additive="base">
                                        <p:cTn dur="500"/>
                                        <p:tgtEl>
                                          <p:spTgt spid="367">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67">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7">
                                            <p:txEl>
                                              <p:pRg end="5" st="5"/>
                                            </p:txEl>
                                          </p:spTgt>
                                        </p:tgtEl>
                                        <p:attrNameLst>
                                          <p:attrName>style.visibility</p:attrName>
                                        </p:attrNameLst>
                                      </p:cBhvr>
                                      <p:to>
                                        <p:strVal val="visible"/>
                                      </p:to>
                                    </p:set>
                                    <p:anim calcmode="lin" valueType="num">
                                      <p:cBhvr additive="base">
                                        <p:cTn dur="500"/>
                                        <p:tgtEl>
                                          <p:spTgt spid="367">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67">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7">
                                            <p:txEl>
                                              <p:pRg end="6" st="6"/>
                                            </p:txEl>
                                          </p:spTgt>
                                        </p:tgtEl>
                                        <p:attrNameLst>
                                          <p:attrName>style.visibility</p:attrName>
                                        </p:attrNameLst>
                                      </p:cBhvr>
                                      <p:to>
                                        <p:strVal val="visible"/>
                                      </p:to>
                                    </p:set>
                                    <p:anim calcmode="lin" valueType="num">
                                      <p:cBhvr additive="base">
                                        <p:cTn dur="500"/>
                                        <p:tgtEl>
                                          <p:spTgt spid="367">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67">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7">
                                            <p:txEl>
                                              <p:pRg end="7" st="7"/>
                                            </p:txEl>
                                          </p:spTgt>
                                        </p:tgtEl>
                                        <p:attrNameLst>
                                          <p:attrName>style.visibility</p:attrName>
                                        </p:attrNameLst>
                                      </p:cBhvr>
                                      <p:to>
                                        <p:strVal val="visible"/>
                                      </p:to>
                                    </p:set>
                                    <p:anim calcmode="lin" valueType="num">
                                      <p:cBhvr additive="base">
                                        <p:cTn dur="500"/>
                                        <p:tgtEl>
                                          <p:spTgt spid="367">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67">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7">
                                            <p:txEl>
                                              <p:pRg end="8" st="8"/>
                                            </p:txEl>
                                          </p:spTgt>
                                        </p:tgtEl>
                                        <p:attrNameLst>
                                          <p:attrName>style.visibility</p:attrName>
                                        </p:attrNameLst>
                                      </p:cBhvr>
                                      <p:to>
                                        <p:strVal val="visible"/>
                                      </p:to>
                                    </p:set>
                                    <p:anim calcmode="lin" valueType="num">
                                      <p:cBhvr additive="base">
                                        <p:cTn dur="500"/>
                                        <p:tgtEl>
                                          <p:spTgt spid="367">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67">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ppt_w</p:attrName>
                                        </p:attrNameLst>
                                      </p:cBhvr>
                                      <p:tavLst>
                                        <p:tav fmla="" tm="0">
                                          <p:val>
                                            <p:strVal val="0"/>
                                          </p:val>
                                        </p:tav>
                                        <p:tav fmla="" tm="100000">
                                          <p:val>
                                            <p:strVal val="#ppt_w"/>
                                          </p:val>
                                        </p:tav>
                                      </p:tavLst>
                                    </p:anim>
                                    <p:anim calcmode="lin" valueType="num">
                                      <p:cBhvr additive="base">
                                        <p:cTn dur="500"/>
                                        <p:tgtEl>
                                          <p:spTgt spid="36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8">
                                            <p:txEl>
                                              <p:pRg end="0" st="0"/>
                                            </p:txEl>
                                          </p:spTgt>
                                        </p:tgtEl>
                                        <p:attrNameLst>
                                          <p:attrName>style.visibility</p:attrName>
                                        </p:attrNameLst>
                                      </p:cBhvr>
                                      <p:to>
                                        <p:strVal val="visible"/>
                                      </p:to>
                                    </p:set>
                                    <p:anim calcmode="lin" valueType="num">
                                      <p:cBhvr additive="base">
                                        <p:cTn dur="500"/>
                                        <p:tgtEl>
                                          <p:spTgt spid="36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68">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8">
                                            <p:txEl>
                                              <p:pRg end="1" st="1"/>
                                            </p:txEl>
                                          </p:spTgt>
                                        </p:tgtEl>
                                        <p:attrNameLst>
                                          <p:attrName>style.visibility</p:attrName>
                                        </p:attrNameLst>
                                      </p:cBhvr>
                                      <p:to>
                                        <p:strVal val="visible"/>
                                      </p:to>
                                    </p:set>
                                    <p:anim calcmode="lin" valueType="num">
                                      <p:cBhvr additive="base">
                                        <p:cTn dur="500"/>
                                        <p:tgtEl>
                                          <p:spTgt spid="36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68">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8">
                                            <p:txEl>
                                              <p:pRg end="2" st="2"/>
                                            </p:txEl>
                                          </p:spTgt>
                                        </p:tgtEl>
                                        <p:attrNameLst>
                                          <p:attrName>style.visibility</p:attrName>
                                        </p:attrNameLst>
                                      </p:cBhvr>
                                      <p:to>
                                        <p:strVal val="visible"/>
                                      </p:to>
                                    </p:set>
                                    <p:anim calcmode="lin" valueType="num">
                                      <p:cBhvr additive="base">
                                        <p:cTn dur="500"/>
                                        <p:tgtEl>
                                          <p:spTgt spid="36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68">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8">
                                            <p:txEl>
                                              <p:pRg end="3" st="3"/>
                                            </p:txEl>
                                          </p:spTgt>
                                        </p:tgtEl>
                                        <p:attrNameLst>
                                          <p:attrName>style.visibility</p:attrName>
                                        </p:attrNameLst>
                                      </p:cBhvr>
                                      <p:to>
                                        <p:strVal val="visible"/>
                                      </p:to>
                                    </p:set>
                                    <p:anim calcmode="lin" valueType="num">
                                      <p:cBhvr additive="base">
                                        <p:cTn dur="500"/>
                                        <p:tgtEl>
                                          <p:spTgt spid="36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68">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8">
                                            <p:txEl>
                                              <p:pRg end="4" st="4"/>
                                            </p:txEl>
                                          </p:spTgt>
                                        </p:tgtEl>
                                        <p:attrNameLst>
                                          <p:attrName>style.visibility</p:attrName>
                                        </p:attrNameLst>
                                      </p:cBhvr>
                                      <p:to>
                                        <p:strVal val="visible"/>
                                      </p:to>
                                    </p:set>
                                    <p:anim calcmode="lin" valueType="num">
                                      <p:cBhvr additive="base">
                                        <p:cTn dur="500"/>
                                        <p:tgtEl>
                                          <p:spTgt spid="36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68">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8">
                                            <p:txEl>
                                              <p:pRg end="5" st="5"/>
                                            </p:txEl>
                                          </p:spTgt>
                                        </p:tgtEl>
                                        <p:attrNameLst>
                                          <p:attrName>style.visibility</p:attrName>
                                        </p:attrNameLst>
                                      </p:cBhvr>
                                      <p:to>
                                        <p:strVal val="visible"/>
                                      </p:to>
                                    </p:set>
                                    <p:anim calcmode="lin" valueType="num">
                                      <p:cBhvr additive="base">
                                        <p:cTn dur="500"/>
                                        <p:tgtEl>
                                          <p:spTgt spid="36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68">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8">
                                            <p:txEl>
                                              <p:pRg end="6" st="6"/>
                                            </p:txEl>
                                          </p:spTgt>
                                        </p:tgtEl>
                                        <p:attrNameLst>
                                          <p:attrName>style.visibility</p:attrName>
                                        </p:attrNameLst>
                                      </p:cBhvr>
                                      <p:to>
                                        <p:strVal val="visible"/>
                                      </p:to>
                                    </p:set>
                                    <p:anim calcmode="lin" valueType="num">
                                      <p:cBhvr additive="base">
                                        <p:cTn dur="500"/>
                                        <p:tgtEl>
                                          <p:spTgt spid="36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68">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8">
                                            <p:txEl>
                                              <p:pRg end="7" st="7"/>
                                            </p:txEl>
                                          </p:spTgt>
                                        </p:tgtEl>
                                        <p:attrNameLst>
                                          <p:attrName>style.visibility</p:attrName>
                                        </p:attrNameLst>
                                      </p:cBhvr>
                                      <p:to>
                                        <p:strVal val="visible"/>
                                      </p:to>
                                    </p:set>
                                    <p:anim calcmode="lin" valueType="num">
                                      <p:cBhvr additive="base">
                                        <p:cTn dur="500"/>
                                        <p:tgtEl>
                                          <p:spTgt spid="36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68">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8">
                                            <p:txEl>
                                              <p:pRg end="8" st="8"/>
                                            </p:txEl>
                                          </p:spTgt>
                                        </p:tgtEl>
                                        <p:attrNameLst>
                                          <p:attrName>style.visibility</p:attrName>
                                        </p:attrNameLst>
                                      </p:cBhvr>
                                      <p:to>
                                        <p:strVal val="visible"/>
                                      </p:to>
                                    </p:set>
                                    <p:anim calcmode="lin" valueType="num">
                                      <p:cBhvr additive="base">
                                        <p:cTn dur="500"/>
                                        <p:tgtEl>
                                          <p:spTgt spid="36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68">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ỤC TIÊU">
  <p:cSld name="MỤC TIÊU">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Roboto"/>
                <a:ea typeface="Roboto"/>
                <a:cs typeface="Roboto"/>
                <a:sym typeface="Roboto"/>
              </a:defRPr>
            </a:lvl1pPr>
            <a:lvl2pPr indent="0" lvl="1" marL="0" algn="r">
              <a:spcBef>
                <a:spcPts val="0"/>
              </a:spcBef>
              <a:buNone/>
              <a:defRPr b="0" i="0" sz="900" u="none" cap="none" strike="noStrike">
                <a:solidFill>
                  <a:srgbClr val="888888"/>
                </a:solidFill>
                <a:latin typeface="Roboto"/>
                <a:ea typeface="Roboto"/>
                <a:cs typeface="Roboto"/>
                <a:sym typeface="Roboto"/>
              </a:defRPr>
            </a:lvl2pPr>
            <a:lvl3pPr indent="0" lvl="2" marL="0" algn="r">
              <a:spcBef>
                <a:spcPts val="0"/>
              </a:spcBef>
              <a:buNone/>
              <a:defRPr b="0" i="0" sz="900" u="none" cap="none" strike="noStrike">
                <a:solidFill>
                  <a:srgbClr val="888888"/>
                </a:solidFill>
                <a:latin typeface="Roboto"/>
                <a:ea typeface="Roboto"/>
                <a:cs typeface="Roboto"/>
                <a:sym typeface="Roboto"/>
              </a:defRPr>
            </a:lvl3pPr>
            <a:lvl4pPr indent="0" lvl="3" marL="0" algn="r">
              <a:spcBef>
                <a:spcPts val="0"/>
              </a:spcBef>
              <a:buNone/>
              <a:defRPr b="0" i="0" sz="900" u="none" cap="none" strike="noStrike">
                <a:solidFill>
                  <a:srgbClr val="888888"/>
                </a:solidFill>
                <a:latin typeface="Roboto"/>
                <a:ea typeface="Roboto"/>
                <a:cs typeface="Roboto"/>
                <a:sym typeface="Roboto"/>
              </a:defRPr>
            </a:lvl4pPr>
            <a:lvl5pPr indent="0" lvl="4" marL="0" algn="r">
              <a:spcBef>
                <a:spcPts val="0"/>
              </a:spcBef>
              <a:buNone/>
              <a:defRPr b="0" i="0" sz="900" u="none" cap="none" strike="noStrike">
                <a:solidFill>
                  <a:srgbClr val="888888"/>
                </a:solidFill>
                <a:latin typeface="Roboto"/>
                <a:ea typeface="Roboto"/>
                <a:cs typeface="Roboto"/>
                <a:sym typeface="Roboto"/>
              </a:defRPr>
            </a:lvl5pPr>
            <a:lvl6pPr indent="0" lvl="5" marL="0" algn="r">
              <a:spcBef>
                <a:spcPts val="0"/>
              </a:spcBef>
              <a:buNone/>
              <a:defRPr b="0" i="0" sz="900" u="none" cap="none" strike="noStrike">
                <a:solidFill>
                  <a:srgbClr val="888888"/>
                </a:solidFill>
                <a:latin typeface="Roboto"/>
                <a:ea typeface="Roboto"/>
                <a:cs typeface="Roboto"/>
                <a:sym typeface="Roboto"/>
              </a:defRPr>
            </a:lvl6pPr>
            <a:lvl7pPr indent="0" lvl="6" marL="0" algn="r">
              <a:spcBef>
                <a:spcPts val="0"/>
              </a:spcBef>
              <a:buNone/>
              <a:defRPr b="0" i="0" sz="900" u="none" cap="none" strike="noStrike">
                <a:solidFill>
                  <a:srgbClr val="888888"/>
                </a:solidFill>
                <a:latin typeface="Roboto"/>
                <a:ea typeface="Roboto"/>
                <a:cs typeface="Roboto"/>
                <a:sym typeface="Roboto"/>
              </a:defRPr>
            </a:lvl7pPr>
            <a:lvl8pPr indent="0" lvl="7" marL="0" algn="r">
              <a:spcBef>
                <a:spcPts val="0"/>
              </a:spcBef>
              <a:buNone/>
              <a:defRPr b="0" i="0" sz="900" u="none" cap="none" strike="noStrike">
                <a:solidFill>
                  <a:srgbClr val="888888"/>
                </a:solidFill>
                <a:latin typeface="Roboto"/>
                <a:ea typeface="Roboto"/>
                <a:cs typeface="Roboto"/>
                <a:sym typeface="Roboto"/>
              </a:defRPr>
            </a:lvl8pPr>
            <a:lvl9pPr indent="0" lvl="8" marL="0" algn="r">
              <a:spcBef>
                <a:spcPts val="0"/>
              </a:spcBef>
              <a:buNone/>
              <a:defRPr b="0" i="0" sz="9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25"/>
          <p:cNvSpPr/>
          <p:nvPr/>
        </p:nvSpPr>
        <p:spPr>
          <a:xfrm>
            <a:off x="1636720" y="2877089"/>
            <a:ext cx="303663" cy="241749"/>
          </a:xfrm>
          <a:prstGeom prst="triangle">
            <a:avLst>
              <a:gd fmla="val 50000"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7" name="Google Shape;27;p25"/>
          <p:cNvSpPr/>
          <p:nvPr/>
        </p:nvSpPr>
        <p:spPr>
          <a:xfrm>
            <a:off x="1636720" y="3857904"/>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8" name="Google Shape;28;p25"/>
          <p:cNvSpPr/>
          <p:nvPr/>
        </p:nvSpPr>
        <p:spPr>
          <a:xfrm>
            <a:off x="1636720" y="193202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9" name="Google Shape;29;p25"/>
          <p:cNvSpPr/>
          <p:nvPr/>
        </p:nvSpPr>
        <p:spPr>
          <a:xfrm>
            <a:off x="7549371" y="80893"/>
            <a:ext cx="1214841" cy="1220653"/>
          </a:xfrm>
          <a:prstGeom prst="donut">
            <a:avLst>
              <a:gd fmla="val 9616"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0" name="Google Shape;30;p25"/>
          <p:cNvSpPr/>
          <p:nvPr/>
        </p:nvSpPr>
        <p:spPr>
          <a:xfrm>
            <a:off x="7783480" y="316123"/>
            <a:ext cx="746621" cy="750193"/>
          </a:xfrm>
          <a:prstGeom prst="donut">
            <a:avLst>
              <a:gd fmla="val 15952"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1" name="Google Shape;31;p25"/>
          <p:cNvSpPr/>
          <p:nvPr/>
        </p:nvSpPr>
        <p:spPr>
          <a:xfrm>
            <a:off x="8011263" y="544995"/>
            <a:ext cx="291055" cy="292448"/>
          </a:xfrm>
          <a:prstGeom prst="donut">
            <a:avLst>
              <a:gd fmla="val 29578"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grpSp>
        <p:nvGrpSpPr>
          <p:cNvPr id="32" name="Google Shape;32;p25"/>
          <p:cNvGrpSpPr/>
          <p:nvPr/>
        </p:nvGrpSpPr>
        <p:grpSpPr>
          <a:xfrm>
            <a:off x="8278034" y="886549"/>
            <a:ext cx="453750" cy="609698"/>
            <a:chOff x="9834185" y="3970089"/>
            <a:chExt cx="980421" cy="1311103"/>
          </a:xfrm>
        </p:grpSpPr>
        <p:sp>
          <p:nvSpPr>
            <p:cNvPr id="33" name="Google Shape;33;p25"/>
            <p:cNvSpPr/>
            <p:nvPr/>
          </p:nvSpPr>
          <p:spPr>
            <a:xfrm rot="3420000">
              <a:off x="9638011" y="4420749"/>
              <a:ext cx="1163777" cy="164057"/>
            </a:xfrm>
            <a:prstGeom prst="rect">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4" name="Google Shape;34;p25"/>
            <p:cNvSpPr/>
            <p:nvPr/>
          </p:nvSpPr>
          <p:spPr>
            <a:xfrm>
              <a:off x="10271168" y="4739462"/>
              <a:ext cx="543438" cy="541730"/>
            </a:xfrm>
            <a:prstGeom prst="ellipse">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B</a:t>
              </a:r>
              <a:endParaRPr b="0" i="0" sz="1800" u="none" cap="none" strike="noStrike">
                <a:solidFill>
                  <a:schemeClr val="lt1"/>
                </a:solidFill>
                <a:latin typeface="Calibri"/>
                <a:ea typeface="Calibri"/>
                <a:cs typeface="Calibri"/>
                <a:sym typeface="Calibri"/>
              </a:endParaRPr>
            </a:p>
          </p:txBody>
        </p:sp>
      </p:grpSp>
      <p:grpSp>
        <p:nvGrpSpPr>
          <p:cNvPr id="35" name="Google Shape;35;p25"/>
          <p:cNvGrpSpPr/>
          <p:nvPr/>
        </p:nvGrpSpPr>
        <p:grpSpPr>
          <a:xfrm>
            <a:off x="8582968" y="200893"/>
            <a:ext cx="484954" cy="298792"/>
            <a:chOff x="10493059" y="2495645"/>
            <a:chExt cx="1047840" cy="642525"/>
          </a:xfrm>
        </p:grpSpPr>
        <p:sp>
          <p:nvSpPr>
            <p:cNvPr id="36" name="Google Shape;36;p25"/>
            <p:cNvSpPr/>
            <p:nvPr/>
          </p:nvSpPr>
          <p:spPr>
            <a:xfrm rot="-1260000">
              <a:off x="10496746" y="2840847"/>
              <a:ext cx="774143" cy="164057"/>
            </a:xfrm>
            <a:prstGeom prst="rect">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7" name="Google Shape;37;p25"/>
            <p:cNvSpPr/>
            <p:nvPr/>
          </p:nvSpPr>
          <p:spPr>
            <a:xfrm>
              <a:off x="10999170" y="2495645"/>
              <a:ext cx="541729" cy="543438"/>
            </a:xfrm>
            <a:prstGeom prst="ellipse">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C</a:t>
              </a:r>
              <a:endParaRPr b="0" i="0" sz="1800" u="none" cap="none" strike="noStrike">
                <a:solidFill>
                  <a:schemeClr val="lt1"/>
                </a:solidFill>
                <a:latin typeface="Calibri"/>
                <a:ea typeface="Calibri"/>
                <a:cs typeface="Calibri"/>
                <a:sym typeface="Calibri"/>
              </a:endParaRPr>
            </a:p>
          </p:txBody>
        </p:sp>
      </p:grpSp>
      <p:grpSp>
        <p:nvGrpSpPr>
          <p:cNvPr id="38" name="Google Shape;38;p25"/>
          <p:cNvGrpSpPr/>
          <p:nvPr/>
        </p:nvGrpSpPr>
        <p:grpSpPr>
          <a:xfrm>
            <a:off x="7176060" y="347117"/>
            <a:ext cx="865683" cy="355515"/>
            <a:chOff x="7453149" y="2810087"/>
            <a:chExt cx="1870483" cy="764504"/>
          </a:xfrm>
        </p:grpSpPr>
        <p:sp>
          <p:nvSpPr>
            <p:cNvPr id="39" name="Google Shape;39;p25"/>
            <p:cNvSpPr/>
            <p:nvPr/>
          </p:nvSpPr>
          <p:spPr>
            <a:xfrm rot="840000">
              <a:off x="7777846" y="3233900"/>
              <a:ext cx="1549996" cy="155512"/>
            </a:xfrm>
            <a:prstGeom prst="rect">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40" name="Google Shape;40;p25"/>
            <p:cNvSpPr/>
            <p:nvPr/>
          </p:nvSpPr>
          <p:spPr>
            <a:xfrm>
              <a:off x="7453149" y="2810087"/>
              <a:ext cx="541730" cy="541729"/>
            </a:xfrm>
            <a:prstGeom prst="ellipse">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A</a:t>
              </a:r>
              <a:endParaRPr b="0" i="0" sz="1800" u="none" cap="none" strike="noStrike">
                <a:solidFill>
                  <a:schemeClr val="lt1"/>
                </a:solidFill>
                <a:latin typeface="Calibri"/>
                <a:ea typeface="Calibri"/>
                <a:cs typeface="Calibri"/>
                <a:sym typeface="Calibri"/>
              </a:endParaRPr>
            </a:p>
          </p:txBody>
        </p:sp>
      </p:grpSp>
      <p:sp>
        <p:nvSpPr>
          <p:cNvPr id="41" name="Google Shape;41;p25"/>
          <p:cNvSpPr txBox="1"/>
          <p:nvPr>
            <p:ph idx="1" type="body"/>
          </p:nvPr>
        </p:nvSpPr>
        <p:spPr>
          <a:xfrm>
            <a:off x="2099413" y="2821111"/>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25"/>
          <p:cNvSpPr txBox="1"/>
          <p:nvPr>
            <p:ph idx="2" type="body"/>
          </p:nvPr>
        </p:nvSpPr>
        <p:spPr>
          <a:xfrm>
            <a:off x="2099413" y="3766638"/>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25"/>
          <p:cNvSpPr txBox="1"/>
          <p:nvPr>
            <p:ph idx="3" type="body"/>
          </p:nvPr>
        </p:nvSpPr>
        <p:spPr>
          <a:xfrm>
            <a:off x="2129935" y="1856056"/>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25"/>
          <p:cNvSpPr/>
          <p:nvPr/>
        </p:nvSpPr>
        <p:spPr>
          <a:xfrm>
            <a:off x="1457045" y="494740"/>
            <a:ext cx="31438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p:tgtEl>
                                          <p:spTgt spid="29"/>
                                        </p:tgtEl>
                                        <p:attrNameLst>
                                          <p:attrName>ppt_w</p:attrName>
                                        </p:attrNameLst>
                                      </p:cBhvr>
                                      <p:tavLst>
                                        <p:tav fmla="" tm="0">
                                          <p:val>
                                            <p:strVal val="0"/>
                                          </p:val>
                                        </p:tav>
                                        <p:tav fmla="" tm="100000">
                                          <p:val>
                                            <p:strVal val="#ppt_w"/>
                                          </p:val>
                                        </p:tav>
                                      </p:tavLst>
                                    </p:anim>
                                    <p:anim calcmode="lin" valueType="num">
                                      <p:cBhvr additive="base">
                                        <p:cTn dur="750"/>
                                        <p:tgtEl>
                                          <p:spTgt spid="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6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p:tgtEl>
                                          <p:spTgt spid="30"/>
                                        </p:tgtEl>
                                        <p:attrNameLst>
                                          <p:attrName>ppt_w</p:attrName>
                                        </p:attrNameLst>
                                      </p:cBhvr>
                                      <p:tavLst>
                                        <p:tav fmla="" tm="0">
                                          <p:val>
                                            <p:strVal val="0"/>
                                          </p:val>
                                        </p:tav>
                                        <p:tav fmla="" tm="100000">
                                          <p:val>
                                            <p:strVal val="#ppt_w"/>
                                          </p:val>
                                        </p:tav>
                                      </p:tavLst>
                                    </p:anim>
                                    <p:anim calcmode="lin" valueType="num">
                                      <p:cBhvr additive="base">
                                        <p:cTn dur="1000"/>
                                        <p:tgtEl>
                                          <p:spTgt spid="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2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p:tgtEl>
                                          <p:spTgt spid="31"/>
                                        </p:tgtEl>
                                        <p:attrNameLst>
                                          <p:attrName>ppt_w</p:attrName>
                                        </p:attrNameLst>
                                      </p:cBhvr>
                                      <p:tavLst>
                                        <p:tav fmla="" tm="0">
                                          <p:val>
                                            <p:strVal val="0"/>
                                          </p:val>
                                        </p:tav>
                                        <p:tav fmla="" tm="100000">
                                          <p:val>
                                            <p:strVal val="#ppt_w"/>
                                          </p:val>
                                        </p:tav>
                                      </p:tavLst>
                                    </p:anim>
                                    <p:anim calcmode="lin" valueType="num">
                                      <p:cBhvr additive="base">
                                        <p:cTn dur="1000"/>
                                        <p:tgtEl>
                                          <p:spTgt spid="3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60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ntr" presetID="10" presetSubtype="0">
                                  <p:stCondLst>
                                    <p:cond delay="4000"/>
                                  </p:stCondLst>
                                  <p:childTnLst>
                                    <p:set>
                                      <p:cBhvr>
                                        <p:cTn dur="1" fill="hold">
                                          <p:stCondLst>
                                            <p:cond delay="0"/>
                                          </p:stCondLst>
                                        </p:cTn>
                                        <p:tgtEl>
                                          <p:spTgt spid="32"/>
                                        </p:tgtEl>
                                        <p:attrNameLst>
                                          <p:attrName>style.visibility</p:attrName>
                                        </p:attrNameLst>
                                      </p:cBhvr>
                                      <p:to>
                                        <p:strVal val="visible"/>
                                      </p:to>
                                    </p:set>
                                    <p:animEffect filter="fade" transition="in">
                                      <p:cBhvr>
                                        <p:cTn dur="2000"/>
                                        <p:tgtEl>
                                          <p:spTgt spid="32"/>
                                        </p:tgtEl>
                                      </p:cBhvr>
                                    </p:animEffect>
                                  </p:childTnLst>
                                </p:cTn>
                              </p:par>
                              <p:par>
                                <p:cTn fill="hold" nodeType="withEffect" presetClass="entr" presetID="10" presetSubtype="0">
                                  <p:stCondLst>
                                    <p:cond delay="5000"/>
                                  </p:stCondLst>
                                  <p:childTnLst>
                                    <p:set>
                                      <p:cBhvr>
                                        <p:cTn dur="1" fill="hold">
                                          <p:stCondLst>
                                            <p:cond delay="0"/>
                                          </p:stCondLst>
                                        </p:cTn>
                                        <p:tgtEl>
                                          <p:spTgt spid="35"/>
                                        </p:tgtEl>
                                        <p:attrNameLst>
                                          <p:attrName>style.visibility</p:attrName>
                                        </p:attrNameLst>
                                      </p:cBhvr>
                                      <p:to>
                                        <p:strVal val="visible"/>
                                      </p:to>
                                    </p:set>
                                    <p:animEffect filter="fade" transition="in">
                                      <p:cBhvr>
                                        <p:cTn dur="1800"/>
                                        <p:tgtEl>
                                          <p:spTgt spid="35"/>
                                        </p:tgtEl>
                                      </p:cBhvr>
                                    </p:animEffect>
                                  </p:childTnLst>
                                </p:cTn>
                              </p:par>
                              <p:par>
                                <p:cTn fill="hold" nodeType="withEffect" presetClass="entr" presetID="10" presetSubtype="0">
                                  <p:stCondLst>
                                    <p:cond delay="6800"/>
                                  </p:stCondLst>
                                  <p:childTnLst>
                                    <p:set>
                                      <p:cBhvr>
                                        <p:cTn dur="1" fill="hold">
                                          <p:stCondLst>
                                            <p:cond delay="0"/>
                                          </p:stCondLst>
                                        </p:cTn>
                                        <p:tgtEl>
                                          <p:spTgt spid="26"/>
                                        </p:tgtEl>
                                        <p:attrNameLst>
                                          <p:attrName>style.visibility</p:attrName>
                                        </p:attrNameLst>
                                      </p:cBhvr>
                                      <p:to>
                                        <p:strVal val="visible"/>
                                      </p:to>
                                    </p:set>
                                    <p:animEffect filter="fade" transition="in">
                                      <p:cBhvr>
                                        <p:cTn dur="1400"/>
                                        <p:tgtEl>
                                          <p:spTgt spid="26"/>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0" st="0"/>
                                            </p:txEl>
                                          </p:spTgt>
                                        </p:tgtEl>
                                        <p:attrNameLst>
                                          <p:attrName>style.visibility</p:attrName>
                                        </p:attrNameLst>
                                      </p:cBhvr>
                                      <p:to>
                                        <p:strVal val="visible"/>
                                      </p:to>
                                    </p:set>
                                    <p:animEffect filter="fade" transition="in">
                                      <p:cBhvr>
                                        <p:cTn dur="500"/>
                                        <p:tgtEl>
                                          <p:spTgt spid="41">
                                            <p:txEl>
                                              <p:pRg end="0" st="0"/>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1" st="1"/>
                                            </p:txEl>
                                          </p:spTgt>
                                        </p:tgtEl>
                                        <p:attrNameLst>
                                          <p:attrName>style.visibility</p:attrName>
                                        </p:attrNameLst>
                                      </p:cBhvr>
                                      <p:to>
                                        <p:strVal val="visible"/>
                                      </p:to>
                                    </p:set>
                                    <p:animEffect filter="fade" transition="in">
                                      <p:cBhvr>
                                        <p:cTn dur="500"/>
                                        <p:tgtEl>
                                          <p:spTgt spid="41">
                                            <p:txEl>
                                              <p:pRg end="1" st="1"/>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2" st="2"/>
                                            </p:txEl>
                                          </p:spTgt>
                                        </p:tgtEl>
                                        <p:attrNameLst>
                                          <p:attrName>style.visibility</p:attrName>
                                        </p:attrNameLst>
                                      </p:cBhvr>
                                      <p:to>
                                        <p:strVal val="visible"/>
                                      </p:to>
                                    </p:set>
                                    <p:animEffect filter="fade" transition="in">
                                      <p:cBhvr>
                                        <p:cTn dur="500"/>
                                        <p:tgtEl>
                                          <p:spTgt spid="41">
                                            <p:txEl>
                                              <p:pRg end="2" st="2"/>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3" st="3"/>
                                            </p:txEl>
                                          </p:spTgt>
                                        </p:tgtEl>
                                        <p:attrNameLst>
                                          <p:attrName>style.visibility</p:attrName>
                                        </p:attrNameLst>
                                      </p:cBhvr>
                                      <p:to>
                                        <p:strVal val="visible"/>
                                      </p:to>
                                    </p:set>
                                    <p:animEffect filter="fade" transition="in">
                                      <p:cBhvr>
                                        <p:cTn dur="500"/>
                                        <p:tgtEl>
                                          <p:spTgt spid="41">
                                            <p:txEl>
                                              <p:pRg end="3" st="3"/>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4" st="4"/>
                                            </p:txEl>
                                          </p:spTgt>
                                        </p:tgtEl>
                                        <p:attrNameLst>
                                          <p:attrName>style.visibility</p:attrName>
                                        </p:attrNameLst>
                                      </p:cBhvr>
                                      <p:to>
                                        <p:strVal val="visible"/>
                                      </p:to>
                                    </p:set>
                                    <p:animEffect filter="fade" transition="in">
                                      <p:cBhvr>
                                        <p:cTn dur="500"/>
                                        <p:tgtEl>
                                          <p:spTgt spid="41">
                                            <p:txEl>
                                              <p:pRg end="4" st="4"/>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5" st="5"/>
                                            </p:txEl>
                                          </p:spTgt>
                                        </p:tgtEl>
                                        <p:attrNameLst>
                                          <p:attrName>style.visibility</p:attrName>
                                        </p:attrNameLst>
                                      </p:cBhvr>
                                      <p:to>
                                        <p:strVal val="visible"/>
                                      </p:to>
                                    </p:set>
                                    <p:animEffect filter="fade" transition="in">
                                      <p:cBhvr>
                                        <p:cTn dur="500"/>
                                        <p:tgtEl>
                                          <p:spTgt spid="41">
                                            <p:txEl>
                                              <p:pRg end="5" st="5"/>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6" st="6"/>
                                            </p:txEl>
                                          </p:spTgt>
                                        </p:tgtEl>
                                        <p:attrNameLst>
                                          <p:attrName>style.visibility</p:attrName>
                                        </p:attrNameLst>
                                      </p:cBhvr>
                                      <p:to>
                                        <p:strVal val="visible"/>
                                      </p:to>
                                    </p:set>
                                    <p:animEffect filter="fade" transition="in">
                                      <p:cBhvr>
                                        <p:cTn dur="500"/>
                                        <p:tgtEl>
                                          <p:spTgt spid="41">
                                            <p:txEl>
                                              <p:pRg end="6" st="6"/>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7" st="7"/>
                                            </p:txEl>
                                          </p:spTgt>
                                        </p:tgtEl>
                                        <p:attrNameLst>
                                          <p:attrName>style.visibility</p:attrName>
                                        </p:attrNameLst>
                                      </p:cBhvr>
                                      <p:to>
                                        <p:strVal val="visible"/>
                                      </p:to>
                                    </p:set>
                                    <p:animEffect filter="fade" transition="in">
                                      <p:cBhvr>
                                        <p:cTn dur="500"/>
                                        <p:tgtEl>
                                          <p:spTgt spid="41">
                                            <p:txEl>
                                              <p:pRg end="7" st="7"/>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8" st="8"/>
                                            </p:txEl>
                                          </p:spTgt>
                                        </p:tgtEl>
                                        <p:attrNameLst>
                                          <p:attrName>style.visibility</p:attrName>
                                        </p:attrNameLst>
                                      </p:cBhvr>
                                      <p:to>
                                        <p:strVal val="visible"/>
                                      </p:to>
                                    </p:set>
                                    <p:animEffect filter="fade" transition="in">
                                      <p:cBhvr>
                                        <p:cTn dur="500"/>
                                        <p:tgtEl>
                                          <p:spTgt spid="41">
                                            <p:txEl>
                                              <p:pRg end="8" st="8"/>
                                            </p:txEl>
                                          </p:spTgt>
                                        </p:tgtEl>
                                      </p:cBhvr>
                                    </p:animEffect>
                                  </p:childTnLst>
                                </p:cTn>
                              </p:par>
                              <p:par>
                                <p:cTn fill="hold" nodeType="withEffect" presetClass="entr" presetID="10" presetSubtype="0">
                                  <p:stCondLst>
                                    <p:cond delay="9600"/>
                                  </p:stCondLst>
                                  <p:childTnLst>
                                    <p:set>
                                      <p:cBhvr>
                                        <p:cTn dur="1" fill="hold">
                                          <p:stCondLst>
                                            <p:cond delay="0"/>
                                          </p:stCondLst>
                                        </p:cTn>
                                        <p:tgtEl>
                                          <p:spTgt spid="27"/>
                                        </p:tgtEl>
                                        <p:attrNameLst>
                                          <p:attrName>style.visibility</p:attrName>
                                        </p:attrNameLst>
                                      </p:cBhvr>
                                      <p:to>
                                        <p:strVal val="visible"/>
                                      </p:to>
                                    </p:set>
                                    <p:animEffect filter="fade" transition="in">
                                      <p:cBhvr>
                                        <p:cTn dur="1000"/>
                                        <p:tgtEl>
                                          <p:spTgt spid="27"/>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0" st="0"/>
                                            </p:txEl>
                                          </p:spTgt>
                                        </p:tgtEl>
                                        <p:attrNameLst>
                                          <p:attrName>style.visibility</p:attrName>
                                        </p:attrNameLst>
                                      </p:cBhvr>
                                      <p:to>
                                        <p:strVal val="visible"/>
                                      </p:to>
                                    </p:set>
                                    <p:animEffect filter="fade" transition="in">
                                      <p:cBhvr>
                                        <p:cTn dur="500"/>
                                        <p:tgtEl>
                                          <p:spTgt spid="42">
                                            <p:txEl>
                                              <p:pRg end="0" st="0"/>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1" st="1"/>
                                            </p:txEl>
                                          </p:spTgt>
                                        </p:tgtEl>
                                        <p:attrNameLst>
                                          <p:attrName>style.visibility</p:attrName>
                                        </p:attrNameLst>
                                      </p:cBhvr>
                                      <p:to>
                                        <p:strVal val="visible"/>
                                      </p:to>
                                    </p:set>
                                    <p:animEffect filter="fade" transition="in">
                                      <p:cBhvr>
                                        <p:cTn dur="500"/>
                                        <p:tgtEl>
                                          <p:spTgt spid="42">
                                            <p:txEl>
                                              <p:pRg end="1" st="1"/>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2" st="2"/>
                                            </p:txEl>
                                          </p:spTgt>
                                        </p:tgtEl>
                                        <p:attrNameLst>
                                          <p:attrName>style.visibility</p:attrName>
                                        </p:attrNameLst>
                                      </p:cBhvr>
                                      <p:to>
                                        <p:strVal val="visible"/>
                                      </p:to>
                                    </p:set>
                                    <p:animEffect filter="fade" transition="in">
                                      <p:cBhvr>
                                        <p:cTn dur="500"/>
                                        <p:tgtEl>
                                          <p:spTgt spid="42">
                                            <p:txEl>
                                              <p:pRg end="2" st="2"/>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3" st="3"/>
                                            </p:txEl>
                                          </p:spTgt>
                                        </p:tgtEl>
                                        <p:attrNameLst>
                                          <p:attrName>style.visibility</p:attrName>
                                        </p:attrNameLst>
                                      </p:cBhvr>
                                      <p:to>
                                        <p:strVal val="visible"/>
                                      </p:to>
                                    </p:set>
                                    <p:animEffect filter="fade" transition="in">
                                      <p:cBhvr>
                                        <p:cTn dur="500"/>
                                        <p:tgtEl>
                                          <p:spTgt spid="42">
                                            <p:txEl>
                                              <p:pRg end="3" st="3"/>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4" st="4"/>
                                            </p:txEl>
                                          </p:spTgt>
                                        </p:tgtEl>
                                        <p:attrNameLst>
                                          <p:attrName>style.visibility</p:attrName>
                                        </p:attrNameLst>
                                      </p:cBhvr>
                                      <p:to>
                                        <p:strVal val="visible"/>
                                      </p:to>
                                    </p:set>
                                    <p:animEffect filter="fade" transition="in">
                                      <p:cBhvr>
                                        <p:cTn dur="500"/>
                                        <p:tgtEl>
                                          <p:spTgt spid="42">
                                            <p:txEl>
                                              <p:pRg end="4" st="4"/>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5" st="5"/>
                                            </p:txEl>
                                          </p:spTgt>
                                        </p:tgtEl>
                                        <p:attrNameLst>
                                          <p:attrName>style.visibility</p:attrName>
                                        </p:attrNameLst>
                                      </p:cBhvr>
                                      <p:to>
                                        <p:strVal val="visible"/>
                                      </p:to>
                                    </p:set>
                                    <p:animEffect filter="fade" transition="in">
                                      <p:cBhvr>
                                        <p:cTn dur="500"/>
                                        <p:tgtEl>
                                          <p:spTgt spid="42">
                                            <p:txEl>
                                              <p:pRg end="5" st="5"/>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6" st="6"/>
                                            </p:txEl>
                                          </p:spTgt>
                                        </p:tgtEl>
                                        <p:attrNameLst>
                                          <p:attrName>style.visibility</p:attrName>
                                        </p:attrNameLst>
                                      </p:cBhvr>
                                      <p:to>
                                        <p:strVal val="visible"/>
                                      </p:to>
                                    </p:set>
                                    <p:animEffect filter="fade" transition="in">
                                      <p:cBhvr>
                                        <p:cTn dur="500"/>
                                        <p:tgtEl>
                                          <p:spTgt spid="42">
                                            <p:txEl>
                                              <p:pRg end="6" st="6"/>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7" st="7"/>
                                            </p:txEl>
                                          </p:spTgt>
                                        </p:tgtEl>
                                        <p:attrNameLst>
                                          <p:attrName>style.visibility</p:attrName>
                                        </p:attrNameLst>
                                      </p:cBhvr>
                                      <p:to>
                                        <p:strVal val="visible"/>
                                      </p:to>
                                    </p:set>
                                    <p:animEffect filter="fade" transition="in">
                                      <p:cBhvr>
                                        <p:cTn dur="500"/>
                                        <p:tgtEl>
                                          <p:spTgt spid="42">
                                            <p:txEl>
                                              <p:pRg end="7" st="7"/>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8" st="8"/>
                                            </p:txEl>
                                          </p:spTgt>
                                        </p:tgtEl>
                                        <p:attrNameLst>
                                          <p:attrName>style.visibility</p:attrName>
                                        </p:attrNameLst>
                                      </p:cBhvr>
                                      <p:to>
                                        <p:strVal val="visible"/>
                                      </p:to>
                                    </p:set>
                                    <p:animEffect filter="fade" transition="in">
                                      <p:cBhvr>
                                        <p:cTn dur="500"/>
                                        <p:tgtEl>
                                          <p:spTgt spid="42">
                                            <p:txEl>
                                              <p:pRg end="8" st="8"/>
                                            </p:txEl>
                                          </p:spTgt>
                                        </p:tgtEl>
                                      </p:cBhvr>
                                    </p:animEffect>
                                  </p:childTnLst>
                                </p:cTn>
                              </p:par>
                              <p:par>
                                <p:cTn fill="hold" nodeType="withEffect" presetClass="entr" presetID="10" presetSubtype="0">
                                  <p:stCondLst>
                                    <p:cond delay="11800"/>
                                  </p:stCondLst>
                                  <p:childTnLst>
                                    <p:set>
                                      <p:cBhvr>
                                        <p:cTn dur="1" fill="hold">
                                          <p:stCondLst>
                                            <p:cond delay="0"/>
                                          </p:stCondLst>
                                        </p:cTn>
                                        <p:tgtEl>
                                          <p:spTgt spid="28"/>
                                        </p:tgtEl>
                                        <p:attrNameLst>
                                          <p:attrName>style.visibility</p:attrName>
                                        </p:attrNameLst>
                                      </p:cBhvr>
                                      <p:to>
                                        <p:strVal val="visible"/>
                                      </p:to>
                                    </p:set>
                                    <p:animEffect filter="fade" transition="in">
                                      <p:cBhvr>
                                        <p:cTn dur="1000"/>
                                        <p:tgtEl>
                                          <p:spTgt spid="28"/>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0" st="0"/>
                                            </p:txEl>
                                          </p:spTgt>
                                        </p:tgtEl>
                                        <p:attrNameLst>
                                          <p:attrName>style.visibility</p:attrName>
                                        </p:attrNameLst>
                                      </p:cBhvr>
                                      <p:to>
                                        <p:strVal val="visible"/>
                                      </p:to>
                                    </p:set>
                                    <p:animEffect filter="fade" transition="in">
                                      <p:cBhvr>
                                        <p:cTn dur="500"/>
                                        <p:tgtEl>
                                          <p:spTgt spid="43">
                                            <p:txEl>
                                              <p:pRg end="0" st="0"/>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1" st="1"/>
                                            </p:txEl>
                                          </p:spTgt>
                                        </p:tgtEl>
                                        <p:attrNameLst>
                                          <p:attrName>style.visibility</p:attrName>
                                        </p:attrNameLst>
                                      </p:cBhvr>
                                      <p:to>
                                        <p:strVal val="visible"/>
                                      </p:to>
                                    </p:set>
                                    <p:animEffect filter="fade" transition="in">
                                      <p:cBhvr>
                                        <p:cTn dur="500"/>
                                        <p:tgtEl>
                                          <p:spTgt spid="43">
                                            <p:txEl>
                                              <p:pRg end="1" st="1"/>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2" st="2"/>
                                            </p:txEl>
                                          </p:spTgt>
                                        </p:tgtEl>
                                        <p:attrNameLst>
                                          <p:attrName>style.visibility</p:attrName>
                                        </p:attrNameLst>
                                      </p:cBhvr>
                                      <p:to>
                                        <p:strVal val="visible"/>
                                      </p:to>
                                    </p:set>
                                    <p:animEffect filter="fade" transition="in">
                                      <p:cBhvr>
                                        <p:cTn dur="500"/>
                                        <p:tgtEl>
                                          <p:spTgt spid="43">
                                            <p:txEl>
                                              <p:pRg end="2" st="2"/>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3" st="3"/>
                                            </p:txEl>
                                          </p:spTgt>
                                        </p:tgtEl>
                                        <p:attrNameLst>
                                          <p:attrName>style.visibility</p:attrName>
                                        </p:attrNameLst>
                                      </p:cBhvr>
                                      <p:to>
                                        <p:strVal val="visible"/>
                                      </p:to>
                                    </p:set>
                                    <p:animEffect filter="fade" transition="in">
                                      <p:cBhvr>
                                        <p:cTn dur="500"/>
                                        <p:tgtEl>
                                          <p:spTgt spid="43">
                                            <p:txEl>
                                              <p:pRg end="3" st="3"/>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4" st="4"/>
                                            </p:txEl>
                                          </p:spTgt>
                                        </p:tgtEl>
                                        <p:attrNameLst>
                                          <p:attrName>style.visibility</p:attrName>
                                        </p:attrNameLst>
                                      </p:cBhvr>
                                      <p:to>
                                        <p:strVal val="visible"/>
                                      </p:to>
                                    </p:set>
                                    <p:animEffect filter="fade" transition="in">
                                      <p:cBhvr>
                                        <p:cTn dur="500"/>
                                        <p:tgtEl>
                                          <p:spTgt spid="43">
                                            <p:txEl>
                                              <p:pRg end="4" st="4"/>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5" st="5"/>
                                            </p:txEl>
                                          </p:spTgt>
                                        </p:tgtEl>
                                        <p:attrNameLst>
                                          <p:attrName>style.visibility</p:attrName>
                                        </p:attrNameLst>
                                      </p:cBhvr>
                                      <p:to>
                                        <p:strVal val="visible"/>
                                      </p:to>
                                    </p:set>
                                    <p:animEffect filter="fade" transition="in">
                                      <p:cBhvr>
                                        <p:cTn dur="500"/>
                                        <p:tgtEl>
                                          <p:spTgt spid="43">
                                            <p:txEl>
                                              <p:pRg end="5" st="5"/>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6" st="6"/>
                                            </p:txEl>
                                          </p:spTgt>
                                        </p:tgtEl>
                                        <p:attrNameLst>
                                          <p:attrName>style.visibility</p:attrName>
                                        </p:attrNameLst>
                                      </p:cBhvr>
                                      <p:to>
                                        <p:strVal val="visible"/>
                                      </p:to>
                                    </p:set>
                                    <p:animEffect filter="fade" transition="in">
                                      <p:cBhvr>
                                        <p:cTn dur="500"/>
                                        <p:tgtEl>
                                          <p:spTgt spid="43">
                                            <p:txEl>
                                              <p:pRg end="6" st="6"/>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7" st="7"/>
                                            </p:txEl>
                                          </p:spTgt>
                                        </p:tgtEl>
                                        <p:attrNameLst>
                                          <p:attrName>style.visibility</p:attrName>
                                        </p:attrNameLst>
                                      </p:cBhvr>
                                      <p:to>
                                        <p:strVal val="visible"/>
                                      </p:to>
                                    </p:set>
                                    <p:animEffect filter="fade" transition="in">
                                      <p:cBhvr>
                                        <p:cTn dur="500"/>
                                        <p:tgtEl>
                                          <p:spTgt spid="43">
                                            <p:txEl>
                                              <p:pRg end="7" st="7"/>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8" st="8"/>
                                            </p:txEl>
                                          </p:spTgt>
                                        </p:tgtEl>
                                        <p:attrNameLst>
                                          <p:attrName>style.visibility</p:attrName>
                                        </p:attrNameLst>
                                      </p:cBhvr>
                                      <p:to>
                                        <p:strVal val="visible"/>
                                      </p:to>
                                    </p:set>
                                    <p:animEffect filter="fade" transition="in">
                                      <p:cBhvr>
                                        <p:cTn dur="500"/>
                                        <p:tgtEl>
                                          <p:spTgt spid="43">
                                            <p:txEl>
                                              <p:pRg end="8" st="8"/>
                                            </p:txEl>
                                          </p:spTgt>
                                        </p:tgtEl>
                                      </p:cBhvr>
                                    </p:animEffect>
                                  </p:childTnLst>
                                </p:cTn>
                              </p:par>
                              <p:par>
                                <p:cTn fill="hold" nodeType="withEffect" presetClass="entr" presetID="2" presetSubtype="1">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250"/>
                                        <p:tgtEl>
                                          <p:spTgt spid="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69" name="Shape 369"/>
        <p:cNvGrpSpPr/>
        <p:nvPr/>
      </p:nvGrpSpPr>
      <p:grpSpPr>
        <a:xfrm>
          <a:off x="0" y="0"/>
          <a:ext cx="0" cy="0"/>
          <a:chOff x="0" y="0"/>
          <a:chExt cx="0" cy="0"/>
        </a:xfrm>
      </p:grpSpPr>
      <p:sp>
        <p:nvSpPr>
          <p:cNvPr id="370" name="Google Shape;370;p4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4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4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4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74" name="Google Shape;374;p46"/>
          <p:cNvGrpSpPr/>
          <p:nvPr/>
        </p:nvGrpSpPr>
        <p:grpSpPr>
          <a:xfrm>
            <a:off x="715131" y="1691267"/>
            <a:ext cx="2057924" cy="2059112"/>
            <a:chOff x="777223" y="2153579"/>
            <a:chExt cx="3022269" cy="3024012"/>
          </a:xfrm>
        </p:grpSpPr>
        <p:sp>
          <p:nvSpPr>
            <p:cNvPr id="375" name="Google Shape;375;p46"/>
            <p:cNvSpPr/>
            <p:nvPr/>
          </p:nvSpPr>
          <p:spPr>
            <a:xfrm>
              <a:off x="777223" y="3209277"/>
              <a:ext cx="1486705" cy="1919455"/>
            </a:xfrm>
            <a:custGeom>
              <a:rect b="b" l="l" r="r" t="t"/>
              <a:pathLst>
                <a:path extrusionOk="0" h="1747217" w="1352638">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anchorCtr="0" anchor="ctr" bIns="0" lIns="162000" spcFirstLastPara="1" rIns="0" wrap="square" tIns="0">
              <a:noAutofit/>
            </a:bodyPr>
            <a:lstStyle/>
            <a:p>
              <a:pPr indent="0" lvl="0" marL="0" marR="0" rtl="0" algn="l">
                <a:spcBef>
                  <a:spcPts val="0"/>
                </a:spcBef>
                <a:spcAft>
                  <a:spcPts val="0"/>
                </a:spcAft>
                <a:buNone/>
              </a:pPr>
              <a:r>
                <a:t/>
              </a:r>
              <a:endParaRPr b="1" sz="1500">
                <a:solidFill>
                  <a:srgbClr val="262626"/>
                </a:solidFill>
                <a:latin typeface="Arial"/>
                <a:ea typeface="Arial"/>
                <a:cs typeface="Arial"/>
                <a:sym typeface="Arial"/>
              </a:endParaRPr>
            </a:p>
          </p:txBody>
        </p:sp>
        <p:sp>
          <p:nvSpPr>
            <p:cNvPr id="376" name="Google Shape;376;p46"/>
            <p:cNvSpPr/>
            <p:nvPr/>
          </p:nvSpPr>
          <p:spPr>
            <a:xfrm>
              <a:off x="813867" y="2153579"/>
              <a:ext cx="1921200" cy="1477981"/>
            </a:xfrm>
            <a:custGeom>
              <a:rect b="b" l="l" r="r" t="t"/>
              <a:pathLst>
                <a:path extrusionOk="0" h="1344614" w="1747878">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sp>
          <p:nvSpPr>
            <p:cNvPr id="377" name="Google Shape;377;p46"/>
            <p:cNvSpPr/>
            <p:nvPr/>
          </p:nvSpPr>
          <p:spPr>
            <a:xfrm>
              <a:off x="2312787" y="2188476"/>
              <a:ext cx="1486705" cy="1921200"/>
            </a:xfrm>
            <a:custGeom>
              <a:rect b="b" l="l" r="r" t="t"/>
              <a:pathLst>
                <a:path extrusionOk="0" h="1747216" w="1352638">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anchorCtr="0" anchor="ctr" bIns="0" lIns="0" spcFirstLastPara="1" rIns="162000" wrap="square" tIns="0">
              <a:noAutofit/>
            </a:bodyPr>
            <a:lstStyle/>
            <a:p>
              <a:pPr indent="0" lvl="0" marL="0" marR="0" rtl="0" algn="ctr">
                <a:spcBef>
                  <a:spcPts val="0"/>
                </a:spcBef>
                <a:spcAft>
                  <a:spcPts val="0"/>
                </a:spcAft>
                <a:buNone/>
              </a:pPr>
              <a:r>
                <a:rPr b="1" lang="en-US" sz="1500">
                  <a:solidFill>
                    <a:srgbClr val="262626"/>
                  </a:solidFill>
                  <a:latin typeface="Arial"/>
                  <a:ea typeface="Arial"/>
                  <a:cs typeface="Arial"/>
                  <a:sym typeface="Arial"/>
                </a:rPr>
                <a:t>     </a:t>
              </a:r>
              <a:endParaRPr b="1" sz="1500">
                <a:solidFill>
                  <a:srgbClr val="262626"/>
                </a:solidFill>
                <a:latin typeface="Arial"/>
                <a:ea typeface="Arial"/>
                <a:cs typeface="Arial"/>
                <a:sym typeface="Arial"/>
              </a:endParaRPr>
            </a:p>
          </p:txBody>
        </p:sp>
        <p:sp>
          <p:nvSpPr>
            <p:cNvPr id="378" name="Google Shape;378;p46"/>
            <p:cNvSpPr/>
            <p:nvPr/>
          </p:nvSpPr>
          <p:spPr>
            <a:xfrm>
              <a:off x="1836412" y="3690886"/>
              <a:ext cx="1921200" cy="1486705"/>
            </a:xfrm>
            <a:custGeom>
              <a:rect b="b" l="l" r="r" t="t"/>
              <a:pathLst>
                <a:path extrusionOk="0" h="1352638" w="1747216">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anchorCtr="0" anchor="ctr" bIns="0" lIns="0" spcFirstLastPara="1" rIns="0" wrap="square" tIns="16200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grpSp>
      <p:sp>
        <p:nvSpPr>
          <p:cNvPr id="379" name="Google Shape;379;p46"/>
          <p:cNvSpPr/>
          <p:nvPr/>
        </p:nvSpPr>
        <p:spPr>
          <a:xfrm>
            <a:off x="3455965" y="1687523"/>
            <a:ext cx="303663" cy="241749"/>
          </a:xfrm>
          <a:prstGeom prst="triangle">
            <a:avLst>
              <a:gd fmla="val 50000" name="adj"/>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0" name="Google Shape;380;p46"/>
          <p:cNvSpPr/>
          <p:nvPr/>
        </p:nvSpPr>
        <p:spPr>
          <a:xfrm>
            <a:off x="3455965" y="2382722"/>
            <a:ext cx="303663" cy="241749"/>
          </a:xfrm>
          <a:prstGeom prst="triangle">
            <a:avLst>
              <a:gd fmla="val 50000" name="adj"/>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1" name="Google Shape;381;p46"/>
          <p:cNvSpPr/>
          <p:nvPr/>
        </p:nvSpPr>
        <p:spPr>
          <a:xfrm>
            <a:off x="3455965" y="307768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2" name="Google Shape;382;p46"/>
          <p:cNvSpPr/>
          <p:nvPr/>
        </p:nvSpPr>
        <p:spPr>
          <a:xfrm>
            <a:off x="3455965" y="377311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3" name="Google Shape;383;p46"/>
          <p:cNvSpPr txBox="1"/>
          <p:nvPr>
            <p:ph idx="1" type="body"/>
          </p:nvPr>
        </p:nvSpPr>
        <p:spPr>
          <a:xfrm>
            <a:off x="1045117" y="2062987"/>
            <a:ext cx="911317" cy="2936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4" name="Google Shape;384;p46"/>
          <p:cNvSpPr txBox="1"/>
          <p:nvPr>
            <p:ph idx="2" type="body"/>
          </p:nvPr>
        </p:nvSpPr>
        <p:spPr>
          <a:xfrm>
            <a:off x="1973069" y="2240895"/>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5" name="Google Shape;385;p46"/>
          <p:cNvSpPr txBox="1"/>
          <p:nvPr>
            <p:ph idx="3" type="body"/>
          </p:nvPr>
        </p:nvSpPr>
        <p:spPr>
          <a:xfrm>
            <a:off x="659465" y="2918910"/>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6" name="Google Shape;386;p46"/>
          <p:cNvSpPr txBox="1"/>
          <p:nvPr>
            <p:ph idx="4" type="body"/>
          </p:nvPr>
        </p:nvSpPr>
        <p:spPr>
          <a:xfrm>
            <a:off x="1645579" y="3116078"/>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7" name="Google Shape;387;p46"/>
          <p:cNvSpPr txBox="1"/>
          <p:nvPr>
            <p:ph idx="5" type="body"/>
          </p:nvPr>
        </p:nvSpPr>
        <p:spPr>
          <a:xfrm>
            <a:off x="3893849" y="163893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8" name="Google Shape;388;p46"/>
          <p:cNvSpPr txBox="1"/>
          <p:nvPr>
            <p:ph idx="6" type="body"/>
          </p:nvPr>
        </p:nvSpPr>
        <p:spPr>
          <a:xfrm>
            <a:off x="3893849" y="231709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9" name="Google Shape;389;p46"/>
          <p:cNvSpPr txBox="1"/>
          <p:nvPr>
            <p:ph idx="7" type="body"/>
          </p:nvPr>
        </p:nvSpPr>
        <p:spPr>
          <a:xfrm>
            <a:off x="3893848" y="2995110"/>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0" name="Google Shape;390;p46"/>
          <p:cNvSpPr txBox="1"/>
          <p:nvPr>
            <p:ph idx="8" type="body"/>
          </p:nvPr>
        </p:nvSpPr>
        <p:spPr>
          <a:xfrm>
            <a:off x="3893848" y="3677462"/>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20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0" st="0"/>
                                            </p:txEl>
                                          </p:spTgt>
                                        </p:tgtEl>
                                        <p:attrNameLst>
                                          <p:attrName>style.visibility</p:attrName>
                                        </p:attrNameLst>
                                      </p:cBhvr>
                                      <p:to>
                                        <p:strVal val="visible"/>
                                      </p:to>
                                    </p:set>
                                    <p:animEffect filter="fade" transition="in">
                                      <p:cBhvr>
                                        <p:cTn dur="2000"/>
                                        <p:tgtEl>
                                          <p:spTgt spid="38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1" st="1"/>
                                            </p:txEl>
                                          </p:spTgt>
                                        </p:tgtEl>
                                        <p:attrNameLst>
                                          <p:attrName>style.visibility</p:attrName>
                                        </p:attrNameLst>
                                      </p:cBhvr>
                                      <p:to>
                                        <p:strVal val="visible"/>
                                      </p:to>
                                    </p:set>
                                    <p:animEffect filter="fade" transition="in">
                                      <p:cBhvr>
                                        <p:cTn dur="2000"/>
                                        <p:tgtEl>
                                          <p:spTgt spid="38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2" st="2"/>
                                            </p:txEl>
                                          </p:spTgt>
                                        </p:tgtEl>
                                        <p:attrNameLst>
                                          <p:attrName>style.visibility</p:attrName>
                                        </p:attrNameLst>
                                      </p:cBhvr>
                                      <p:to>
                                        <p:strVal val="visible"/>
                                      </p:to>
                                    </p:set>
                                    <p:animEffect filter="fade" transition="in">
                                      <p:cBhvr>
                                        <p:cTn dur="2000"/>
                                        <p:tgtEl>
                                          <p:spTgt spid="38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3" st="3"/>
                                            </p:txEl>
                                          </p:spTgt>
                                        </p:tgtEl>
                                        <p:attrNameLst>
                                          <p:attrName>style.visibility</p:attrName>
                                        </p:attrNameLst>
                                      </p:cBhvr>
                                      <p:to>
                                        <p:strVal val="visible"/>
                                      </p:to>
                                    </p:set>
                                    <p:animEffect filter="fade" transition="in">
                                      <p:cBhvr>
                                        <p:cTn dur="2000"/>
                                        <p:tgtEl>
                                          <p:spTgt spid="38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4" st="4"/>
                                            </p:txEl>
                                          </p:spTgt>
                                        </p:tgtEl>
                                        <p:attrNameLst>
                                          <p:attrName>style.visibility</p:attrName>
                                        </p:attrNameLst>
                                      </p:cBhvr>
                                      <p:to>
                                        <p:strVal val="visible"/>
                                      </p:to>
                                    </p:set>
                                    <p:animEffect filter="fade" transition="in">
                                      <p:cBhvr>
                                        <p:cTn dur="2000"/>
                                        <p:tgtEl>
                                          <p:spTgt spid="383">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5" st="5"/>
                                            </p:txEl>
                                          </p:spTgt>
                                        </p:tgtEl>
                                        <p:attrNameLst>
                                          <p:attrName>style.visibility</p:attrName>
                                        </p:attrNameLst>
                                      </p:cBhvr>
                                      <p:to>
                                        <p:strVal val="visible"/>
                                      </p:to>
                                    </p:set>
                                    <p:animEffect filter="fade" transition="in">
                                      <p:cBhvr>
                                        <p:cTn dur="2000"/>
                                        <p:tgtEl>
                                          <p:spTgt spid="383">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6" st="6"/>
                                            </p:txEl>
                                          </p:spTgt>
                                        </p:tgtEl>
                                        <p:attrNameLst>
                                          <p:attrName>style.visibility</p:attrName>
                                        </p:attrNameLst>
                                      </p:cBhvr>
                                      <p:to>
                                        <p:strVal val="visible"/>
                                      </p:to>
                                    </p:set>
                                    <p:animEffect filter="fade" transition="in">
                                      <p:cBhvr>
                                        <p:cTn dur="2000"/>
                                        <p:tgtEl>
                                          <p:spTgt spid="383">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7" st="7"/>
                                            </p:txEl>
                                          </p:spTgt>
                                        </p:tgtEl>
                                        <p:attrNameLst>
                                          <p:attrName>style.visibility</p:attrName>
                                        </p:attrNameLst>
                                      </p:cBhvr>
                                      <p:to>
                                        <p:strVal val="visible"/>
                                      </p:to>
                                    </p:set>
                                    <p:animEffect filter="fade" transition="in">
                                      <p:cBhvr>
                                        <p:cTn dur="2000"/>
                                        <p:tgtEl>
                                          <p:spTgt spid="383">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3">
                                            <p:txEl>
                                              <p:pRg end="8" st="8"/>
                                            </p:txEl>
                                          </p:spTgt>
                                        </p:tgtEl>
                                        <p:attrNameLst>
                                          <p:attrName>style.visibility</p:attrName>
                                        </p:attrNameLst>
                                      </p:cBhvr>
                                      <p:to>
                                        <p:strVal val="visible"/>
                                      </p:to>
                                    </p:set>
                                    <p:animEffect filter="fade" transition="in">
                                      <p:cBhvr>
                                        <p:cTn dur="2000"/>
                                        <p:tgtEl>
                                          <p:spTgt spid="383">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animEffect filter="fade" transition="in">
                                      <p:cBhvr>
                                        <p:cTn dur="2000"/>
                                        <p:tgtEl>
                                          <p:spTgt spid="38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4">
                                            <p:txEl>
                                              <p:pRg end="1" st="1"/>
                                            </p:txEl>
                                          </p:spTgt>
                                        </p:tgtEl>
                                        <p:attrNameLst>
                                          <p:attrName>style.visibility</p:attrName>
                                        </p:attrNameLst>
                                      </p:cBhvr>
                                      <p:to>
                                        <p:strVal val="visible"/>
                                      </p:to>
                                    </p:set>
                                    <p:animEffect filter="fade" transition="in">
                                      <p:cBhvr>
                                        <p:cTn dur="2000"/>
                                        <p:tgtEl>
                                          <p:spTgt spid="38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4">
                                            <p:txEl>
                                              <p:pRg end="2" st="2"/>
                                            </p:txEl>
                                          </p:spTgt>
                                        </p:tgtEl>
                                        <p:attrNameLst>
                                          <p:attrName>style.visibility</p:attrName>
                                        </p:attrNameLst>
                                      </p:cBhvr>
                                      <p:to>
                                        <p:strVal val="visible"/>
                                      </p:to>
                                    </p:set>
                                    <p:animEffect filter="fade" transition="in">
                                      <p:cBhvr>
                                        <p:cTn dur="2000"/>
                                        <p:tgtEl>
                                          <p:spTgt spid="38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4">
                                            <p:txEl>
                                              <p:pRg end="3" st="3"/>
                                            </p:txEl>
                                          </p:spTgt>
                                        </p:tgtEl>
                                        <p:attrNameLst>
                                          <p:attrName>style.visibility</p:attrName>
                                        </p:attrNameLst>
                                      </p:cBhvr>
                                      <p:to>
                                        <p:strVal val="visible"/>
                                      </p:to>
                                    </p:set>
                                    <p:animEffect filter="fade" transition="in">
                                      <p:cBhvr>
                                        <p:cTn dur="2000"/>
                                        <p:tgtEl>
                                          <p:spTgt spid="38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4">
                                            <p:txEl>
                                              <p:pRg end="4" st="4"/>
                                            </p:txEl>
                                          </p:spTgt>
                                        </p:tgtEl>
                                        <p:attrNameLst>
                                          <p:attrName>style.visibility</p:attrName>
                                        </p:attrNameLst>
                                      </p:cBhvr>
                                      <p:to>
                                        <p:strVal val="visible"/>
                                      </p:to>
                                    </p:set>
                                    <p:animEffect filter="fade" transition="in">
                                      <p:cBhvr>
                                        <p:cTn dur="2000"/>
                                        <p:tgtEl>
                                          <p:spTgt spid="384">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4">
                                            <p:txEl>
                                              <p:pRg end="5" st="5"/>
                                            </p:txEl>
                                          </p:spTgt>
                                        </p:tgtEl>
                                        <p:attrNameLst>
                                          <p:attrName>style.visibility</p:attrName>
                                        </p:attrNameLst>
                                      </p:cBhvr>
                                      <p:to>
                                        <p:strVal val="visible"/>
                                      </p:to>
                                    </p:set>
                                    <p:animEffect filter="fade" transition="in">
                                      <p:cBhvr>
                                        <p:cTn dur="2000"/>
                                        <p:tgtEl>
                                          <p:spTgt spid="384">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4">
                                            <p:txEl>
                                              <p:pRg end="6" st="6"/>
                                            </p:txEl>
                                          </p:spTgt>
                                        </p:tgtEl>
                                        <p:attrNameLst>
                                          <p:attrName>style.visibility</p:attrName>
                                        </p:attrNameLst>
                                      </p:cBhvr>
                                      <p:to>
                                        <p:strVal val="visible"/>
                                      </p:to>
                                    </p:set>
                                    <p:animEffect filter="fade" transition="in">
                                      <p:cBhvr>
                                        <p:cTn dur="2000"/>
                                        <p:tgtEl>
                                          <p:spTgt spid="384">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4">
                                            <p:txEl>
                                              <p:pRg end="7" st="7"/>
                                            </p:txEl>
                                          </p:spTgt>
                                        </p:tgtEl>
                                        <p:attrNameLst>
                                          <p:attrName>style.visibility</p:attrName>
                                        </p:attrNameLst>
                                      </p:cBhvr>
                                      <p:to>
                                        <p:strVal val="visible"/>
                                      </p:to>
                                    </p:set>
                                    <p:animEffect filter="fade" transition="in">
                                      <p:cBhvr>
                                        <p:cTn dur="2000"/>
                                        <p:tgtEl>
                                          <p:spTgt spid="384">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4">
                                            <p:txEl>
                                              <p:pRg end="8" st="8"/>
                                            </p:txEl>
                                          </p:spTgt>
                                        </p:tgtEl>
                                        <p:attrNameLst>
                                          <p:attrName>style.visibility</p:attrName>
                                        </p:attrNameLst>
                                      </p:cBhvr>
                                      <p:to>
                                        <p:strVal val="visible"/>
                                      </p:to>
                                    </p:set>
                                    <p:animEffect filter="fade" transition="in">
                                      <p:cBhvr>
                                        <p:cTn dur="2000"/>
                                        <p:tgtEl>
                                          <p:spTgt spid="384">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animEffect filter="fade" transition="in">
                                      <p:cBhvr>
                                        <p:cTn dur="2000"/>
                                        <p:tgtEl>
                                          <p:spTgt spid="38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5">
                                            <p:txEl>
                                              <p:pRg end="1" st="1"/>
                                            </p:txEl>
                                          </p:spTgt>
                                        </p:tgtEl>
                                        <p:attrNameLst>
                                          <p:attrName>style.visibility</p:attrName>
                                        </p:attrNameLst>
                                      </p:cBhvr>
                                      <p:to>
                                        <p:strVal val="visible"/>
                                      </p:to>
                                    </p:set>
                                    <p:animEffect filter="fade" transition="in">
                                      <p:cBhvr>
                                        <p:cTn dur="2000"/>
                                        <p:tgtEl>
                                          <p:spTgt spid="38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5">
                                            <p:txEl>
                                              <p:pRg end="2" st="2"/>
                                            </p:txEl>
                                          </p:spTgt>
                                        </p:tgtEl>
                                        <p:attrNameLst>
                                          <p:attrName>style.visibility</p:attrName>
                                        </p:attrNameLst>
                                      </p:cBhvr>
                                      <p:to>
                                        <p:strVal val="visible"/>
                                      </p:to>
                                    </p:set>
                                    <p:animEffect filter="fade" transition="in">
                                      <p:cBhvr>
                                        <p:cTn dur="2000"/>
                                        <p:tgtEl>
                                          <p:spTgt spid="38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5">
                                            <p:txEl>
                                              <p:pRg end="3" st="3"/>
                                            </p:txEl>
                                          </p:spTgt>
                                        </p:tgtEl>
                                        <p:attrNameLst>
                                          <p:attrName>style.visibility</p:attrName>
                                        </p:attrNameLst>
                                      </p:cBhvr>
                                      <p:to>
                                        <p:strVal val="visible"/>
                                      </p:to>
                                    </p:set>
                                    <p:animEffect filter="fade" transition="in">
                                      <p:cBhvr>
                                        <p:cTn dur="2000"/>
                                        <p:tgtEl>
                                          <p:spTgt spid="38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5">
                                            <p:txEl>
                                              <p:pRg end="4" st="4"/>
                                            </p:txEl>
                                          </p:spTgt>
                                        </p:tgtEl>
                                        <p:attrNameLst>
                                          <p:attrName>style.visibility</p:attrName>
                                        </p:attrNameLst>
                                      </p:cBhvr>
                                      <p:to>
                                        <p:strVal val="visible"/>
                                      </p:to>
                                    </p:set>
                                    <p:animEffect filter="fade" transition="in">
                                      <p:cBhvr>
                                        <p:cTn dur="2000"/>
                                        <p:tgtEl>
                                          <p:spTgt spid="38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5">
                                            <p:txEl>
                                              <p:pRg end="5" st="5"/>
                                            </p:txEl>
                                          </p:spTgt>
                                        </p:tgtEl>
                                        <p:attrNameLst>
                                          <p:attrName>style.visibility</p:attrName>
                                        </p:attrNameLst>
                                      </p:cBhvr>
                                      <p:to>
                                        <p:strVal val="visible"/>
                                      </p:to>
                                    </p:set>
                                    <p:animEffect filter="fade" transition="in">
                                      <p:cBhvr>
                                        <p:cTn dur="2000"/>
                                        <p:tgtEl>
                                          <p:spTgt spid="38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5">
                                            <p:txEl>
                                              <p:pRg end="6" st="6"/>
                                            </p:txEl>
                                          </p:spTgt>
                                        </p:tgtEl>
                                        <p:attrNameLst>
                                          <p:attrName>style.visibility</p:attrName>
                                        </p:attrNameLst>
                                      </p:cBhvr>
                                      <p:to>
                                        <p:strVal val="visible"/>
                                      </p:to>
                                    </p:set>
                                    <p:animEffect filter="fade" transition="in">
                                      <p:cBhvr>
                                        <p:cTn dur="2000"/>
                                        <p:tgtEl>
                                          <p:spTgt spid="38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5">
                                            <p:txEl>
                                              <p:pRg end="7" st="7"/>
                                            </p:txEl>
                                          </p:spTgt>
                                        </p:tgtEl>
                                        <p:attrNameLst>
                                          <p:attrName>style.visibility</p:attrName>
                                        </p:attrNameLst>
                                      </p:cBhvr>
                                      <p:to>
                                        <p:strVal val="visible"/>
                                      </p:to>
                                    </p:set>
                                    <p:animEffect filter="fade" transition="in">
                                      <p:cBhvr>
                                        <p:cTn dur="2000"/>
                                        <p:tgtEl>
                                          <p:spTgt spid="38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5">
                                            <p:txEl>
                                              <p:pRg end="8" st="8"/>
                                            </p:txEl>
                                          </p:spTgt>
                                        </p:tgtEl>
                                        <p:attrNameLst>
                                          <p:attrName>style.visibility</p:attrName>
                                        </p:attrNameLst>
                                      </p:cBhvr>
                                      <p:to>
                                        <p:strVal val="visible"/>
                                      </p:to>
                                    </p:set>
                                    <p:animEffect filter="fade" transition="in">
                                      <p:cBhvr>
                                        <p:cTn dur="2000"/>
                                        <p:tgtEl>
                                          <p:spTgt spid="385">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animEffect filter="fade" transition="in">
                                      <p:cBhvr>
                                        <p:cTn dur="2000"/>
                                        <p:tgtEl>
                                          <p:spTgt spid="38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6">
                                            <p:txEl>
                                              <p:pRg end="1" st="1"/>
                                            </p:txEl>
                                          </p:spTgt>
                                        </p:tgtEl>
                                        <p:attrNameLst>
                                          <p:attrName>style.visibility</p:attrName>
                                        </p:attrNameLst>
                                      </p:cBhvr>
                                      <p:to>
                                        <p:strVal val="visible"/>
                                      </p:to>
                                    </p:set>
                                    <p:animEffect filter="fade" transition="in">
                                      <p:cBhvr>
                                        <p:cTn dur="2000"/>
                                        <p:tgtEl>
                                          <p:spTgt spid="38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6">
                                            <p:txEl>
                                              <p:pRg end="2" st="2"/>
                                            </p:txEl>
                                          </p:spTgt>
                                        </p:tgtEl>
                                        <p:attrNameLst>
                                          <p:attrName>style.visibility</p:attrName>
                                        </p:attrNameLst>
                                      </p:cBhvr>
                                      <p:to>
                                        <p:strVal val="visible"/>
                                      </p:to>
                                    </p:set>
                                    <p:animEffect filter="fade" transition="in">
                                      <p:cBhvr>
                                        <p:cTn dur="2000"/>
                                        <p:tgtEl>
                                          <p:spTgt spid="38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6">
                                            <p:txEl>
                                              <p:pRg end="3" st="3"/>
                                            </p:txEl>
                                          </p:spTgt>
                                        </p:tgtEl>
                                        <p:attrNameLst>
                                          <p:attrName>style.visibility</p:attrName>
                                        </p:attrNameLst>
                                      </p:cBhvr>
                                      <p:to>
                                        <p:strVal val="visible"/>
                                      </p:to>
                                    </p:set>
                                    <p:animEffect filter="fade" transition="in">
                                      <p:cBhvr>
                                        <p:cTn dur="2000"/>
                                        <p:tgtEl>
                                          <p:spTgt spid="38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6">
                                            <p:txEl>
                                              <p:pRg end="4" st="4"/>
                                            </p:txEl>
                                          </p:spTgt>
                                        </p:tgtEl>
                                        <p:attrNameLst>
                                          <p:attrName>style.visibility</p:attrName>
                                        </p:attrNameLst>
                                      </p:cBhvr>
                                      <p:to>
                                        <p:strVal val="visible"/>
                                      </p:to>
                                    </p:set>
                                    <p:animEffect filter="fade" transition="in">
                                      <p:cBhvr>
                                        <p:cTn dur="2000"/>
                                        <p:tgtEl>
                                          <p:spTgt spid="38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6">
                                            <p:txEl>
                                              <p:pRg end="5" st="5"/>
                                            </p:txEl>
                                          </p:spTgt>
                                        </p:tgtEl>
                                        <p:attrNameLst>
                                          <p:attrName>style.visibility</p:attrName>
                                        </p:attrNameLst>
                                      </p:cBhvr>
                                      <p:to>
                                        <p:strVal val="visible"/>
                                      </p:to>
                                    </p:set>
                                    <p:animEffect filter="fade" transition="in">
                                      <p:cBhvr>
                                        <p:cTn dur="2000"/>
                                        <p:tgtEl>
                                          <p:spTgt spid="38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6">
                                            <p:txEl>
                                              <p:pRg end="6" st="6"/>
                                            </p:txEl>
                                          </p:spTgt>
                                        </p:tgtEl>
                                        <p:attrNameLst>
                                          <p:attrName>style.visibility</p:attrName>
                                        </p:attrNameLst>
                                      </p:cBhvr>
                                      <p:to>
                                        <p:strVal val="visible"/>
                                      </p:to>
                                    </p:set>
                                    <p:animEffect filter="fade" transition="in">
                                      <p:cBhvr>
                                        <p:cTn dur="2000"/>
                                        <p:tgtEl>
                                          <p:spTgt spid="386">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6">
                                            <p:txEl>
                                              <p:pRg end="7" st="7"/>
                                            </p:txEl>
                                          </p:spTgt>
                                        </p:tgtEl>
                                        <p:attrNameLst>
                                          <p:attrName>style.visibility</p:attrName>
                                        </p:attrNameLst>
                                      </p:cBhvr>
                                      <p:to>
                                        <p:strVal val="visible"/>
                                      </p:to>
                                    </p:set>
                                    <p:animEffect filter="fade" transition="in">
                                      <p:cBhvr>
                                        <p:cTn dur="2000"/>
                                        <p:tgtEl>
                                          <p:spTgt spid="386">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6">
                                            <p:txEl>
                                              <p:pRg end="8" st="8"/>
                                            </p:txEl>
                                          </p:spTgt>
                                        </p:tgtEl>
                                        <p:attrNameLst>
                                          <p:attrName>style.visibility</p:attrName>
                                        </p:attrNameLst>
                                      </p:cBhvr>
                                      <p:to>
                                        <p:strVal val="visible"/>
                                      </p:to>
                                    </p:set>
                                    <p:animEffect filter="fade" transition="in">
                                      <p:cBhvr>
                                        <p:cTn dur="2000"/>
                                        <p:tgtEl>
                                          <p:spTgt spid="386">
                                            <p:txEl>
                                              <p:pRg end="8" st="8"/>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87">
                                            <p:txEl>
                                              <p:pRg end="0" st="0"/>
                                            </p:txEl>
                                          </p:spTgt>
                                        </p:tgtEl>
                                        <p:attrNameLst>
                                          <p:attrName>style.visibility</p:attrName>
                                        </p:attrNameLst>
                                      </p:cBhvr>
                                      <p:to>
                                        <p:strVal val="visible"/>
                                      </p:to>
                                    </p:set>
                                    <p:animEffect filter="fade" transition="in">
                                      <p:cBhvr>
                                        <p:cTn dur="500"/>
                                        <p:tgtEl>
                                          <p:spTgt spid="387">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87">
                                            <p:txEl>
                                              <p:pRg end="1" st="1"/>
                                            </p:txEl>
                                          </p:spTgt>
                                        </p:tgtEl>
                                        <p:attrNameLst>
                                          <p:attrName>style.visibility</p:attrName>
                                        </p:attrNameLst>
                                      </p:cBhvr>
                                      <p:to>
                                        <p:strVal val="visible"/>
                                      </p:to>
                                    </p:set>
                                    <p:animEffect filter="fade" transition="in">
                                      <p:cBhvr>
                                        <p:cTn dur="500"/>
                                        <p:tgtEl>
                                          <p:spTgt spid="387">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87">
                                            <p:txEl>
                                              <p:pRg end="2" st="2"/>
                                            </p:txEl>
                                          </p:spTgt>
                                        </p:tgtEl>
                                        <p:attrNameLst>
                                          <p:attrName>style.visibility</p:attrName>
                                        </p:attrNameLst>
                                      </p:cBhvr>
                                      <p:to>
                                        <p:strVal val="visible"/>
                                      </p:to>
                                    </p:set>
                                    <p:animEffect filter="fade" transition="in">
                                      <p:cBhvr>
                                        <p:cTn dur="500"/>
                                        <p:tgtEl>
                                          <p:spTgt spid="387">
                                            <p:txEl>
                                              <p:pRg end="2" st="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87">
                                            <p:txEl>
                                              <p:pRg end="3" st="3"/>
                                            </p:txEl>
                                          </p:spTgt>
                                        </p:tgtEl>
                                        <p:attrNameLst>
                                          <p:attrName>style.visibility</p:attrName>
                                        </p:attrNameLst>
                                      </p:cBhvr>
                                      <p:to>
                                        <p:strVal val="visible"/>
                                      </p:to>
                                    </p:set>
                                    <p:animEffect filter="fade" transition="in">
                                      <p:cBhvr>
                                        <p:cTn dur="500"/>
                                        <p:tgtEl>
                                          <p:spTgt spid="387">
                                            <p:txEl>
                                              <p:pRg end="3" st="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87">
                                            <p:txEl>
                                              <p:pRg end="4" st="4"/>
                                            </p:txEl>
                                          </p:spTgt>
                                        </p:tgtEl>
                                        <p:attrNameLst>
                                          <p:attrName>style.visibility</p:attrName>
                                        </p:attrNameLst>
                                      </p:cBhvr>
                                      <p:to>
                                        <p:strVal val="visible"/>
                                      </p:to>
                                    </p:set>
                                    <p:animEffect filter="fade" transition="in">
                                      <p:cBhvr>
                                        <p:cTn dur="500"/>
                                        <p:tgtEl>
                                          <p:spTgt spid="387">
                                            <p:txEl>
                                              <p:pRg end="4" st="4"/>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87">
                                            <p:txEl>
                                              <p:pRg end="5" st="5"/>
                                            </p:txEl>
                                          </p:spTgt>
                                        </p:tgtEl>
                                        <p:attrNameLst>
                                          <p:attrName>style.visibility</p:attrName>
                                        </p:attrNameLst>
                                      </p:cBhvr>
                                      <p:to>
                                        <p:strVal val="visible"/>
                                      </p:to>
                                    </p:set>
                                    <p:animEffect filter="fade" transition="in">
                                      <p:cBhvr>
                                        <p:cTn dur="500"/>
                                        <p:tgtEl>
                                          <p:spTgt spid="387">
                                            <p:txEl>
                                              <p:pRg end="5" st="5"/>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87">
                                            <p:txEl>
                                              <p:pRg end="6" st="6"/>
                                            </p:txEl>
                                          </p:spTgt>
                                        </p:tgtEl>
                                        <p:attrNameLst>
                                          <p:attrName>style.visibility</p:attrName>
                                        </p:attrNameLst>
                                      </p:cBhvr>
                                      <p:to>
                                        <p:strVal val="visible"/>
                                      </p:to>
                                    </p:set>
                                    <p:animEffect filter="fade" transition="in">
                                      <p:cBhvr>
                                        <p:cTn dur="500"/>
                                        <p:tgtEl>
                                          <p:spTgt spid="387">
                                            <p:txEl>
                                              <p:pRg end="6" st="6"/>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87">
                                            <p:txEl>
                                              <p:pRg end="7" st="7"/>
                                            </p:txEl>
                                          </p:spTgt>
                                        </p:tgtEl>
                                        <p:attrNameLst>
                                          <p:attrName>style.visibility</p:attrName>
                                        </p:attrNameLst>
                                      </p:cBhvr>
                                      <p:to>
                                        <p:strVal val="visible"/>
                                      </p:to>
                                    </p:set>
                                    <p:animEffect filter="fade" transition="in">
                                      <p:cBhvr>
                                        <p:cTn dur="500"/>
                                        <p:tgtEl>
                                          <p:spTgt spid="387">
                                            <p:txEl>
                                              <p:pRg end="7" st="7"/>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87">
                                            <p:txEl>
                                              <p:pRg end="8" st="8"/>
                                            </p:txEl>
                                          </p:spTgt>
                                        </p:tgtEl>
                                        <p:attrNameLst>
                                          <p:attrName>style.visibility</p:attrName>
                                        </p:attrNameLst>
                                      </p:cBhvr>
                                      <p:to>
                                        <p:strVal val="visible"/>
                                      </p:to>
                                    </p:set>
                                    <p:animEffect filter="fade" transition="in">
                                      <p:cBhvr>
                                        <p:cTn dur="500"/>
                                        <p:tgtEl>
                                          <p:spTgt spid="387">
                                            <p:txEl>
                                              <p:pRg end="8" st="8"/>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500"/>
                                        <p:tgtEl>
                                          <p:spTgt spid="388">
                                            <p:txEl>
                                              <p:pRg end="0" st="0"/>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88">
                                            <p:txEl>
                                              <p:pRg end="1" st="1"/>
                                            </p:txEl>
                                          </p:spTgt>
                                        </p:tgtEl>
                                        <p:attrNameLst>
                                          <p:attrName>style.visibility</p:attrName>
                                        </p:attrNameLst>
                                      </p:cBhvr>
                                      <p:to>
                                        <p:strVal val="visible"/>
                                      </p:to>
                                    </p:set>
                                    <p:animEffect filter="fade" transition="in">
                                      <p:cBhvr>
                                        <p:cTn dur="500"/>
                                        <p:tgtEl>
                                          <p:spTgt spid="388">
                                            <p:txEl>
                                              <p:pRg end="1" st="1"/>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88">
                                            <p:txEl>
                                              <p:pRg end="2" st="2"/>
                                            </p:txEl>
                                          </p:spTgt>
                                        </p:tgtEl>
                                        <p:attrNameLst>
                                          <p:attrName>style.visibility</p:attrName>
                                        </p:attrNameLst>
                                      </p:cBhvr>
                                      <p:to>
                                        <p:strVal val="visible"/>
                                      </p:to>
                                    </p:set>
                                    <p:animEffect filter="fade" transition="in">
                                      <p:cBhvr>
                                        <p:cTn dur="500"/>
                                        <p:tgtEl>
                                          <p:spTgt spid="388">
                                            <p:txEl>
                                              <p:pRg end="2" st="2"/>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88">
                                            <p:txEl>
                                              <p:pRg end="3" st="3"/>
                                            </p:txEl>
                                          </p:spTgt>
                                        </p:tgtEl>
                                        <p:attrNameLst>
                                          <p:attrName>style.visibility</p:attrName>
                                        </p:attrNameLst>
                                      </p:cBhvr>
                                      <p:to>
                                        <p:strVal val="visible"/>
                                      </p:to>
                                    </p:set>
                                    <p:animEffect filter="fade" transition="in">
                                      <p:cBhvr>
                                        <p:cTn dur="500"/>
                                        <p:tgtEl>
                                          <p:spTgt spid="388">
                                            <p:txEl>
                                              <p:pRg end="3" st="3"/>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88">
                                            <p:txEl>
                                              <p:pRg end="4" st="4"/>
                                            </p:txEl>
                                          </p:spTgt>
                                        </p:tgtEl>
                                        <p:attrNameLst>
                                          <p:attrName>style.visibility</p:attrName>
                                        </p:attrNameLst>
                                      </p:cBhvr>
                                      <p:to>
                                        <p:strVal val="visible"/>
                                      </p:to>
                                    </p:set>
                                    <p:animEffect filter="fade" transition="in">
                                      <p:cBhvr>
                                        <p:cTn dur="500"/>
                                        <p:tgtEl>
                                          <p:spTgt spid="388">
                                            <p:txEl>
                                              <p:pRg end="4" st="4"/>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88">
                                            <p:txEl>
                                              <p:pRg end="5" st="5"/>
                                            </p:txEl>
                                          </p:spTgt>
                                        </p:tgtEl>
                                        <p:attrNameLst>
                                          <p:attrName>style.visibility</p:attrName>
                                        </p:attrNameLst>
                                      </p:cBhvr>
                                      <p:to>
                                        <p:strVal val="visible"/>
                                      </p:to>
                                    </p:set>
                                    <p:animEffect filter="fade" transition="in">
                                      <p:cBhvr>
                                        <p:cTn dur="500"/>
                                        <p:tgtEl>
                                          <p:spTgt spid="388">
                                            <p:txEl>
                                              <p:pRg end="5" st="5"/>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88">
                                            <p:txEl>
                                              <p:pRg end="6" st="6"/>
                                            </p:txEl>
                                          </p:spTgt>
                                        </p:tgtEl>
                                        <p:attrNameLst>
                                          <p:attrName>style.visibility</p:attrName>
                                        </p:attrNameLst>
                                      </p:cBhvr>
                                      <p:to>
                                        <p:strVal val="visible"/>
                                      </p:to>
                                    </p:set>
                                    <p:animEffect filter="fade" transition="in">
                                      <p:cBhvr>
                                        <p:cTn dur="500"/>
                                        <p:tgtEl>
                                          <p:spTgt spid="388">
                                            <p:txEl>
                                              <p:pRg end="6" st="6"/>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88">
                                            <p:txEl>
                                              <p:pRg end="7" st="7"/>
                                            </p:txEl>
                                          </p:spTgt>
                                        </p:tgtEl>
                                        <p:attrNameLst>
                                          <p:attrName>style.visibility</p:attrName>
                                        </p:attrNameLst>
                                      </p:cBhvr>
                                      <p:to>
                                        <p:strVal val="visible"/>
                                      </p:to>
                                    </p:set>
                                    <p:animEffect filter="fade" transition="in">
                                      <p:cBhvr>
                                        <p:cTn dur="500"/>
                                        <p:tgtEl>
                                          <p:spTgt spid="388">
                                            <p:txEl>
                                              <p:pRg end="7" st="7"/>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88">
                                            <p:txEl>
                                              <p:pRg end="8" st="8"/>
                                            </p:txEl>
                                          </p:spTgt>
                                        </p:tgtEl>
                                        <p:attrNameLst>
                                          <p:attrName>style.visibility</p:attrName>
                                        </p:attrNameLst>
                                      </p:cBhvr>
                                      <p:to>
                                        <p:strVal val="visible"/>
                                      </p:to>
                                    </p:set>
                                    <p:animEffect filter="fade" transition="in">
                                      <p:cBhvr>
                                        <p:cTn dur="500"/>
                                        <p:tgtEl>
                                          <p:spTgt spid="388">
                                            <p:txEl>
                                              <p:pRg end="8" st="8"/>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500"/>
                                        <p:tgtEl>
                                          <p:spTgt spid="389">
                                            <p:txEl>
                                              <p:pRg end="0" st="0"/>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500"/>
                                        <p:tgtEl>
                                          <p:spTgt spid="389">
                                            <p:txEl>
                                              <p:pRg end="1" st="1"/>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89">
                                            <p:txEl>
                                              <p:pRg end="2" st="2"/>
                                            </p:txEl>
                                          </p:spTgt>
                                        </p:tgtEl>
                                        <p:attrNameLst>
                                          <p:attrName>style.visibility</p:attrName>
                                        </p:attrNameLst>
                                      </p:cBhvr>
                                      <p:to>
                                        <p:strVal val="visible"/>
                                      </p:to>
                                    </p:set>
                                    <p:animEffect filter="fade" transition="in">
                                      <p:cBhvr>
                                        <p:cTn dur="500"/>
                                        <p:tgtEl>
                                          <p:spTgt spid="389">
                                            <p:txEl>
                                              <p:pRg end="2" st="2"/>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89">
                                            <p:txEl>
                                              <p:pRg end="3" st="3"/>
                                            </p:txEl>
                                          </p:spTgt>
                                        </p:tgtEl>
                                        <p:attrNameLst>
                                          <p:attrName>style.visibility</p:attrName>
                                        </p:attrNameLst>
                                      </p:cBhvr>
                                      <p:to>
                                        <p:strVal val="visible"/>
                                      </p:to>
                                    </p:set>
                                    <p:animEffect filter="fade" transition="in">
                                      <p:cBhvr>
                                        <p:cTn dur="500"/>
                                        <p:tgtEl>
                                          <p:spTgt spid="389">
                                            <p:txEl>
                                              <p:pRg end="3" st="3"/>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89">
                                            <p:txEl>
                                              <p:pRg end="4" st="4"/>
                                            </p:txEl>
                                          </p:spTgt>
                                        </p:tgtEl>
                                        <p:attrNameLst>
                                          <p:attrName>style.visibility</p:attrName>
                                        </p:attrNameLst>
                                      </p:cBhvr>
                                      <p:to>
                                        <p:strVal val="visible"/>
                                      </p:to>
                                    </p:set>
                                    <p:animEffect filter="fade" transition="in">
                                      <p:cBhvr>
                                        <p:cTn dur="500"/>
                                        <p:tgtEl>
                                          <p:spTgt spid="389">
                                            <p:txEl>
                                              <p:pRg end="4" st="4"/>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89">
                                            <p:txEl>
                                              <p:pRg end="5" st="5"/>
                                            </p:txEl>
                                          </p:spTgt>
                                        </p:tgtEl>
                                        <p:attrNameLst>
                                          <p:attrName>style.visibility</p:attrName>
                                        </p:attrNameLst>
                                      </p:cBhvr>
                                      <p:to>
                                        <p:strVal val="visible"/>
                                      </p:to>
                                    </p:set>
                                    <p:animEffect filter="fade" transition="in">
                                      <p:cBhvr>
                                        <p:cTn dur="500"/>
                                        <p:tgtEl>
                                          <p:spTgt spid="389">
                                            <p:txEl>
                                              <p:pRg end="5" st="5"/>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89">
                                            <p:txEl>
                                              <p:pRg end="6" st="6"/>
                                            </p:txEl>
                                          </p:spTgt>
                                        </p:tgtEl>
                                        <p:attrNameLst>
                                          <p:attrName>style.visibility</p:attrName>
                                        </p:attrNameLst>
                                      </p:cBhvr>
                                      <p:to>
                                        <p:strVal val="visible"/>
                                      </p:to>
                                    </p:set>
                                    <p:animEffect filter="fade" transition="in">
                                      <p:cBhvr>
                                        <p:cTn dur="500"/>
                                        <p:tgtEl>
                                          <p:spTgt spid="389">
                                            <p:txEl>
                                              <p:pRg end="6" st="6"/>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89">
                                            <p:txEl>
                                              <p:pRg end="7" st="7"/>
                                            </p:txEl>
                                          </p:spTgt>
                                        </p:tgtEl>
                                        <p:attrNameLst>
                                          <p:attrName>style.visibility</p:attrName>
                                        </p:attrNameLst>
                                      </p:cBhvr>
                                      <p:to>
                                        <p:strVal val="visible"/>
                                      </p:to>
                                    </p:set>
                                    <p:animEffect filter="fade" transition="in">
                                      <p:cBhvr>
                                        <p:cTn dur="500"/>
                                        <p:tgtEl>
                                          <p:spTgt spid="389">
                                            <p:txEl>
                                              <p:pRg end="7" st="7"/>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89">
                                            <p:txEl>
                                              <p:pRg end="8" st="8"/>
                                            </p:txEl>
                                          </p:spTgt>
                                        </p:tgtEl>
                                        <p:attrNameLst>
                                          <p:attrName>style.visibility</p:attrName>
                                        </p:attrNameLst>
                                      </p:cBhvr>
                                      <p:to>
                                        <p:strVal val="visible"/>
                                      </p:to>
                                    </p:set>
                                    <p:animEffect filter="fade" transition="in">
                                      <p:cBhvr>
                                        <p:cTn dur="500"/>
                                        <p:tgtEl>
                                          <p:spTgt spid="389">
                                            <p:txEl>
                                              <p:pRg end="8" st="8"/>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500"/>
                                        <p:tgtEl>
                                          <p:spTgt spid="390">
                                            <p:txEl>
                                              <p:pRg end="0" st="0"/>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500"/>
                                        <p:tgtEl>
                                          <p:spTgt spid="390">
                                            <p:txEl>
                                              <p:pRg end="1" st="1"/>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500"/>
                                        <p:tgtEl>
                                          <p:spTgt spid="390">
                                            <p:txEl>
                                              <p:pRg end="2" st="2"/>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500"/>
                                        <p:tgtEl>
                                          <p:spTgt spid="390">
                                            <p:txEl>
                                              <p:pRg end="3" st="3"/>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500"/>
                                        <p:tgtEl>
                                          <p:spTgt spid="390">
                                            <p:txEl>
                                              <p:pRg end="4" st="4"/>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500"/>
                                        <p:tgtEl>
                                          <p:spTgt spid="390">
                                            <p:txEl>
                                              <p:pRg end="5" st="5"/>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0">
                                            <p:txEl>
                                              <p:pRg end="6" st="6"/>
                                            </p:txEl>
                                          </p:spTgt>
                                        </p:tgtEl>
                                        <p:attrNameLst>
                                          <p:attrName>style.visibility</p:attrName>
                                        </p:attrNameLst>
                                      </p:cBhvr>
                                      <p:to>
                                        <p:strVal val="visible"/>
                                      </p:to>
                                    </p:set>
                                    <p:animEffect filter="fade" transition="in">
                                      <p:cBhvr>
                                        <p:cTn dur="500"/>
                                        <p:tgtEl>
                                          <p:spTgt spid="390">
                                            <p:txEl>
                                              <p:pRg end="6" st="6"/>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0">
                                            <p:txEl>
                                              <p:pRg end="7" st="7"/>
                                            </p:txEl>
                                          </p:spTgt>
                                        </p:tgtEl>
                                        <p:attrNameLst>
                                          <p:attrName>style.visibility</p:attrName>
                                        </p:attrNameLst>
                                      </p:cBhvr>
                                      <p:to>
                                        <p:strVal val="visible"/>
                                      </p:to>
                                    </p:set>
                                    <p:animEffect filter="fade" transition="in">
                                      <p:cBhvr>
                                        <p:cTn dur="500"/>
                                        <p:tgtEl>
                                          <p:spTgt spid="390">
                                            <p:txEl>
                                              <p:pRg end="7" st="7"/>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0">
                                            <p:txEl>
                                              <p:pRg end="8" st="8"/>
                                            </p:txEl>
                                          </p:spTgt>
                                        </p:tgtEl>
                                        <p:attrNameLst>
                                          <p:attrName>style.visibility</p:attrName>
                                        </p:attrNameLst>
                                      </p:cBhvr>
                                      <p:to>
                                        <p:strVal val="visible"/>
                                      </p:to>
                                    </p:set>
                                    <p:animEffect filter="fade" transition="in">
                                      <p:cBhvr>
                                        <p:cTn dur="500"/>
                                        <p:tgtEl>
                                          <p:spTgt spid="39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91" name="Shape 391"/>
        <p:cNvGrpSpPr/>
        <p:nvPr/>
      </p:nvGrpSpPr>
      <p:grpSpPr>
        <a:xfrm>
          <a:off x="0" y="0"/>
          <a:ext cx="0" cy="0"/>
          <a:chOff x="0" y="0"/>
          <a:chExt cx="0" cy="0"/>
        </a:xfrm>
      </p:grpSpPr>
      <p:sp>
        <p:nvSpPr>
          <p:cNvPr id="392" name="Google Shape;392;p4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3" name="Google Shape;393;p4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4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4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96" name="Google Shape;396;p47"/>
          <p:cNvGrpSpPr/>
          <p:nvPr/>
        </p:nvGrpSpPr>
        <p:grpSpPr>
          <a:xfrm>
            <a:off x="1112596" y="1995741"/>
            <a:ext cx="7140154" cy="2200719"/>
            <a:chOff x="1118350" y="1619137"/>
            <a:chExt cx="9602732" cy="4110550"/>
          </a:xfrm>
        </p:grpSpPr>
        <p:sp>
          <p:nvSpPr>
            <p:cNvPr id="397" name="Google Shape;397;p47"/>
            <p:cNvSpPr/>
            <p:nvPr/>
          </p:nvSpPr>
          <p:spPr>
            <a:xfrm flipH="1">
              <a:off x="1152883" y="1619137"/>
              <a:ext cx="462384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398" name="Google Shape;398;p47"/>
            <p:cNvSpPr/>
            <p:nvPr/>
          </p:nvSpPr>
          <p:spPr>
            <a:xfrm flipH="1">
              <a:off x="1118350" y="1619137"/>
              <a:ext cx="1671518" cy="1652615"/>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612000" wrap="square" tIns="45700">
              <a:norm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A</a:t>
              </a:r>
              <a:endParaRPr b="1" sz="4000">
                <a:solidFill>
                  <a:srgbClr val="FFFFFF"/>
                </a:solidFill>
                <a:latin typeface="Calibri"/>
                <a:ea typeface="Calibri"/>
                <a:cs typeface="Calibri"/>
                <a:sym typeface="Calibri"/>
              </a:endParaRPr>
            </a:p>
          </p:txBody>
        </p:sp>
        <p:sp>
          <p:nvSpPr>
            <p:cNvPr id="399" name="Google Shape;399;p47"/>
            <p:cNvSpPr/>
            <p:nvPr/>
          </p:nvSpPr>
          <p:spPr>
            <a:xfrm>
              <a:off x="6280786" y="1619137"/>
              <a:ext cx="444029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0" name="Google Shape;400;p47"/>
            <p:cNvSpPr/>
            <p:nvPr/>
          </p:nvSpPr>
          <p:spPr>
            <a:xfrm>
              <a:off x="9149986" y="1619137"/>
              <a:ext cx="1571096" cy="1652614"/>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45700" lIns="612000" spcFirstLastPara="1" rIns="90000" wrap="square" tIns="45700">
              <a:no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B</a:t>
              </a:r>
              <a:endParaRPr b="1" sz="4000">
                <a:solidFill>
                  <a:srgbClr val="FFFFFF"/>
                </a:solidFill>
                <a:latin typeface="Calibri"/>
                <a:ea typeface="Calibri"/>
                <a:cs typeface="Calibri"/>
                <a:sym typeface="Calibri"/>
              </a:endParaRPr>
            </a:p>
          </p:txBody>
        </p:sp>
        <p:sp>
          <p:nvSpPr>
            <p:cNvPr id="401" name="Google Shape;401;p47"/>
            <p:cNvSpPr/>
            <p:nvPr/>
          </p:nvSpPr>
          <p:spPr>
            <a:xfrm flipH="1">
              <a:off x="1152883" y="4077073"/>
              <a:ext cx="4623846" cy="1652614"/>
            </a:xfrm>
            <a:custGeom>
              <a:rect b="b" l="l" r="r" t="t"/>
              <a:pathLst>
                <a:path extrusionOk="0" h="1393371" w="2987042">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2" name="Google Shape;402;p47"/>
            <p:cNvSpPr/>
            <p:nvPr/>
          </p:nvSpPr>
          <p:spPr>
            <a:xfrm flipH="1">
              <a:off x="1152884" y="4077073"/>
              <a:ext cx="1671518" cy="1652614"/>
            </a:xfrm>
            <a:custGeom>
              <a:rect b="b" l="l" r="r" t="t"/>
              <a:pathLst>
                <a:path extrusionOk="0" h="1393371" w="1467218">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rotWithShape="0" algn="ctr" dir="5400000" dist="19050">
                <a:srgbClr val="000000">
                  <a:alpha val="62745"/>
                </a:srgbClr>
              </a:outerShdw>
            </a:effectLst>
          </p:spPr>
          <p:txBody>
            <a:bodyPr anchorCtr="0" anchor="b" bIns="45700" lIns="91425" spcFirstLastPara="1" rIns="612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D</a:t>
              </a:r>
              <a:endParaRPr b="1" sz="4000">
                <a:solidFill>
                  <a:srgbClr val="FFFFFF"/>
                </a:solidFill>
                <a:latin typeface="Calibri"/>
                <a:ea typeface="Calibri"/>
                <a:cs typeface="Calibri"/>
                <a:sym typeface="Calibri"/>
              </a:endParaRPr>
            </a:p>
          </p:txBody>
        </p:sp>
        <p:sp>
          <p:nvSpPr>
            <p:cNvPr id="403" name="Google Shape;403;p47"/>
            <p:cNvSpPr/>
            <p:nvPr/>
          </p:nvSpPr>
          <p:spPr>
            <a:xfrm>
              <a:off x="6280786" y="4077073"/>
              <a:ext cx="4440296" cy="1652614"/>
            </a:xfrm>
            <a:custGeom>
              <a:rect b="b" l="l" r="r" t="t"/>
              <a:pathLst>
                <a:path extrusionOk="0" h="1393371" w="2987042">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4" name="Google Shape;404;p47"/>
            <p:cNvSpPr/>
            <p:nvPr/>
          </p:nvSpPr>
          <p:spPr>
            <a:xfrm>
              <a:off x="9149986" y="4077072"/>
              <a:ext cx="1571096" cy="1652614"/>
            </a:xfrm>
            <a:custGeom>
              <a:rect b="b" l="l" r="r" t="t"/>
              <a:pathLst>
                <a:path extrusionOk="0" h="1393371" w="1467218">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b" bIns="45700" lIns="612000" spcFirstLastPara="1" rIns="90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C</a:t>
              </a:r>
              <a:endParaRPr b="1" sz="4000">
                <a:solidFill>
                  <a:srgbClr val="FFFFFF"/>
                </a:solidFill>
                <a:latin typeface="Calibri"/>
                <a:ea typeface="Calibri"/>
                <a:cs typeface="Calibri"/>
                <a:sym typeface="Calibri"/>
              </a:endParaRPr>
            </a:p>
          </p:txBody>
        </p:sp>
        <p:pic>
          <p:nvPicPr>
            <p:cNvPr id="405" name="Google Shape;405;p47"/>
            <p:cNvPicPr preferRelativeResize="0"/>
            <p:nvPr/>
          </p:nvPicPr>
          <p:blipFill rotWithShape="1">
            <a:blip r:embed="rId2">
              <a:alphaModFix/>
            </a:blip>
            <a:srcRect b="0" l="0" r="0" t="0"/>
            <a:stretch/>
          </p:blipFill>
          <p:spPr>
            <a:xfrm>
              <a:off x="4532568" y="2607711"/>
              <a:ext cx="2347829" cy="1814656"/>
            </a:xfrm>
            <a:prstGeom prst="rect">
              <a:avLst/>
            </a:prstGeom>
            <a:noFill/>
            <a:ln>
              <a:noFill/>
            </a:ln>
          </p:spPr>
        </p:pic>
      </p:grpSp>
      <p:sp>
        <p:nvSpPr>
          <p:cNvPr id="406" name="Google Shape;406;p47"/>
          <p:cNvSpPr txBox="1"/>
          <p:nvPr>
            <p:ph idx="1" type="body"/>
          </p:nvPr>
        </p:nvSpPr>
        <p:spPr>
          <a:xfrm>
            <a:off x="2020629" y="2240463"/>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7" name="Google Shape;407;p47"/>
          <p:cNvSpPr txBox="1"/>
          <p:nvPr>
            <p:ph idx="2" type="body"/>
          </p:nvPr>
        </p:nvSpPr>
        <p:spPr>
          <a:xfrm>
            <a:off x="5038252" y="226123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8" name="Google Shape;408;p47"/>
          <p:cNvSpPr txBox="1"/>
          <p:nvPr>
            <p:ph idx="3" type="body"/>
          </p:nvPr>
        </p:nvSpPr>
        <p:spPr>
          <a:xfrm>
            <a:off x="5142750" y="353195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9" name="Google Shape;409;p47"/>
          <p:cNvSpPr txBox="1"/>
          <p:nvPr>
            <p:ph idx="4" type="body"/>
          </p:nvPr>
        </p:nvSpPr>
        <p:spPr>
          <a:xfrm>
            <a:off x="2090647" y="3597079"/>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10" name="Shape 410"/>
        <p:cNvGrpSpPr/>
        <p:nvPr/>
      </p:nvGrpSpPr>
      <p:grpSpPr>
        <a:xfrm>
          <a:off x="0" y="0"/>
          <a:ext cx="0" cy="0"/>
          <a:chOff x="0" y="0"/>
          <a:chExt cx="0" cy="0"/>
        </a:xfrm>
      </p:grpSpPr>
      <p:sp>
        <p:nvSpPr>
          <p:cNvPr id="411" name="Google Shape;411;p4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2" name="Google Shape;412;p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4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15" name="Google Shape;415;p48"/>
          <p:cNvGrpSpPr/>
          <p:nvPr/>
        </p:nvGrpSpPr>
        <p:grpSpPr>
          <a:xfrm>
            <a:off x="2215459" y="555785"/>
            <a:ext cx="4023295" cy="4587716"/>
            <a:chOff x="2677662" y="176181"/>
            <a:chExt cx="6830126" cy="6842990"/>
          </a:xfrm>
        </p:grpSpPr>
        <p:sp>
          <p:nvSpPr>
            <p:cNvPr id="416" name="Google Shape;416;p48"/>
            <p:cNvSpPr/>
            <p:nvPr/>
          </p:nvSpPr>
          <p:spPr>
            <a:xfrm>
              <a:off x="2677662" y="1886887"/>
              <a:ext cx="3421413" cy="3421413"/>
            </a:xfrm>
            <a:prstGeom prst="arc">
              <a:avLst>
                <a:gd fmla="val 16200000" name="adj1"/>
                <a:gd fmla="val 5400629" name="adj2"/>
              </a:avLst>
            </a:prstGeom>
            <a:noFill/>
            <a:ln cap="rnd" cmpd="sng" w="2540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48"/>
            <p:cNvSpPr/>
            <p:nvPr/>
          </p:nvSpPr>
          <p:spPr>
            <a:xfrm rot="10800000">
              <a:off x="6086375" y="1874187"/>
              <a:ext cx="3421413" cy="3421413"/>
            </a:xfrm>
            <a:prstGeom prst="arc">
              <a:avLst>
                <a:gd fmla="val 16200000" name="adj1"/>
                <a:gd fmla="val 5400629" name="adj2"/>
              </a:avLst>
            </a:prstGeom>
            <a:noFill/>
            <a:ln cap="rnd" cmpd="sng" w="254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48"/>
            <p:cNvSpPr/>
            <p:nvPr/>
          </p:nvSpPr>
          <p:spPr>
            <a:xfrm rot="5400000">
              <a:off x="4385294" y="176181"/>
              <a:ext cx="3421413" cy="3421413"/>
            </a:xfrm>
            <a:prstGeom prst="arc">
              <a:avLst>
                <a:gd fmla="val 16200000" name="adj1"/>
                <a:gd fmla="val 5400629" name="adj2"/>
              </a:avLst>
            </a:prstGeom>
            <a:noFill/>
            <a:ln cap="rnd" cmpd="sng" w="2540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48"/>
            <p:cNvSpPr/>
            <p:nvPr/>
          </p:nvSpPr>
          <p:spPr>
            <a:xfrm rot="-5400000">
              <a:off x="4385209" y="3597676"/>
              <a:ext cx="3421577" cy="3421413"/>
            </a:xfrm>
            <a:prstGeom prst="arc">
              <a:avLst>
                <a:gd fmla="val 16200000" name="adj1"/>
                <a:gd fmla="val 5434220" name="adj2"/>
              </a:avLst>
            </a:prstGeom>
            <a:noFill/>
            <a:ln cap="rnd" cmpd="sng" w="254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0" name="Google Shape;420;p48"/>
          <p:cNvSpPr txBox="1"/>
          <p:nvPr/>
        </p:nvSpPr>
        <p:spPr>
          <a:xfrm>
            <a:off x="3428154" y="1964879"/>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02</a:t>
            </a:r>
            <a:endParaRPr/>
          </a:p>
        </p:txBody>
      </p:sp>
      <p:sp>
        <p:nvSpPr>
          <p:cNvPr id="421" name="Google Shape;421;p48"/>
          <p:cNvSpPr txBox="1"/>
          <p:nvPr/>
        </p:nvSpPr>
        <p:spPr>
          <a:xfrm>
            <a:off x="4499565" y="2031622"/>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03</a:t>
            </a:r>
            <a:endParaRPr/>
          </a:p>
        </p:txBody>
      </p:sp>
      <p:sp>
        <p:nvSpPr>
          <p:cNvPr id="422" name="Google Shape;422;p48"/>
          <p:cNvSpPr txBox="1"/>
          <p:nvPr/>
        </p:nvSpPr>
        <p:spPr>
          <a:xfrm>
            <a:off x="4504552" y="3169901"/>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04</a:t>
            </a:r>
            <a:endParaRPr/>
          </a:p>
        </p:txBody>
      </p:sp>
      <p:sp>
        <p:nvSpPr>
          <p:cNvPr id="423" name="Google Shape;423;p48"/>
          <p:cNvSpPr txBox="1"/>
          <p:nvPr/>
        </p:nvSpPr>
        <p:spPr>
          <a:xfrm>
            <a:off x="3422694" y="3254607"/>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01</a:t>
            </a:r>
            <a:endParaRPr/>
          </a:p>
        </p:txBody>
      </p:sp>
      <p:pic>
        <p:nvPicPr>
          <p:cNvPr descr="Users" id="424" name="Google Shape;424;p48"/>
          <p:cNvPicPr preferRelativeResize="0"/>
          <p:nvPr/>
        </p:nvPicPr>
        <p:blipFill rotWithShape="1">
          <a:blip r:embed="rId2">
            <a:alphaModFix/>
          </a:blip>
          <a:srcRect b="0" l="0" r="0" t="0"/>
          <a:stretch/>
        </p:blipFill>
        <p:spPr>
          <a:xfrm>
            <a:off x="5852594" y="1904869"/>
            <a:ext cx="598713" cy="598713"/>
          </a:xfrm>
          <a:prstGeom prst="rect">
            <a:avLst/>
          </a:prstGeom>
          <a:noFill/>
          <a:ln>
            <a:noFill/>
          </a:ln>
        </p:spPr>
      </p:pic>
      <p:pic>
        <p:nvPicPr>
          <p:cNvPr descr="Puzzle" id="425" name="Google Shape;425;p48"/>
          <p:cNvPicPr preferRelativeResize="0"/>
          <p:nvPr/>
        </p:nvPicPr>
        <p:blipFill rotWithShape="1">
          <a:blip r:embed="rId3">
            <a:alphaModFix/>
          </a:blip>
          <a:srcRect b="0" l="0" r="0" t="0"/>
          <a:stretch/>
        </p:blipFill>
        <p:spPr>
          <a:xfrm>
            <a:off x="6071652" y="3393519"/>
            <a:ext cx="598713" cy="598713"/>
          </a:xfrm>
          <a:prstGeom prst="rect">
            <a:avLst/>
          </a:prstGeom>
          <a:noFill/>
          <a:ln>
            <a:noFill/>
          </a:ln>
        </p:spPr>
      </p:pic>
      <p:pic>
        <p:nvPicPr>
          <p:cNvPr descr="Lightbulb" id="426" name="Google Shape;426;p48"/>
          <p:cNvPicPr preferRelativeResize="0"/>
          <p:nvPr/>
        </p:nvPicPr>
        <p:blipFill rotWithShape="1">
          <a:blip r:embed="rId4">
            <a:alphaModFix/>
          </a:blip>
          <a:srcRect b="0" l="0" r="0" t="0"/>
          <a:stretch/>
        </p:blipFill>
        <p:spPr>
          <a:xfrm>
            <a:off x="1752710" y="1812456"/>
            <a:ext cx="598713" cy="598713"/>
          </a:xfrm>
          <a:prstGeom prst="rect">
            <a:avLst/>
          </a:prstGeom>
          <a:noFill/>
          <a:ln>
            <a:noFill/>
          </a:ln>
        </p:spPr>
      </p:pic>
      <p:pic>
        <p:nvPicPr>
          <p:cNvPr descr="Rocket" id="427" name="Google Shape;427;p48"/>
          <p:cNvPicPr preferRelativeResize="0"/>
          <p:nvPr/>
        </p:nvPicPr>
        <p:blipFill rotWithShape="1">
          <a:blip r:embed="rId5">
            <a:alphaModFix/>
          </a:blip>
          <a:srcRect b="0" l="0" r="0" t="0"/>
          <a:stretch/>
        </p:blipFill>
        <p:spPr>
          <a:xfrm>
            <a:off x="1969206" y="3483806"/>
            <a:ext cx="598713" cy="598713"/>
          </a:xfrm>
          <a:prstGeom prst="rect">
            <a:avLst/>
          </a:prstGeom>
          <a:noFill/>
          <a:ln>
            <a:noFill/>
          </a:ln>
        </p:spPr>
      </p:pic>
      <p:sp>
        <p:nvSpPr>
          <p:cNvPr id="428" name="Google Shape;428;p48"/>
          <p:cNvSpPr txBox="1"/>
          <p:nvPr>
            <p:ph idx="1" type="body"/>
          </p:nvPr>
        </p:nvSpPr>
        <p:spPr>
          <a:xfrm>
            <a:off x="188043"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9" name="Google Shape;429;p48"/>
          <p:cNvSpPr txBox="1"/>
          <p:nvPr>
            <p:ph idx="2" type="body"/>
          </p:nvPr>
        </p:nvSpPr>
        <p:spPr>
          <a:xfrm>
            <a:off x="440141" y="3646321"/>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0" name="Google Shape;430;p48"/>
          <p:cNvSpPr txBox="1"/>
          <p:nvPr>
            <p:ph idx="3" type="body"/>
          </p:nvPr>
        </p:nvSpPr>
        <p:spPr>
          <a:xfrm>
            <a:off x="6464172"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1" name="Google Shape;431;p48"/>
          <p:cNvSpPr txBox="1"/>
          <p:nvPr>
            <p:ph idx="4" type="body"/>
          </p:nvPr>
        </p:nvSpPr>
        <p:spPr>
          <a:xfrm>
            <a:off x="6597724" y="3646322"/>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32" name="Shape 432"/>
        <p:cNvGrpSpPr/>
        <p:nvPr/>
      </p:nvGrpSpPr>
      <p:grpSpPr>
        <a:xfrm>
          <a:off x="0" y="0"/>
          <a:ext cx="0" cy="0"/>
          <a:chOff x="0" y="0"/>
          <a:chExt cx="0" cy="0"/>
        </a:xfrm>
      </p:grpSpPr>
      <p:sp>
        <p:nvSpPr>
          <p:cNvPr id="433" name="Google Shape;433;p4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34" name="Google Shape;434;p49"/>
          <p:cNvGrpSpPr/>
          <p:nvPr/>
        </p:nvGrpSpPr>
        <p:grpSpPr>
          <a:xfrm>
            <a:off x="2687891" y="1665831"/>
            <a:ext cx="3550351" cy="2865502"/>
            <a:chOff x="2084788" y="1499752"/>
            <a:chExt cx="4773536" cy="4779515"/>
          </a:xfrm>
        </p:grpSpPr>
        <p:sp>
          <p:nvSpPr>
            <p:cNvPr id="435" name="Google Shape;435;p49"/>
            <p:cNvSpPr/>
            <p:nvPr/>
          </p:nvSpPr>
          <p:spPr>
            <a:xfrm>
              <a:off x="2084793" y="2743936"/>
              <a:ext cx="1860957" cy="2504034"/>
            </a:xfrm>
            <a:custGeom>
              <a:rect b="b" l="l" r="r" t="t"/>
              <a:pathLst>
                <a:path extrusionOk="0" h="2504032" w="186096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36" name="Google Shape;436;p49"/>
            <p:cNvSpPr/>
            <p:nvPr/>
          </p:nvSpPr>
          <p:spPr>
            <a:xfrm>
              <a:off x="3476315" y="4299116"/>
              <a:ext cx="2380911" cy="1980072"/>
            </a:xfrm>
            <a:custGeom>
              <a:rect b="b" l="l" r="r" t="t"/>
              <a:pathLst>
                <a:path extrusionOk="0" h="1980072" w="2380914">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37" name="Google Shape;437;p49"/>
            <p:cNvSpPr/>
            <p:nvPr/>
          </p:nvSpPr>
          <p:spPr>
            <a:xfrm>
              <a:off x="4884201" y="2547430"/>
              <a:ext cx="1974104" cy="2395725"/>
            </a:xfrm>
            <a:custGeom>
              <a:rect b="b" l="l" r="r" t="t"/>
              <a:pathLst>
                <a:path extrusionOk="0" h="2395725" w="1974107">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38" name="Google Shape;438;p49"/>
            <p:cNvSpPr/>
            <p:nvPr/>
          </p:nvSpPr>
          <p:spPr>
            <a:xfrm>
              <a:off x="3099732" y="1499770"/>
              <a:ext cx="2425279" cy="1947701"/>
            </a:xfrm>
            <a:custGeom>
              <a:rect b="b" l="l" r="r" t="t"/>
              <a:pathLst>
                <a:path extrusionOk="0" h="1947699" w="2425282">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39" name="Google Shape;439;p49"/>
            <p:cNvSpPr/>
            <p:nvPr/>
          </p:nvSpPr>
          <p:spPr>
            <a:xfrm>
              <a:off x="4671372" y="1647089"/>
              <a:ext cx="853638" cy="634864"/>
            </a:xfrm>
            <a:custGeom>
              <a:rect b="b" l="l" r="r" t="t"/>
              <a:pathLst>
                <a:path extrusionOk="0" h="21600" w="21486">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0" name="Google Shape;440;p49"/>
            <p:cNvSpPr/>
            <p:nvPr/>
          </p:nvSpPr>
          <p:spPr>
            <a:xfrm>
              <a:off x="3099778" y="1499752"/>
              <a:ext cx="2195737" cy="1947706"/>
            </a:xfrm>
            <a:custGeom>
              <a:rect b="b" l="l" r="r" t="t"/>
              <a:pathLst>
                <a:path extrusionOk="0" h="20663" w="21165">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1" name="Google Shape;441;p49"/>
            <p:cNvSpPr/>
            <p:nvPr/>
          </p:nvSpPr>
          <p:spPr>
            <a:xfrm>
              <a:off x="3476306" y="5494236"/>
              <a:ext cx="837201" cy="661382"/>
            </a:xfrm>
            <a:custGeom>
              <a:rect b="b" l="l" r="r" t="t"/>
              <a:pathLst>
                <a:path extrusionOk="0" h="21600" w="21466">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2" name="Google Shape;442;p49"/>
            <p:cNvSpPr/>
            <p:nvPr/>
          </p:nvSpPr>
          <p:spPr>
            <a:xfrm>
              <a:off x="3705496" y="4299165"/>
              <a:ext cx="2151740" cy="1980102"/>
            </a:xfrm>
            <a:custGeom>
              <a:rect b="b" l="l" r="r" t="t"/>
              <a:pathLst>
                <a:path extrusionOk="0" h="20640" w="21094">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3" name="Google Shape;443;p49"/>
            <p:cNvSpPr/>
            <p:nvPr/>
          </p:nvSpPr>
          <p:spPr>
            <a:xfrm>
              <a:off x="6079260" y="4102713"/>
              <a:ext cx="656635" cy="840435"/>
            </a:xfrm>
            <a:custGeom>
              <a:rect b="b" l="l" r="r" t="t"/>
              <a:pathLst>
                <a:path extrusionOk="0" h="21469" w="2160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4" name="Google Shape;444;p49"/>
            <p:cNvSpPr/>
            <p:nvPr/>
          </p:nvSpPr>
          <p:spPr>
            <a:xfrm>
              <a:off x="4884194" y="2547485"/>
              <a:ext cx="1974130" cy="2159782"/>
            </a:xfrm>
            <a:custGeom>
              <a:rect b="b" l="l" r="r" t="t"/>
              <a:pathLst>
                <a:path extrusionOk="0" h="21105" w="2064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5" name="Google Shape;445;p49"/>
            <p:cNvSpPr/>
            <p:nvPr/>
          </p:nvSpPr>
          <p:spPr>
            <a:xfrm>
              <a:off x="2330348" y="2743936"/>
              <a:ext cx="552024" cy="894342"/>
            </a:xfrm>
            <a:custGeom>
              <a:rect b="b" l="l" r="r" t="t"/>
              <a:pathLst>
                <a:path extrusionOk="0" h="21592" w="2160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6" name="Google Shape;446;p49"/>
            <p:cNvSpPr/>
            <p:nvPr/>
          </p:nvSpPr>
          <p:spPr>
            <a:xfrm>
              <a:off x="2084788" y="2940387"/>
              <a:ext cx="1860960" cy="2307598"/>
            </a:xfrm>
            <a:custGeom>
              <a:rect b="b" l="l" r="r" t="t"/>
              <a:pathLst>
                <a:path extrusionOk="0" h="21446" w="21028">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descr="Single gear" id="447" name="Google Shape;447;p49"/>
            <p:cNvSpPr/>
            <p:nvPr/>
          </p:nvSpPr>
          <p:spPr>
            <a:xfrm>
              <a:off x="3031039" y="4238592"/>
              <a:ext cx="536529" cy="536530"/>
            </a:xfrm>
            <a:custGeom>
              <a:rect b="b" l="l" r="r" t="t"/>
              <a:pathLst>
                <a:path extrusionOk="0" h="536529" w="536529">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descr="Bullseye" id="448" name="Google Shape;448;p49"/>
            <p:cNvGrpSpPr/>
            <p:nvPr/>
          </p:nvGrpSpPr>
          <p:grpSpPr>
            <a:xfrm>
              <a:off x="5242717" y="2991865"/>
              <a:ext cx="530528" cy="531202"/>
              <a:chOff x="6867163" y="2531359"/>
              <a:chExt cx="530529" cy="531202"/>
            </a:xfrm>
          </p:grpSpPr>
          <p:sp>
            <p:nvSpPr>
              <p:cNvPr id="449" name="Google Shape;449;p49"/>
              <p:cNvSpPr/>
              <p:nvPr/>
            </p:nvSpPr>
            <p:spPr>
              <a:xfrm>
                <a:off x="7054764" y="2531359"/>
                <a:ext cx="342928" cy="342928"/>
              </a:xfrm>
              <a:custGeom>
                <a:rect b="b" l="l" r="r" t="t"/>
                <a:pathLst>
                  <a:path extrusionOk="0" h="342927" w="342927">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0" name="Google Shape;450;p49"/>
              <p:cNvSpPr/>
              <p:nvPr/>
            </p:nvSpPr>
            <p:spPr>
              <a:xfrm>
                <a:off x="6867163" y="2551531"/>
                <a:ext cx="511030" cy="511030"/>
              </a:xfrm>
              <a:custGeom>
                <a:rect b="b" l="l" r="r" t="t"/>
                <a:pathLst>
                  <a:path extrusionOk="0" h="511029" w="511029">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1" name="Google Shape;451;p49"/>
              <p:cNvSpPr/>
              <p:nvPr/>
            </p:nvSpPr>
            <p:spPr>
              <a:xfrm>
                <a:off x="6961300" y="2645668"/>
                <a:ext cx="322756" cy="322756"/>
              </a:xfrm>
              <a:custGeom>
                <a:rect b="b" l="l" r="r" t="t"/>
                <a:pathLst>
                  <a:path extrusionOk="0" h="322755" w="322755">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descr="Coins" id="452" name="Google Shape;452;p49"/>
            <p:cNvSpPr/>
            <p:nvPr/>
          </p:nvSpPr>
          <p:spPr>
            <a:xfrm>
              <a:off x="4880073" y="4724611"/>
              <a:ext cx="564596" cy="483941"/>
            </a:xfrm>
            <a:custGeom>
              <a:rect b="b" l="l" r="r" t="t"/>
              <a:pathLst>
                <a:path extrusionOk="0" h="483940" w="564597">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453" name="Google Shape;453;p49"/>
          <p:cNvSpPr txBox="1"/>
          <p:nvPr>
            <p:ph idx="1" type="body"/>
          </p:nvPr>
        </p:nvSpPr>
        <p:spPr>
          <a:xfrm>
            <a:off x="3722842" y="179152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4" name="Google Shape;454;p49"/>
          <p:cNvSpPr/>
          <p:nvPr/>
        </p:nvSpPr>
        <p:spPr>
          <a:xfrm>
            <a:off x="3950559" y="2568273"/>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5" name="Google Shape;455;p49"/>
          <p:cNvSpPr/>
          <p:nvPr/>
        </p:nvSpPr>
        <p:spPr>
          <a:xfrm>
            <a:off x="3950559" y="2615578"/>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6" name="Google Shape;456;p49"/>
          <p:cNvSpPr/>
          <p:nvPr/>
        </p:nvSpPr>
        <p:spPr>
          <a:xfrm>
            <a:off x="3988703" y="2662882"/>
            <a:ext cx="76289" cy="28383"/>
          </a:xfrm>
          <a:custGeom>
            <a:rect b="b" l="l" r="r" t="t"/>
            <a:pathLst>
              <a:path extrusionOk="0" h="47340" w="102571">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7" name="Google Shape;457;p49"/>
          <p:cNvSpPr/>
          <p:nvPr/>
        </p:nvSpPr>
        <p:spPr>
          <a:xfrm>
            <a:off x="3874270" y="2293908"/>
            <a:ext cx="305154" cy="255444"/>
          </a:xfrm>
          <a:custGeom>
            <a:rect b="b" l="l" r="r" t="t"/>
            <a:pathLst>
              <a:path extrusionOk="0" h="426067" w="410287">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8" name="Google Shape;458;p49"/>
          <p:cNvSpPr txBox="1"/>
          <p:nvPr>
            <p:ph idx="2" type="body"/>
          </p:nvPr>
        </p:nvSpPr>
        <p:spPr>
          <a:xfrm>
            <a:off x="5337181" y="25612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9" name="Google Shape;459;p49"/>
          <p:cNvSpPr txBox="1"/>
          <p:nvPr>
            <p:ph idx="3" type="body"/>
          </p:nvPr>
        </p:nvSpPr>
        <p:spPr>
          <a:xfrm>
            <a:off x="4323920" y="3861843"/>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0" name="Google Shape;460;p49"/>
          <p:cNvSpPr txBox="1"/>
          <p:nvPr>
            <p:ph idx="4" type="body"/>
          </p:nvPr>
        </p:nvSpPr>
        <p:spPr>
          <a:xfrm>
            <a:off x="2655338" y="2929955"/>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1" name="Google Shape;461;p49"/>
          <p:cNvSpPr txBox="1"/>
          <p:nvPr>
            <p:ph idx="5" type="body"/>
          </p:nvPr>
        </p:nvSpPr>
        <p:spPr>
          <a:xfrm>
            <a:off x="254000" y="1792288"/>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2" name="Google Shape;462;p49"/>
          <p:cNvSpPr txBox="1"/>
          <p:nvPr>
            <p:ph idx="6" type="body"/>
          </p:nvPr>
        </p:nvSpPr>
        <p:spPr>
          <a:xfrm>
            <a:off x="271937" y="334415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3" name="Google Shape;463;p49"/>
          <p:cNvSpPr txBox="1"/>
          <p:nvPr>
            <p:ph idx="7" type="body"/>
          </p:nvPr>
        </p:nvSpPr>
        <p:spPr>
          <a:xfrm>
            <a:off x="6650428" y="1761744"/>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4" name="Google Shape;464;p49"/>
          <p:cNvSpPr txBox="1"/>
          <p:nvPr>
            <p:ph idx="8" type="body"/>
          </p:nvPr>
        </p:nvSpPr>
        <p:spPr>
          <a:xfrm>
            <a:off x="6020405" y="391303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65" name="Shape 465"/>
        <p:cNvGrpSpPr/>
        <p:nvPr/>
      </p:nvGrpSpPr>
      <p:grpSpPr>
        <a:xfrm>
          <a:off x="0" y="0"/>
          <a:ext cx="0" cy="0"/>
          <a:chOff x="0" y="0"/>
          <a:chExt cx="0" cy="0"/>
        </a:xfrm>
      </p:grpSpPr>
      <p:sp>
        <p:nvSpPr>
          <p:cNvPr id="466" name="Google Shape;466;p5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7" name="Google Shape;467;p5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5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9" name="Google Shape;469;p5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70" name="Google Shape;470;p50"/>
          <p:cNvGrpSpPr/>
          <p:nvPr/>
        </p:nvGrpSpPr>
        <p:grpSpPr>
          <a:xfrm>
            <a:off x="3340279" y="1679509"/>
            <a:ext cx="2675974" cy="2588858"/>
            <a:chOff x="3781976" y="1282836"/>
            <a:chExt cx="4628048" cy="4484567"/>
          </a:xfrm>
        </p:grpSpPr>
        <p:grpSp>
          <p:nvGrpSpPr>
            <p:cNvPr id="471" name="Google Shape;471;p50"/>
            <p:cNvGrpSpPr/>
            <p:nvPr/>
          </p:nvGrpSpPr>
          <p:grpSpPr>
            <a:xfrm>
              <a:off x="4548080" y="1282836"/>
              <a:ext cx="3083797" cy="2176632"/>
              <a:chOff x="4548080" y="1282836"/>
              <a:chExt cx="3083797" cy="2176632"/>
            </a:xfrm>
          </p:grpSpPr>
          <p:sp>
            <p:nvSpPr>
              <p:cNvPr id="472" name="Google Shape;472;p50"/>
              <p:cNvSpPr/>
              <p:nvPr/>
            </p:nvSpPr>
            <p:spPr>
              <a:xfrm>
                <a:off x="4548123" y="1282848"/>
                <a:ext cx="3083754" cy="2176598"/>
              </a:xfrm>
              <a:custGeom>
                <a:rect b="b" l="l" r="r" t="t"/>
                <a:pathLst>
                  <a:path extrusionOk="0" h="2176598" w="3083754">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50"/>
              <p:cNvSpPr/>
              <p:nvPr/>
            </p:nvSpPr>
            <p:spPr>
              <a:xfrm>
                <a:off x="6520393" y="1706638"/>
                <a:ext cx="1111461" cy="585371"/>
              </a:xfrm>
              <a:custGeom>
                <a:rect b="b" l="l" r="r" t="t"/>
                <a:pathLst>
                  <a:path extrusionOk="0" h="19961" w="2142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50"/>
              <p:cNvSpPr/>
              <p:nvPr/>
            </p:nvSpPr>
            <p:spPr>
              <a:xfrm>
                <a:off x="4548080" y="1282836"/>
                <a:ext cx="2878628" cy="2176632"/>
              </a:xfrm>
              <a:custGeom>
                <a:rect b="b" l="l" r="r" t="t"/>
                <a:pathLst>
                  <a:path extrusionOk="0" h="20853" w="21575">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5" name="Google Shape;475;p50"/>
            <p:cNvGrpSpPr/>
            <p:nvPr/>
          </p:nvGrpSpPr>
          <p:grpSpPr>
            <a:xfrm>
              <a:off x="6406262" y="2603142"/>
              <a:ext cx="2003762" cy="3159633"/>
              <a:chOff x="6406262" y="2603142"/>
              <a:chExt cx="2003762" cy="3159633"/>
            </a:xfrm>
          </p:grpSpPr>
          <p:sp>
            <p:nvSpPr>
              <p:cNvPr id="476" name="Google Shape;476;p50"/>
              <p:cNvSpPr/>
              <p:nvPr/>
            </p:nvSpPr>
            <p:spPr>
              <a:xfrm>
                <a:off x="6406262" y="2603195"/>
                <a:ext cx="2003724" cy="3159572"/>
              </a:xfrm>
              <a:custGeom>
                <a:rect b="b" l="l" r="r" t="t"/>
                <a:pathLst>
                  <a:path extrusionOk="0" h="3159572" w="2003724">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50"/>
              <p:cNvSpPr/>
              <p:nvPr/>
            </p:nvSpPr>
            <p:spPr>
              <a:xfrm>
                <a:off x="6944195" y="4608055"/>
                <a:ext cx="597683" cy="1154720"/>
              </a:xfrm>
              <a:custGeom>
                <a:rect b="b" l="l" r="r" t="t"/>
                <a:pathLst>
                  <a:path extrusionOk="0" h="21294" w="18004">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50"/>
              <p:cNvSpPr/>
              <p:nvPr/>
            </p:nvSpPr>
            <p:spPr>
              <a:xfrm>
                <a:off x="6406292" y="2603142"/>
                <a:ext cx="2003732" cy="3043508"/>
              </a:xfrm>
              <a:custGeom>
                <a:rect b="b" l="l" r="r" t="t"/>
                <a:pathLst>
                  <a:path extrusionOk="0" h="21372" w="19612">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9" name="Google Shape;479;p50"/>
            <p:cNvGrpSpPr/>
            <p:nvPr/>
          </p:nvGrpSpPr>
          <p:grpSpPr>
            <a:xfrm>
              <a:off x="3781976" y="3320337"/>
              <a:ext cx="2770112" cy="2447066"/>
              <a:chOff x="3781976" y="3320337"/>
              <a:chExt cx="2770112" cy="2447066"/>
            </a:xfrm>
          </p:grpSpPr>
          <p:sp>
            <p:nvSpPr>
              <p:cNvPr id="480" name="Google Shape;480;p50"/>
              <p:cNvSpPr/>
              <p:nvPr/>
            </p:nvSpPr>
            <p:spPr>
              <a:xfrm>
                <a:off x="3781976" y="3320337"/>
                <a:ext cx="2770104" cy="2447055"/>
              </a:xfrm>
              <a:custGeom>
                <a:rect b="b" l="l" r="r" t="t"/>
                <a:pathLst>
                  <a:path extrusionOk="0" h="2447055" w="2770104">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50"/>
              <p:cNvSpPr/>
              <p:nvPr/>
            </p:nvSpPr>
            <p:spPr>
              <a:xfrm>
                <a:off x="3781976" y="3320347"/>
                <a:ext cx="1009630" cy="808563"/>
              </a:xfrm>
              <a:custGeom>
                <a:rect b="b" l="l" r="r" t="t"/>
                <a:pathLst>
                  <a:path extrusionOk="0" h="19949" w="2160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50"/>
              <p:cNvSpPr/>
              <p:nvPr/>
            </p:nvSpPr>
            <p:spPr>
              <a:xfrm>
                <a:off x="3781977" y="3727850"/>
                <a:ext cx="2770111" cy="2039553"/>
              </a:xfrm>
              <a:custGeom>
                <a:rect b="b" l="l" r="r" t="t"/>
                <a:pathLst>
                  <a:path extrusionOk="0" h="20987" w="21041">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oins" id="483" name="Google Shape;483;p50"/>
            <p:cNvSpPr/>
            <p:nvPr/>
          </p:nvSpPr>
          <p:spPr>
            <a:xfrm>
              <a:off x="5363925" y="4381894"/>
              <a:ext cx="834450" cy="715243"/>
            </a:xfrm>
            <a:custGeom>
              <a:rect b="b" l="l" r="r" t="t"/>
              <a:pathLst>
                <a:path extrusionOk="0" h="715242" w="834449">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50"/>
            <p:cNvSpPr/>
            <p:nvPr/>
          </p:nvSpPr>
          <p:spPr>
            <a:xfrm>
              <a:off x="5029946" y="2460242"/>
              <a:ext cx="784781" cy="784780"/>
            </a:xfrm>
            <a:custGeom>
              <a:rect b="b" l="l" r="r" t="t"/>
              <a:pathLst>
                <a:path extrusionOk="0" h="784780" w="784781">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50"/>
            <p:cNvSpPr/>
            <p:nvPr/>
          </p:nvSpPr>
          <p:spPr>
            <a:xfrm>
              <a:off x="7197397" y="2843370"/>
              <a:ext cx="516564" cy="834451"/>
            </a:xfrm>
            <a:custGeom>
              <a:rect b="b" l="l" r="r" t="t"/>
              <a:pathLst>
                <a:path extrusionOk="0" h="834451" w="516564">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86" name="Google Shape;486;p50"/>
          <p:cNvSpPr txBox="1"/>
          <p:nvPr>
            <p:ph idx="1" type="body"/>
          </p:nvPr>
        </p:nvSpPr>
        <p:spPr>
          <a:xfrm>
            <a:off x="5102361" y="29739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7" name="Google Shape;487;p50"/>
          <p:cNvSpPr txBox="1"/>
          <p:nvPr>
            <p:ph idx="2" type="body"/>
          </p:nvPr>
        </p:nvSpPr>
        <p:spPr>
          <a:xfrm>
            <a:off x="4062101" y="179818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8" name="Google Shape;488;p50"/>
          <p:cNvSpPr txBox="1"/>
          <p:nvPr>
            <p:ph idx="3" type="body"/>
          </p:nvPr>
        </p:nvSpPr>
        <p:spPr>
          <a:xfrm>
            <a:off x="3438492" y="3343341"/>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9" name="Google Shape;489;p50"/>
          <p:cNvSpPr txBox="1"/>
          <p:nvPr>
            <p:ph idx="4" type="body"/>
          </p:nvPr>
        </p:nvSpPr>
        <p:spPr>
          <a:xfrm>
            <a:off x="1657350" y="159828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0" name="Google Shape;490;p50"/>
          <p:cNvSpPr txBox="1"/>
          <p:nvPr>
            <p:ph idx="5" type="body"/>
          </p:nvPr>
        </p:nvSpPr>
        <p:spPr>
          <a:xfrm>
            <a:off x="1366714" y="336206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1" name="Google Shape;491;p50"/>
          <p:cNvSpPr txBox="1"/>
          <p:nvPr>
            <p:ph idx="6" type="body"/>
          </p:nvPr>
        </p:nvSpPr>
        <p:spPr>
          <a:xfrm>
            <a:off x="5875582" y="2812243"/>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iới thiệu các chủ đề trong sách">
  <p:cSld name="Giới thiệu các chủ đề trong sách">
    <p:spTree>
      <p:nvGrpSpPr>
        <p:cNvPr id="492" name="Shape 492"/>
        <p:cNvGrpSpPr/>
        <p:nvPr/>
      </p:nvGrpSpPr>
      <p:grpSpPr>
        <a:xfrm>
          <a:off x="0" y="0"/>
          <a:ext cx="0" cy="0"/>
          <a:chOff x="0" y="0"/>
          <a:chExt cx="0" cy="0"/>
        </a:xfrm>
      </p:grpSpPr>
      <p:sp>
        <p:nvSpPr>
          <p:cNvPr id="493" name="Google Shape;493;p5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4" name="Google Shape;494;p5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5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5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97" name="Google Shape;497;p51"/>
          <p:cNvGrpSpPr/>
          <p:nvPr/>
        </p:nvGrpSpPr>
        <p:grpSpPr>
          <a:xfrm>
            <a:off x="3239221" y="1841087"/>
            <a:ext cx="2412632" cy="2389642"/>
            <a:chOff x="12941300" y="9016999"/>
            <a:chExt cx="4992242" cy="5004289"/>
          </a:xfrm>
        </p:grpSpPr>
        <p:sp>
          <p:nvSpPr>
            <p:cNvPr id="498" name="Google Shape;498;p51"/>
            <p:cNvSpPr/>
            <p:nvPr/>
          </p:nvSpPr>
          <p:spPr>
            <a:xfrm>
              <a:off x="15214599" y="9016999"/>
              <a:ext cx="2357123" cy="2035812"/>
            </a:xfrm>
            <a:custGeom>
              <a:rect b="b" l="l" r="r" t="t"/>
              <a:pathLst>
                <a:path extrusionOk="0" h="21600" w="2160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499" name="Google Shape;499;p51"/>
            <p:cNvSpPr/>
            <p:nvPr/>
          </p:nvSpPr>
          <p:spPr>
            <a:xfrm>
              <a:off x="16154400" y="10922000"/>
              <a:ext cx="1779142" cy="2551431"/>
            </a:xfrm>
            <a:custGeom>
              <a:rect b="b" l="l" r="r" t="t"/>
              <a:pathLst>
                <a:path extrusionOk="0" h="21600" w="2128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00" name="Google Shape;500;p51"/>
            <p:cNvSpPr/>
            <p:nvPr/>
          </p:nvSpPr>
          <p:spPr>
            <a:xfrm>
              <a:off x="13995399" y="12318999"/>
              <a:ext cx="2702128" cy="1702289"/>
            </a:xfrm>
            <a:custGeom>
              <a:rect b="b" l="l" r="r" t="t"/>
              <a:pathLst>
                <a:path extrusionOk="0" h="21430" w="21586">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anchorCtr="0" anchor="b" bIns="2743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sp>
          <p:nvSpPr>
            <p:cNvPr id="501" name="Google Shape;501;p51"/>
            <p:cNvSpPr/>
            <p:nvPr/>
          </p:nvSpPr>
          <p:spPr>
            <a:xfrm>
              <a:off x="13042899" y="10909299"/>
              <a:ext cx="1838962" cy="2628857"/>
            </a:xfrm>
            <a:custGeom>
              <a:rect b="b" l="l" r="r" t="t"/>
              <a:pathLst>
                <a:path extrusionOk="0" h="21568" w="2160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anchorCtr="0" anchor="ctr" bIns="38100" lIns="38100" spcFirstLastPara="1" rIns="4572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04</a:t>
              </a:r>
              <a:endParaRPr b="1" sz="1800">
                <a:solidFill>
                  <a:srgbClr val="262626"/>
                </a:solidFill>
                <a:latin typeface="Calibri"/>
                <a:ea typeface="Calibri"/>
                <a:cs typeface="Calibri"/>
                <a:sym typeface="Calibri"/>
              </a:endParaRPr>
            </a:p>
          </p:txBody>
        </p:sp>
        <p:sp>
          <p:nvSpPr>
            <p:cNvPr id="502" name="Google Shape;502;p51"/>
            <p:cNvSpPr/>
            <p:nvPr/>
          </p:nvSpPr>
          <p:spPr>
            <a:xfrm>
              <a:off x="12941300" y="9296399"/>
              <a:ext cx="2390061" cy="2180591"/>
            </a:xfrm>
            <a:custGeom>
              <a:rect b="b" l="l" r="r" t="t"/>
              <a:pathLst>
                <a:path extrusionOk="0" h="21600" w="21519">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05</a:t>
              </a:r>
              <a:endParaRPr b="1" sz="1800">
                <a:solidFill>
                  <a:srgbClr val="262626"/>
                </a:solidFill>
                <a:latin typeface="Calibri"/>
                <a:ea typeface="Calibri"/>
                <a:cs typeface="Calibri"/>
                <a:sym typeface="Calibri"/>
              </a:endParaRPr>
            </a:p>
          </p:txBody>
        </p:sp>
      </p:grpSp>
      <p:sp>
        <p:nvSpPr>
          <p:cNvPr id="503" name="Google Shape;503;p51"/>
          <p:cNvSpPr/>
          <p:nvPr/>
        </p:nvSpPr>
        <p:spPr>
          <a:xfrm>
            <a:off x="3730961" y="2402516"/>
            <a:ext cx="1370605" cy="1354276"/>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04" name="Google Shape;504;p51"/>
          <p:cNvGrpSpPr/>
          <p:nvPr/>
        </p:nvGrpSpPr>
        <p:grpSpPr>
          <a:xfrm>
            <a:off x="3541056" y="3689057"/>
            <a:ext cx="171159" cy="193685"/>
            <a:chOff x="4596441" y="4561589"/>
            <a:chExt cx="283769" cy="324987"/>
          </a:xfrm>
        </p:grpSpPr>
        <p:sp>
          <p:nvSpPr>
            <p:cNvPr id="505" name="Google Shape;505;p51"/>
            <p:cNvSpPr/>
            <p:nvPr/>
          </p:nvSpPr>
          <p:spPr>
            <a:xfrm>
              <a:off x="4729735" y="4653317"/>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51"/>
            <p:cNvSpPr/>
            <p:nvPr/>
          </p:nvSpPr>
          <p:spPr>
            <a:xfrm>
              <a:off x="4729735" y="4820094"/>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51"/>
            <p:cNvSpPr/>
            <p:nvPr/>
          </p:nvSpPr>
          <p:spPr>
            <a:xfrm>
              <a:off x="4813124"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51"/>
            <p:cNvSpPr/>
            <p:nvPr/>
          </p:nvSpPr>
          <p:spPr>
            <a:xfrm>
              <a:off x="4646347"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51"/>
            <p:cNvSpPr/>
            <p:nvPr/>
          </p:nvSpPr>
          <p:spPr>
            <a:xfrm>
              <a:off x="4729735" y="4682503"/>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51"/>
            <p:cNvSpPr/>
            <p:nvPr/>
          </p:nvSpPr>
          <p:spPr>
            <a:xfrm>
              <a:off x="4596441" y="4561589"/>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Bullseye" id="511" name="Google Shape;511;p51"/>
          <p:cNvGrpSpPr/>
          <p:nvPr/>
        </p:nvGrpSpPr>
        <p:grpSpPr>
          <a:xfrm>
            <a:off x="4804853" y="3938319"/>
            <a:ext cx="198672" cy="196306"/>
            <a:chOff x="6691719" y="4979830"/>
            <a:chExt cx="329384" cy="329384"/>
          </a:xfrm>
        </p:grpSpPr>
        <p:sp>
          <p:nvSpPr>
            <p:cNvPr id="512" name="Google Shape;512;p51"/>
            <p:cNvSpPr/>
            <p:nvPr/>
          </p:nvSpPr>
          <p:spPr>
            <a:xfrm>
              <a:off x="6808046" y="4979830"/>
              <a:ext cx="213057" cy="212640"/>
            </a:xfrm>
            <a:custGeom>
              <a:rect b="b" l="l" r="r" t="t"/>
              <a:pathLst>
                <a:path extrusionOk="0" h="212640" w="213057">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51"/>
            <p:cNvSpPr/>
            <p:nvPr/>
          </p:nvSpPr>
          <p:spPr>
            <a:xfrm>
              <a:off x="6691719" y="4992338"/>
              <a:ext cx="316876" cy="316876"/>
            </a:xfrm>
            <a:custGeom>
              <a:rect b="b" l="l" r="r" t="t"/>
              <a:pathLst>
                <a:path extrusionOk="0" h="316876" w="316876">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51"/>
            <p:cNvSpPr/>
            <p:nvPr/>
          </p:nvSpPr>
          <p:spPr>
            <a:xfrm>
              <a:off x="6750091" y="5050710"/>
              <a:ext cx="200132" cy="200132"/>
            </a:xfrm>
            <a:custGeom>
              <a:rect b="b" l="l" r="r" t="t"/>
              <a:pathLst>
                <a:path extrusionOk="0" h="200132" w="200132">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15" name="Google Shape;515;p51"/>
          <p:cNvSpPr/>
          <p:nvPr/>
        </p:nvSpPr>
        <p:spPr>
          <a:xfrm>
            <a:off x="5400047" y="2851035"/>
            <a:ext cx="171261" cy="168972"/>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16" name="Google Shape;516;p51"/>
          <p:cNvGrpSpPr/>
          <p:nvPr/>
        </p:nvGrpSpPr>
        <p:grpSpPr>
          <a:xfrm>
            <a:off x="4485234" y="1939025"/>
            <a:ext cx="130772" cy="208730"/>
            <a:chOff x="6161816" y="1625187"/>
            <a:chExt cx="216810" cy="350231"/>
          </a:xfrm>
        </p:grpSpPr>
        <p:sp>
          <p:nvSpPr>
            <p:cNvPr id="517" name="Google Shape;517;p51"/>
            <p:cNvSpPr/>
            <p:nvPr/>
          </p:nvSpPr>
          <p:spPr>
            <a:xfrm>
              <a:off x="6216018" y="186701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51"/>
            <p:cNvSpPr/>
            <p:nvPr/>
          </p:nvSpPr>
          <p:spPr>
            <a:xfrm>
              <a:off x="6216018" y="1908708"/>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51"/>
            <p:cNvSpPr/>
            <p:nvPr/>
          </p:nvSpPr>
          <p:spPr>
            <a:xfrm>
              <a:off x="6243120" y="1950402"/>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51"/>
            <p:cNvSpPr/>
            <p:nvPr/>
          </p:nvSpPr>
          <p:spPr>
            <a:xfrm>
              <a:off x="6161816" y="1625187"/>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Research" id="521" name="Google Shape;521;p51"/>
          <p:cNvGrpSpPr/>
          <p:nvPr/>
        </p:nvGrpSpPr>
        <p:grpSpPr>
          <a:xfrm>
            <a:off x="3352366" y="2511235"/>
            <a:ext cx="198988" cy="196866"/>
            <a:chOff x="4283607" y="2585304"/>
            <a:chExt cx="329908" cy="330325"/>
          </a:xfrm>
        </p:grpSpPr>
        <p:sp>
          <p:nvSpPr>
            <p:cNvPr id="522" name="Google Shape;522;p51"/>
            <p:cNvSpPr/>
            <p:nvPr/>
          </p:nvSpPr>
          <p:spPr>
            <a:xfrm>
              <a:off x="4283607" y="2585304"/>
              <a:ext cx="329908" cy="330325"/>
            </a:xfrm>
            <a:custGeom>
              <a:rect b="b" l="l" r="r" t="t"/>
              <a:pathLst>
                <a:path extrusionOk="0" h="330325" w="329908">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51"/>
            <p:cNvSpPr/>
            <p:nvPr/>
          </p:nvSpPr>
          <p:spPr>
            <a:xfrm>
              <a:off x="4319883" y="2647271"/>
              <a:ext cx="179702" cy="131913"/>
            </a:xfrm>
            <a:custGeom>
              <a:rect b="b" l="l" r="r" t="t"/>
              <a:pathLst>
                <a:path extrusionOk="0" h="131913" w="179702">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524" name="Google Shape;524;p51"/>
          <p:cNvPicPr preferRelativeResize="0"/>
          <p:nvPr/>
        </p:nvPicPr>
        <p:blipFill rotWithShape="1">
          <a:blip r:embed="rId2">
            <a:alphaModFix/>
          </a:blip>
          <a:srcRect b="0" l="0" r="0" t="0"/>
          <a:stretch/>
        </p:blipFill>
        <p:spPr>
          <a:xfrm>
            <a:off x="4146284" y="2780296"/>
            <a:ext cx="531355" cy="652493"/>
          </a:xfrm>
          <a:prstGeom prst="rect">
            <a:avLst/>
          </a:prstGeom>
          <a:noFill/>
          <a:ln>
            <a:noFill/>
          </a:ln>
        </p:spPr>
      </p:pic>
      <p:sp>
        <p:nvSpPr>
          <p:cNvPr id="525" name="Google Shape;525;p51"/>
          <p:cNvSpPr txBox="1"/>
          <p:nvPr>
            <p:ph idx="1" type="body"/>
          </p:nvPr>
        </p:nvSpPr>
        <p:spPr>
          <a:xfrm>
            <a:off x="2274365" y="1710692"/>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6" name="Google Shape;526;p51"/>
          <p:cNvSpPr txBox="1"/>
          <p:nvPr>
            <p:ph idx="2" type="body"/>
          </p:nvPr>
        </p:nvSpPr>
        <p:spPr>
          <a:xfrm>
            <a:off x="1923848" y="318595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7" name="Google Shape;527;p51"/>
          <p:cNvSpPr txBox="1"/>
          <p:nvPr>
            <p:ph idx="3" type="body"/>
          </p:nvPr>
        </p:nvSpPr>
        <p:spPr>
          <a:xfrm>
            <a:off x="3915249" y="414034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8" name="Google Shape;528;p51"/>
          <p:cNvSpPr txBox="1"/>
          <p:nvPr>
            <p:ph idx="4" type="body"/>
          </p:nvPr>
        </p:nvSpPr>
        <p:spPr>
          <a:xfrm>
            <a:off x="5544206" y="3298902"/>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9" name="Google Shape;529;p51"/>
          <p:cNvSpPr txBox="1"/>
          <p:nvPr>
            <p:ph idx="5" type="body"/>
          </p:nvPr>
        </p:nvSpPr>
        <p:spPr>
          <a:xfrm>
            <a:off x="5206732" y="171919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30" name="Shape 530"/>
        <p:cNvGrpSpPr/>
        <p:nvPr/>
      </p:nvGrpSpPr>
      <p:grpSpPr>
        <a:xfrm>
          <a:off x="0" y="0"/>
          <a:ext cx="0" cy="0"/>
          <a:chOff x="0" y="0"/>
          <a:chExt cx="0" cy="0"/>
        </a:xfrm>
      </p:grpSpPr>
      <p:sp>
        <p:nvSpPr>
          <p:cNvPr id="531" name="Google Shape;531;p5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2" name="Google Shape;532;p5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5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4" name="Google Shape;534;p5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35" name="Google Shape;535;p52"/>
          <p:cNvGrpSpPr/>
          <p:nvPr/>
        </p:nvGrpSpPr>
        <p:grpSpPr>
          <a:xfrm>
            <a:off x="3202083" y="1435260"/>
            <a:ext cx="2739834" cy="2684941"/>
            <a:chOff x="4170252" y="1464583"/>
            <a:chExt cx="3851497" cy="3928834"/>
          </a:xfrm>
        </p:grpSpPr>
        <p:grpSp>
          <p:nvGrpSpPr>
            <p:cNvPr id="536" name="Google Shape;536;p52"/>
            <p:cNvGrpSpPr/>
            <p:nvPr/>
          </p:nvGrpSpPr>
          <p:grpSpPr>
            <a:xfrm>
              <a:off x="4170252" y="1464583"/>
              <a:ext cx="3851497" cy="3928834"/>
              <a:chOff x="2133599" y="9016999"/>
              <a:chExt cx="4806950" cy="4903472"/>
            </a:xfrm>
          </p:grpSpPr>
          <p:sp>
            <p:nvSpPr>
              <p:cNvPr id="537" name="Google Shape;537;p52"/>
              <p:cNvSpPr/>
              <p:nvPr/>
            </p:nvSpPr>
            <p:spPr>
              <a:xfrm>
                <a:off x="4483099" y="9016999"/>
                <a:ext cx="2457450" cy="3771902"/>
              </a:xfrm>
              <a:custGeom>
                <a:rect b="b" l="l" r="r" t="t"/>
                <a:pathLst>
                  <a:path extrusionOk="0" h="21600" w="2160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anchorCtr="0" anchor="ctr" bIns="38100" lIns="9144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38" name="Google Shape;538;p52"/>
              <p:cNvSpPr/>
              <p:nvPr/>
            </p:nvSpPr>
            <p:spPr>
              <a:xfrm>
                <a:off x="2641600" y="11963400"/>
                <a:ext cx="4078647" cy="1957071"/>
              </a:xfrm>
              <a:custGeom>
                <a:rect b="b" l="l" r="r" t="t"/>
                <a:pathLst>
                  <a:path extrusionOk="0" h="21600" w="2157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anchorCtr="0" anchor="b" bIns="182875" lIns="38100" spcFirstLastPara="1" rIns="38100" wrap="square" tIns="3240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39" name="Google Shape;539;p52"/>
              <p:cNvSpPr/>
              <p:nvPr/>
            </p:nvSpPr>
            <p:spPr>
              <a:xfrm>
                <a:off x="2133599" y="9296400"/>
                <a:ext cx="2475746" cy="3471933"/>
              </a:xfrm>
              <a:custGeom>
                <a:rect b="b" l="l" r="r" t="t"/>
                <a:pathLst>
                  <a:path extrusionOk="0" h="21591" w="2145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anchorCtr="0" anchor="ctr" bIns="38100" lIns="38100" spcFirstLastPara="1" rIns="7315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grpSp>
        <p:sp>
          <p:nvSpPr>
            <p:cNvPr id="540" name="Google Shape;540;p52"/>
            <p:cNvSpPr/>
            <p:nvPr/>
          </p:nvSpPr>
          <p:spPr>
            <a:xfrm>
              <a:off x="5037498" y="2402885"/>
              <a:ext cx="2272358" cy="2272358"/>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descr="Trophy" id="541" name="Google Shape;541;p52"/>
            <p:cNvSpPr/>
            <p:nvPr/>
          </p:nvSpPr>
          <p:spPr>
            <a:xfrm>
              <a:off x="5720143" y="3027218"/>
              <a:ext cx="907067" cy="1022394"/>
            </a:xfrm>
            <a:custGeom>
              <a:rect b="b" l="l" r="r" t="t"/>
              <a:pathLst>
                <a:path extrusionOk="0" h="1022394" w="907067">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42" name="Google Shape;542;p52"/>
            <p:cNvGrpSpPr/>
            <p:nvPr/>
          </p:nvGrpSpPr>
          <p:grpSpPr>
            <a:xfrm>
              <a:off x="6324401" y="1648583"/>
              <a:ext cx="216810" cy="350231"/>
              <a:chOff x="6324400" y="1648583"/>
              <a:chExt cx="216810" cy="350231"/>
            </a:xfrm>
          </p:grpSpPr>
          <p:sp>
            <p:nvSpPr>
              <p:cNvPr id="543" name="Google Shape;543;p52"/>
              <p:cNvSpPr/>
              <p:nvPr/>
            </p:nvSpPr>
            <p:spPr>
              <a:xfrm>
                <a:off x="6378602" y="1890410"/>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52"/>
              <p:cNvSpPr/>
              <p:nvPr/>
            </p:nvSpPr>
            <p:spPr>
              <a:xfrm>
                <a:off x="6378602" y="193210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52"/>
              <p:cNvSpPr/>
              <p:nvPr/>
            </p:nvSpPr>
            <p:spPr>
              <a:xfrm>
                <a:off x="6405704" y="1973798"/>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52"/>
              <p:cNvSpPr/>
              <p:nvPr/>
            </p:nvSpPr>
            <p:spPr>
              <a:xfrm>
                <a:off x="6324400" y="1648583"/>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47" name="Google Shape;547;p52"/>
            <p:cNvSpPr/>
            <p:nvPr/>
          </p:nvSpPr>
          <p:spPr>
            <a:xfrm>
              <a:off x="4299769" y="4084687"/>
              <a:ext cx="283937" cy="283521"/>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48" name="Google Shape;548;p52"/>
            <p:cNvGrpSpPr/>
            <p:nvPr/>
          </p:nvGrpSpPr>
          <p:grpSpPr>
            <a:xfrm>
              <a:off x="7390875" y="4550785"/>
              <a:ext cx="283769" cy="324987"/>
              <a:chOff x="7390874" y="4550785"/>
              <a:chExt cx="283769" cy="324987"/>
            </a:xfrm>
          </p:grpSpPr>
          <p:sp>
            <p:nvSpPr>
              <p:cNvPr id="549" name="Google Shape;549;p52"/>
              <p:cNvSpPr/>
              <p:nvPr/>
            </p:nvSpPr>
            <p:spPr>
              <a:xfrm>
                <a:off x="7524168" y="4642513"/>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52"/>
              <p:cNvSpPr/>
              <p:nvPr/>
            </p:nvSpPr>
            <p:spPr>
              <a:xfrm>
                <a:off x="7524168" y="4809290"/>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52"/>
              <p:cNvSpPr/>
              <p:nvPr/>
            </p:nvSpPr>
            <p:spPr>
              <a:xfrm>
                <a:off x="7607557"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52"/>
              <p:cNvSpPr/>
              <p:nvPr/>
            </p:nvSpPr>
            <p:spPr>
              <a:xfrm>
                <a:off x="7440780"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52"/>
              <p:cNvSpPr/>
              <p:nvPr/>
            </p:nvSpPr>
            <p:spPr>
              <a:xfrm>
                <a:off x="7524168" y="4671699"/>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52"/>
              <p:cNvSpPr/>
              <p:nvPr/>
            </p:nvSpPr>
            <p:spPr>
              <a:xfrm>
                <a:off x="7390874" y="4550785"/>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55" name="Google Shape;555;p52"/>
          <p:cNvSpPr txBox="1"/>
          <p:nvPr>
            <p:ph idx="1" type="body"/>
          </p:nvPr>
        </p:nvSpPr>
        <p:spPr>
          <a:xfrm>
            <a:off x="2036650"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6" name="Google Shape;556;p52"/>
          <p:cNvSpPr txBox="1"/>
          <p:nvPr>
            <p:ph idx="2" type="body"/>
          </p:nvPr>
        </p:nvSpPr>
        <p:spPr>
          <a:xfrm>
            <a:off x="5941917"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7" name="Google Shape;557;p52"/>
          <p:cNvSpPr txBox="1"/>
          <p:nvPr>
            <p:ph idx="3" type="body"/>
          </p:nvPr>
        </p:nvSpPr>
        <p:spPr>
          <a:xfrm>
            <a:off x="3953233" y="4114504"/>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558" name="Shape 558"/>
        <p:cNvGrpSpPr/>
        <p:nvPr/>
      </p:nvGrpSpPr>
      <p:grpSpPr>
        <a:xfrm>
          <a:off x="0" y="0"/>
          <a:ext cx="0" cy="0"/>
          <a:chOff x="0" y="0"/>
          <a:chExt cx="0" cy="0"/>
        </a:xfrm>
      </p:grpSpPr>
      <p:sp>
        <p:nvSpPr>
          <p:cNvPr id="559" name="Google Shape;559;p5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0" name="Google Shape;560;p5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1" name="Google Shape;561;p5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2" name="Google Shape;562;p5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63" name="Google Shape;563;p53"/>
          <p:cNvGrpSpPr/>
          <p:nvPr/>
        </p:nvGrpSpPr>
        <p:grpSpPr>
          <a:xfrm>
            <a:off x="3129473" y="2002734"/>
            <a:ext cx="2530548" cy="2186735"/>
            <a:chOff x="3724235" y="1302007"/>
            <a:chExt cx="4732645" cy="4733691"/>
          </a:xfrm>
        </p:grpSpPr>
        <p:grpSp>
          <p:nvGrpSpPr>
            <p:cNvPr id="564" name="Google Shape;564;p53"/>
            <p:cNvGrpSpPr/>
            <p:nvPr/>
          </p:nvGrpSpPr>
          <p:grpSpPr>
            <a:xfrm>
              <a:off x="3735118" y="1302007"/>
              <a:ext cx="4721762" cy="4733691"/>
              <a:chOff x="3974366" y="1302008"/>
              <a:chExt cx="4243264" cy="4253984"/>
            </a:xfrm>
          </p:grpSpPr>
          <p:sp>
            <p:nvSpPr>
              <p:cNvPr id="565" name="Google Shape;565;p53"/>
              <p:cNvSpPr/>
              <p:nvPr/>
            </p:nvSpPr>
            <p:spPr>
              <a:xfrm>
                <a:off x="6095999" y="1302008"/>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rgbClr val="C55A11"/>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01</a:t>
                </a:r>
                <a:endParaRPr/>
              </a:p>
            </p:txBody>
          </p:sp>
          <p:sp>
            <p:nvSpPr>
              <p:cNvPr id="566" name="Google Shape;566;p53"/>
              <p:cNvSpPr/>
              <p:nvPr/>
            </p:nvSpPr>
            <p:spPr>
              <a:xfrm>
                <a:off x="5035184" y="2365504"/>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7" name="Google Shape;567;p53"/>
              <p:cNvSpPr/>
              <p:nvPr/>
            </p:nvSpPr>
            <p:spPr>
              <a:xfrm>
                <a:off x="5035184" y="1302008"/>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53"/>
              <p:cNvSpPr/>
              <p:nvPr/>
            </p:nvSpPr>
            <p:spPr>
              <a:xfrm>
                <a:off x="6095999" y="3429000"/>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53"/>
              <p:cNvSpPr/>
              <p:nvPr/>
            </p:nvSpPr>
            <p:spPr>
              <a:xfrm>
                <a:off x="6095999" y="4492496"/>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0" name="Google Shape;570;p53"/>
              <p:cNvSpPr/>
              <p:nvPr/>
            </p:nvSpPr>
            <p:spPr>
              <a:xfrm>
                <a:off x="5035184" y="4492496"/>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rgbClr val="BF9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03</a:t>
                </a:r>
                <a:endParaRPr/>
              </a:p>
            </p:txBody>
          </p:sp>
          <p:sp>
            <p:nvSpPr>
              <p:cNvPr id="571" name="Google Shape;571;p53"/>
              <p:cNvSpPr/>
              <p:nvPr/>
            </p:nvSpPr>
            <p:spPr>
              <a:xfrm>
                <a:off x="7156814" y="2365504"/>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53"/>
              <p:cNvSpPr/>
              <p:nvPr/>
            </p:nvSpPr>
            <p:spPr>
              <a:xfrm>
                <a:off x="7156814"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02</a:t>
                </a:r>
                <a:endParaRPr/>
              </a:p>
            </p:txBody>
          </p:sp>
          <p:sp>
            <p:nvSpPr>
              <p:cNvPr id="573" name="Google Shape;573;p53"/>
              <p:cNvSpPr/>
              <p:nvPr/>
            </p:nvSpPr>
            <p:spPr>
              <a:xfrm>
                <a:off x="6095999"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53"/>
              <p:cNvSpPr/>
              <p:nvPr/>
            </p:nvSpPr>
            <p:spPr>
              <a:xfrm>
                <a:off x="5035182"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53"/>
              <p:cNvSpPr/>
              <p:nvPr/>
            </p:nvSpPr>
            <p:spPr>
              <a:xfrm>
                <a:off x="3974367" y="3429000"/>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53"/>
              <p:cNvSpPr/>
              <p:nvPr/>
            </p:nvSpPr>
            <p:spPr>
              <a:xfrm>
                <a:off x="3974367"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rgbClr val="548135"/>
              </a:solid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04</a:t>
                </a:r>
                <a:endParaRPr/>
              </a:p>
            </p:txBody>
          </p:sp>
          <p:sp>
            <p:nvSpPr>
              <p:cNvPr id="577" name="Google Shape;577;p53"/>
              <p:cNvSpPr/>
              <p:nvPr/>
            </p:nvSpPr>
            <p:spPr>
              <a:xfrm>
                <a:off x="6028204" y="4492496"/>
                <a:ext cx="67796" cy="1063496"/>
              </a:xfrm>
              <a:custGeom>
                <a:rect b="b" l="l" r="r" t="t"/>
                <a:pathLst>
                  <a:path extrusionOk="0" h="1063496" w="67796">
                    <a:moveTo>
                      <a:pt x="66802" y="0"/>
                    </a:moveTo>
                    <a:lnTo>
                      <a:pt x="67796" y="0"/>
                    </a:lnTo>
                    <a:lnTo>
                      <a:pt x="67796" y="1063496"/>
                    </a:lnTo>
                    <a:lnTo>
                      <a:pt x="0" y="1056645"/>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53"/>
              <p:cNvSpPr/>
              <p:nvPr/>
            </p:nvSpPr>
            <p:spPr>
              <a:xfrm>
                <a:off x="7156814" y="3429001"/>
                <a:ext cx="1060816" cy="70879"/>
              </a:xfrm>
              <a:custGeom>
                <a:rect b="b" l="l" r="r" t="t"/>
                <a:pathLst>
                  <a:path extrusionOk="0" h="70879" w="1060816">
                    <a:moveTo>
                      <a:pt x="0" y="0"/>
                    </a:moveTo>
                    <a:lnTo>
                      <a:pt x="1060816" y="0"/>
                    </a:lnTo>
                    <a:lnTo>
                      <a:pt x="1053688" y="70879"/>
                    </a:lnTo>
                    <a:lnTo>
                      <a:pt x="0" y="4264"/>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53"/>
              <p:cNvSpPr/>
              <p:nvPr/>
            </p:nvSpPr>
            <p:spPr>
              <a:xfrm rot="217047">
                <a:off x="3975463" y="3394269"/>
                <a:ext cx="1058703" cy="68198"/>
              </a:xfrm>
              <a:custGeom>
                <a:rect b="b" l="l" r="r" t="t"/>
                <a:pathLst>
                  <a:path extrusionOk="0" h="68198" w="1058703">
                    <a:moveTo>
                      <a:pt x="2530" y="0"/>
                    </a:moveTo>
                    <a:lnTo>
                      <a:pt x="1058623" y="0"/>
                    </a:lnTo>
                    <a:lnTo>
                      <a:pt x="1058703" y="1266"/>
                    </a:lnTo>
                    <a:lnTo>
                      <a:pt x="0" y="68198"/>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53"/>
              <p:cNvSpPr/>
              <p:nvPr/>
            </p:nvSpPr>
            <p:spPr>
              <a:xfrm rot="5617047">
                <a:off x="5567069" y="1798556"/>
                <a:ext cx="1057861" cy="66879"/>
              </a:xfrm>
              <a:custGeom>
                <a:rect b="b" l="l" r="r" t="t"/>
                <a:pathLst>
                  <a:path extrusionOk="0" h="66879" w="1057861">
                    <a:moveTo>
                      <a:pt x="0" y="66879"/>
                    </a:moveTo>
                    <a:lnTo>
                      <a:pt x="2516" y="0"/>
                    </a:lnTo>
                    <a:lnTo>
                      <a:pt x="1057861" y="0"/>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1" name="Google Shape;581;p53"/>
            <p:cNvSpPr/>
            <p:nvPr/>
          </p:nvSpPr>
          <p:spPr>
            <a:xfrm>
              <a:off x="3724235" y="3672772"/>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2" name="Google Shape;582;p53"/>
            <p:cNvSpPr/>
            <p:nvPr/>
          </p:nvSpPr>
          <p:spPr>
            <a:xfrm rot="-5400000">
              <a:off x="4806314" y="2230325"/>
              <a:ext cx="2202245"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3" name="Google Shape;583;p53"/>
            <p:cNvSpPr/>
            <p:nvPr/>
          </p:nvSpPr>
          <p:spPr>
            <a:xfrm>
              <a:off x="6529289" y="3148097"/>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4" name="Google Shape;584;p53"/>
            <p:cNvSpPr/>
            <p:nvPr/>
          </p:nvSpPr>
          <p:spPr>
            <a:xfrm rot="5400000">
              <a:off x="5187337" y="4589332"/>
              <a:ext cx="2202244"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descr="Puzzle" id="585" name="Google Shape;585;p53"/>
            <p:cNvSpPr/>
            <p:nvPr/>
          </p:nvSpPr>
          <p:spPr>
            <a:xfrm>
              <a:off x="6555978" y="4595349"/>
              <a:ext cx="495138" cy="495138"/>
            </a:xfrm>
            <a:custGeom>
              <a:rect b="b" l="l" r="r" t="t"/>
              <a:pathLst>
                <a:path extrusionOk="0" h="495137" w="495137">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586" name="Google Shape;586;p53"/>
            <p:cNvGrpSpPr/>
            <p:nvPr/>
          </p:nvGrpSpPr>
          <p:grpSpPr>
            <a:xfrm>
              <a:off x="4662231" y="4104639"/>
              <a:ext cx="496333" cy="495938"/>
              <a:chOff x="4662231" y="4104639"/>
              <a:chExt cx="496333" cy="495938"/>
            </a:xfrm>
          </p:grpSpPr>
          <p:sp>
            <p:nvSpPr>
              <p:cNvPr id="587" name="Google Shape;587;p53"/>
              <p:cNvSpPr/>
              <p:nvPr/>
            </p:nvSpPr>
            <p:spPr>
              <a:xfrm>
                <a:off x="5047158" y="4104639"/>
                <a:ext cx="111406" cy="105217"/>
              </a:xfrm>
              <a:custGeom>
                <a:rect b="b" l="l" r="r" t="t"/>
                <a:pathLst>
                  <a:path extrusionOk="0" h="105216" w="111405">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53"/>
              <p:cNvSpPr/>
              <p:nvPr/>
            </p:nvSpPr>
            <p:spPr>
              <a:xfrm>
                <a:off x="4662231" y="4274792"/>
                <a:ext cx="148541" cy="142352"/>
              </a:xfrm>
              <a:custGeom>
                <a:rect b="b" l="l" r="r" t="t"/>
                <a:pathLst>
                  <a:path extrusionOk="0" h="142352" w="148541">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53"/>
              <p:cNvSpPr/>
              <p:nvPr/>
            </p:nvSpPr>
            <p:spPr>
              <a:xfrm>
                <a:off x="4844179" y="4445847"/>
                <a:ext cx="142352" cy="154730"/>
              </a:xfrm>
              <a:custGeom>
                <a:rect b="b" l="l" r="r" t="t"/>
                <a:pathLst>
                  <a:path extrusionOk="0" h="154730" w="142352">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53"/>
              <p:cNvSpPr/>
              <p:nvPr/>
            </p:nvSpPr>
            <p:spPr>
              <a:xfrm>
                <a:off x="4794019" y="4132672"/>
                <a:ext cx="328029" cy="328029"/>
              </a:xfrm>
              <a:custGeom>
                <a:rect b="b" l="l" r="r" t="t"/>
                <a:pathLst>
                  <a:path extrusionOk="0" h="328028" w="328028">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53"/>
              <p:cNvSpPr/>
              <p:nvPr/>
            </p:nvSpPr>
            <p:spPr>
              <a:xfrm>
                <a:off x="4721121" y="4449779"/>
                <a:ext cx="86649" cy="86649"/>
              </a:xfrm>
              <a:custGeom>
                <a:rect b="b" l="l" r="r" t="t"/>
                <a:pathLst>
                  <a:path extrusionOk="0" h="86649" w="86649">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Lightbulb" id="592" name="Google Shape;592;p53"/>
            <p:cNvGrpSpPr/>
            <p:nvPr/>
          </p:nvGrpSpPr>
          <p:grpSpPr>
            <a:xfrm>
              <a:off x="5232886" y="2232394"/>
              <a:ext cx="321839" cy="519894"/>
              <a:chOff x="5232886" y="2232394"/>
              <a:chExt cx="321839" cy="519894"/>
            </a:xfrm>
          </p:grpSpPr>
          <p:sp>
            <p:nvSpPr>
              <p:cNvPr id="593" name="Google Shape;593;p53"/>
              <p:cNvSpPr/>
              <p:nvPr/>
            </p:nvSpPr>
            <p:spPr>
              <a:xfrm>
                <a:off x="5313346" y="2591369"/>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53"/>
              <p:cNvSpPr/>
              <p:nvPr/>
            </p:nvSpPr>
            <p:spPr>
              <a:xfrm>
                <a:off x="5313346" y="2653261"/>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53"/>
              <p:cNvSpPr/>
              <p:nvPr/>
            </p:nvSpPr>
            <p:spPr>
              <a:xfrm>
                <a:off x="5353576" y="2715153"/>
                <a:ext cx="80460" cy="37135"/>
              </a:xfrm>
              <a:custGeom>
                <a:rect b="b" l="l" r="r" t="t"/>
                <a:pathLst>
                  <a:path extrusionOk="0" h="37135" w="80459">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53"/>
              <p:cNvSpPr/>
              <p:nvPr/>
            </p:nvSpPr>
            <p:spPr>
              <a:xfrm>
                <a:off x="5232886" y="2232394"/>
                <a:ext cx="321839" cy="334218"/>
              </a:xfrm>
              <a:custGeom>
                <a:rect b="b" l="l" r="r" t="t"/>
                <a:pathLst>
                  <a:path extrusionOk="0" h="334217" w="321839">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Users" id="597" name="Google Shape;597;p53"/>
            <p:cNvGrpSpPr/>
            <p:nvPr/>
          </p:nvGrpSpPr>
          <p:grpSpPr>
            <a:xfrm>
              <a:off x="7016405" y="2875166"/>
              <a:ext cx="516181" cy="318126"/>
              <a:chOff x="7016405" y="2875166"/>
              <a:chExt cx="516181" cy="318126"/>
            </a:xfrm>
          </p:grpSpPr>
          <p:sp>
            <p:nvSpPr>
              <p:cNvPr id="598" name="Google Shape;598;p53"/>
              <p:cNvSpPr/>
              <p:nvPr/>
            </p:nvSpPr>
            <p:spPr>
              <a:xfrm>
                <a:off x="7072108"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53"/>
              <p:cNvSpPr/>
              <p:nvPr/>
            </p:nvSpPr>
            <p:spPr>
              <a:xfrm>
                <a:off x="7369191"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53"/>
              <p:cNvSpPr/>
              <p:nvPr/>
            </p:nvSpPr>
            <p:spPr>
              <a:xfrm>
                <a:off x="7164947" y="3088075"/>
                <a:ext cx="222812" cy="105217"/>
              </a:xfrm>
              <a:custGeom>
                <a:rect b="b" l="l" r="r" t="t"/>
                <a:pathLst>
                  <a:path extrusionOk="0" h="105216" w="222811">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53"/>
              <p:cNvSpPr/>
              <p:nvPr/>
            </p:nvSpPr>
            <p:spPr>
              <a:xfrm>
                <a:off x="7220650" y="2961815"/>
                <a:ext cx="111406" cy="111406"/>
              </a:xfrm>
              <a:custGeom>
                <a:rect b="b" l="l" r="r" t="t"/>
                <a:pathLst>
                  <a:path extrusionOk="0" h="111405"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53"/>
              <p:cNvSpPr/>
              <p:nvPr/>
            </p:nvSpPr>
            <p:spPr>
              <a:xfrm>
                <a:off x="7334531" y="3001426"/>
                <a:ext cx="198055" cy="111406"/>
              </a:xfrm>
              <a:custGeom>
                <a:rect b="b" l="l" r="r" t="t"/>
                <a:pathLst>
                  <a:path extrusionOk="0" h="111405" w="198055">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53"/>
              <p:cNvSpPr/>
              <p:nvPr/>
            </p:nvSpPr>
            <p:spPr>
              <a:xfrm>
                <a:off x="7016405" y="3001426"/>
                <a:ext cx="198055" cy="111406"/>
              </a:xfrm>
              <a:custGeom>
                <a:rect b="b" l="l" r="r" t="t"/>
                <a:pathLst>
                  <a:path extrusionOk="0" h="111405" w="198055">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04" name="Google Shape;604;p53"/>
          <p:cNvSpPr txBox="1"/>
          <p:nvPr>
            <p:ph idx="1" type="body"/>
          </p:nvPr>
        </p:nvSpPr>
        <p:spPr>
          <a:xfrm>
            <a:off x="5542827" y="2272934"/>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05" name="Google Shape;605;p53"/>
          <p:cNvSpPr txBox="1"/>
          <p:nvPr>
            <p:ph idx="2" type="body"/>
          </p:nvPr>
        </p:nvSpPr>
        <p:spPr>
          <a:xfrm>
            <a:off x="2100501" y="331599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48235"/>
              </a:buClr>
              <a:buSzPts val="2400"/>
              <a:buNone/>
              <a:defRPr sz="2400">
                <a:solidFill>
                  <a:srgbClr val="54823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06" name="Google Shape;606;p53"/>
          <p:cNvSpPr txBox="1"/>
          <p:nvPr>
            <p:ph idx="3" type="body"/>
          </p:nvPr>
        </p:nvSpPr>
        <p:spPr>
          <a:xfrm>
            <a:off x="3736514" y="1325388"/>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07" name="Google Shape;607;p53"/>
          <p:cNvSpPr txBox="1"/>
          <p:nvPr>
            <p:ph idx="4" type="body"/>
          </p:nvPr>
        </p:nvSpPr>
        <p:spPr>
          <a:xfrm>
            <a:off x="3686849" y="41145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BF9000"/>
              </a:buClr>
              <a:buSzPts val="2400"/>
              <a:buNone/>
              <a:defRPr sz="2400">
                <a:solidFill>
                  <a:srgbClr val="BF9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608" name="Shape 608"/>
        <p:cNvGrpSpPr/>
        <p:nvPr/>
      </p:nvGrpSpPr>
      <p:grpSpPr>
        <a:xfrm>
          <a:off x="0" y="0"/>
          <a:ext cx="0" cy="0"/>
          <a:chOff x="0" y="0"/>
          <a:chExt cx="0" cy="0"/>
        </a:xfrm>
      </p:grpSpPr>
      <p:sp>
        <p:nvSpPr>
          <p:cNvPr id="609" name="Google Shape;609;p5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0" name="Google Shape;610;p54"/>
          <p:cNvSpPr txBox="1"/>
          <p:nvPr>
            <p:ph idx="10" type="dt"/>
          </p:nvPr>
        </p:nvSpPr>
        <p:spPr>
          <a:xfrm>
            <a:off x="628650" y="503273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1" name="Google Shape;611;p54"/>
          <p:cNvSpPr txBox="1"/>
          <p:nvPr>
            <p:ph idx="11" type="ftr"/>
          </p:nvPr>
        </p:nvSpPr>
        <p:spPr>
          <a:xfrm>
            <a:off x="3028950" y="503273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54"/>
          <p:cNvSpPr txBox="1"/>
          <p:nvPr>
            <p:ph idx="12" type="sldNum"/>
          </p:nvPr>
        </p:nvSpPr>
        <p:spPr>
          <a:xfrm>
            <a:off x="6457950" y="503273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3" name="Google Shape;613;p54"/>
          <p:cNvSpPr/>
          <p:nvPr/>
        </p:nvSpPr>
        <p:spPr>
          <a:xfrm>
            <a:off x="4068454" y="2171290"/>
            <a:ext cx="1044299" cy="990402"/>
          </a:xfrm>
          <a:prstGeom prst="ellipse">
            <a:avLst/>
          </a:pr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54"/>
          <p:cNvSpPr/>
          <p:nvPr/>
        </p:nvSpPr>
        <p:spPr>
          <a:xfrm>
            <a:off x="5209493" y="2512402"/>
            <a:ext cx="1044299" cy="990402"/>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54"/>
          <p:cNvSpPr/>
          <p:nvPr/>
        </p:nvSpPr>
        <p:spPr>
          <a:xfrm>
            <a:off x="2890208" y="2512402"/>
            <a:ext cx="1044299" cy="990402"/>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54"/>
          <p:cNvSpPr/>
          <p:nvPr/>
        </p:nvSpPr>
        <p:spPr>
          <a:xfrm>
            <a:off x="5916440" y="3512214"/>
            <a:ext cx="1044299" cy="990402"/>
          </a:xfrm>
          <a:prstGeom prst="ellipse">
            <a:avLst/>
          </a:pr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54"/>
          <p:cNvSpPr/>
          <p:nvPr/>
        </p:nvSpPr>
        <p:spPr>
          <a:xfrm>
            <a:off x="2183260" y="3512214"/>
            <a:ext cx="1044299" cy="990402"/>
          </a:xfrm>
          <a:prstGeom prst="ellipse">
            <a:avLst/>
          </a:pr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ears" id="618" name="Google Shape;618;p54"/>
          <p:cNvPicPr preferRelativeResize="0"/>
          <p:nvPr/>
        </p:nvPicPr>
        <p:blipFill rotWithShape="1">
          <a:blip r:embed="rId2">
            <a:alphaModFix/>
          </a:blip>
          <a:srcRect b="0" l="0" r="0" t="0"/>
          <a:stretch/>
        </p:blipFill>
        <p:spPr>
          <a:xfrm>
            <a:off x="3076813" y="2608252"/>
            <a:ext cx="511411" cy="485017"/>
          </a:xfrm>
          <a:prstGeom prst="rect">
            <a:avLst/>
          </a:prstGeom>
          <a:noFill/>
          <a:ln>
            <a:noFill/>
          </a:ln>
        </p:spPr>
      </p:pic>
      <p:pic>
        <p:nvPicPr>
          <p:cNvPr descr="Lightbulb" id="619" name="Google Shape;619;p54"/>
          <p:cNvPicPr preferRelativeResize="0"/>
          <p:nvPr/>
        </p:nvPicPr>
        <p:blipFill rotWithShape="1">
          <a:blip r:embed="rId3">
            <a:alphaModFix/>
          </a:blip>
          <a:srcRect b="0" l="0" r="0" t="0"/>
          <a:stretch/>
        </p:blipFill>
        <p:spPr>
          <a:xfrm>
            <a:off x="5555509" y="2608252"/>
            <a:ext cx="511411" cy="485017"/>
          </a:xfrm>
          <a:prstGeom prst="rect">
            <a:avLst/>
          </a:prstGeom>
          <a:noFill/>
          <a:ln>
            <a:noFill/>
          </a:ln>
        </p:spPr>
      </p:pic>
      <p:pic>
        <p:nvPicPr>
          <p:cNvPr descr="Research" id="620" name="Google Shape;620;p54"/>
          <p:cNvPicPr preferRelativeResize="0"/>
          <p:nvPr/>
        </p:nvPicPr>
        <p:blipFill rotWithShape="1">
          <a:blip r:embed="rId4">
            <a:alphaModFix/>
          </a:blip>
          <a:srcRect b="0" l="0" r="0" t="0"/>
          <a:stretch/>
        </p:blipFill>
        <p:spPr>
          <a:xfrm>
            <a:off x="4333662" y="2209805"/>
            <a:ext cx="511411" cy="485017"/>
          </a:xfrm>
          <a:prstGeom prst="rect">
            <a:avLst/>
          </a:prstGeom>
          <a:noFill/>
          <a:ln>
            <a:noFill/>
          </a:ln>
        </p:spPr>
      </p:pic>
      <p:pic>
        <p:nvPicPr>
          <p:cNvPr descr="Bullseye" id="621" name="Google Shape;621;p54"/>
          <p:cNvPicPr preferRelativeResize="0"/>
          <p:nvPr/>
        </p:nvPicPr>
        <p:blipFill rotWithShape="1">
          <a:blip r:embed="rId5">
            <a:alphaModFix/>
          </a:blip>
          <a:srcRect b="0" l="0" r="0" t="0"/>
          <a:stretch/>
        </p:blipFill>
        <p:spPr>
          <a:xfrm>
            <a:off x="6305264" y="3761838"/>
            <a:ext cx="511411" cy="485017"/>
          </a:xfrm>
          <a:prstGeom prst="rect">
            <a:avLst/>
          </a:prstGeom>
          <a:noFill/>
          <a:ln>
            <a:noFill/>
          </a:ln>
        </p:spPr>
      </p:pic>
      <p:pic>
        <p:nvPicPr>
          <p:cNvPr descr="Stopwatch" id="622" name="Google Shape;622;p54"/>
          <p:cNvPicPr preferRelativeResize="0"/>
          <p:nvPr/>
        </p:nvPicPr>
        <p:blipFill rotWithShape="1">
          <a:blip r:embed="rId6">
            <a:alphaModFix/>
          </a:blip>
          <a:srcRect b="0" l="0" r="0" t="0"/>
          <a:stretch/>
        </p:blipFill>
        <p:spPr>
          <a:xfrm>
            <a:off x="2327324" y="3764906"/>
            <a:ext cx="511411" cy="485017"/>
          </a:xfrm>
          <a:prstGeom prst="rect">
            <a:avLst/>
          </a:prstGeom>
          <a:noFill/>
          <a:ln>
            <a:noFill/>
          </a:ln>
        </p:spPr>
      </p:pic>
      <p:sp>
        <p:nvSpPr>
          <p:cNvPr id="623" name="Google Shape;623;p54"/>
          <p:cNvSpPr/>
          <p:nvPr/>
        </p:nvSpPr>
        <p:spPr>
          <a:xfrm>
            <a:off x="4079752" y="2692367"/>
            <a:ext cx="1018695" cy="469325"/>
          </a:xfrm>
          <a:custGeom>
            <a:rect b="b" l="l" r="r" t="t"/>
            <a:pathLst>
              <a:path extrusionOk="0" h="715146" w="1472149">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24" name="Google Shape;624;p54"/>
          <p:cNvSpPr/>
          <p:nvPr/>
        </p:nvSpPr>
        <p:spPr>
          <a:xfrm>
            <a:off x="5209493" y="2833494"/>
            <a:ext cx="765429" cy="669310"/>
          </a:xfrm>
          <a:custGeom>
            <a:rect b="b" l="l" r="r" t="t"/>
            <a:pathLst>
              <a:path extrusionOk="0" h="1019878" w="1106146">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25" name="Google Shape;625;p54"/>
          <p:cNvSpPr/>
          <p:nvPr/>
        </p:nvSpPr>
        <p:spPr>
          <a:xfrm>
            <a:off x="3172729" y="2835088"/>
            <a:ext cx="761778" cy="667718"/>
          </a:xfrm>
          <a:custGeom>
            <a:rect b="b" l="l" r="r" t="t"/>
            <a:pathLst>
              <a:path extrusionOk="0" h="1017451" w="110087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26" name="Google Shape;626;p54"/>
          <p:cNvSpPr/>
          <p:nvPr/>
        </p:nvSpPr>
        <p:spPr>
          <a:xfrm>
            <a:off x="5916440" y="3637806"/>
            <a:ext cx="386885" cy="845909"/>
          </a:xfrm>
          <a:custGeom>
            <a:rect b="b" l="l" r="r" t="t"/>
            <a:pathLst>
              <a:path extrusionOk="0" h="1288975" w="55910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27" name="Google Shape;627;p54"/>
          <p:cNvSpPr/>
          <p:nvPr/>
        </p:nvSpPr>
        <p:spPr>
          <a:xfrm>
            <a:off x="2846144" y="3640625"/>
            <a:ext cx="381416" cy="841479"/>
          </a:xfrm>
          <a:custGeom>
            <a:rect b="b" l="l" r="r" t="t"/>
            <a:pathLst>
              <a:path extrusionOk="0" h="1282224" w="551197">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28" name="Google Shape;628;p54"/>
          <p:cNvSpPr/>
          <p:nvPr/>
        </p:nvSpPr>
        <p:spPr>
          <a:xfrm>
            <a:off x="2840597" y="2865277"/>
            <a:ext cx="3459084" cy="1639692"/>
          </a:xfrm>
          <a:custGeom>
            <a:rect b="b" l="l" r="r" t="t"/>
            <a:pathLst>
              <a:path extrusionOk="0" h="21600" w="2160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54"/>
          <p:cNvSpPr txBox="1"/>
          <p:nvPr>
            <p:ph idx="1" type="body"/>
          </p:nvPr>
        </p:nvSpPr>
        <p:spPr>
          <a:xfrm>
            <a:off x="820291" y="35388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0" name="Google Shape;630;p54"/>
          <p:cNvSpPr txBox="1"/>
          <p:nvPr>
            <p:ph idx="2" type="body"/>
          </p:nvPr>
        </p:nvSpPr>
        <p:spPr>
          <a:xfrm>
            <a:off x="2952872" y="3877003"/>
            <a:ext cx="3268152" cy="590931"/>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750"/>
              </a:spcBef>
              <a:spcAft>
                <a:spcPts val="0"/>
              </a:spcAft>
              <a:buClr>
                <a:schemeClr val="dk1"/>
              </a:buClr>
              <a:buSzPts val="3600"/>
              <a:buNone/>
              <a:defRPr b="1" sz="3600" cap="none">
                <a:solidFill>
                  <a:schemeClr val="dk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1" name="Google Shape;631;p54"/>
          <p:cNvSpPr txBox="1"/>
          <p:nvPr>
            <p:ph idx="3" type="body"/>
          </p:nvPr>
        </p:nvSpPr>
        <p:spPr>
          <a:xfrm>
            <a:off x="1551959" y="220891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2" name="Google Shape;632;p54"/>
          <p:cNvSpPr txBox="1"/>
          <p:nvPr>
            <p:ph idx="4" type="body"/>
          </p:nvPr>
        </p:nvSpPr>
        <p:spPr>
          <a:xfrm>
            <a:off x="3886191" y="150089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3" name="Google Shape;633;p54"/>
          <p:cNvSpPr txBox="1"/>
          <p:nvPr>
            <p:ph idx="5" type="body"/>
          </p:nvPr>
        </p:nvSpPr>
        <p:spPr>
          <a:xfrm>
            <a:off x="6056588" y="205646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4" name="Google Shape;634;p54"/>
          <p:cNvSpPr txBox="1"/>
          <p:nvPr>
            <p:ph idx="6" type="body"/>
          </p:nvPr>
        </p:nvSpPr>
        <p:spPr>
          <a:xfrm>
            <a:off x="6967991" y="360464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35" name="Shape 635"/>
        <p:cNvGrpSpPr/>
        <p:nvPr/>
      </p:nvGrpSpPr>
      <p:grpSpPr>
        <a:xfrm>
          <a:off x="0" y="0"/>
          <a:ext cx="0" cy="0"/>
          <a:chOff x="0" y="0"/>
          <a:chExt cx="0" cy="0"/>
        </a:xfrm>
      </p:grpSpPr>
      <p:sp>
        <p:nvSpPr>
          <p:cNvPr id="636" name="Google Shape;636;p5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7" name="Google Shape;637;p5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5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9" name="Google Shape;639;p5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40" name="Google Shape;640;p55"/>
          <p:cNvGrpSpPr/>
          <p:nvPr/>
        </p:nvGrpSpPr>
        <p:grpSpPr>
          <a:xfrm>
            <a:off x="3555682" y="1806187"/>
            <a:ext cx="2032635" cy="2017659"/>
            <a:chOff x="3244850" y="2851149"/>
            <a:chExt cx="2791461" cy="2861313"/>
          </a:xfrm>
        </p:grpSpPr>
        <p:sp>
          <p:nvSpPr>
            <p:cNvPr id="641" name="Google Shape;641;p55"/>
            <p:cNvSpPr/>
            <p:nvPr/>
          </p:nvSpPr>
          <p:spPr>
            <a:xfrm>
              <a:off x="4133849" y="2863849"/>
              <a:ext cx="1799592" cy="1551941"/>
            </a:xfrm>
            <a:custGeom>
              <a:rect b="b" l="l" r="r" t="t"/>
              <a:pathLst>
                <a:path extrusionOk="0" h="21600" w="2160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55"/>
            <p:cNvSpPr/>
            <p:nvPr/>
          </p:nvSpPr>
          <p:spPr>
            <a:xfrm>
              <a:off x="4425950" y="4146549"/>
              <a:ext cx="1610361" cy="1555751"/>
            </a:xfrm>
            <a:custGeom>
              <a:rect b="b" l="l" r="r" t="t"/>
              <a:pathLst>
                <a:path extrusionOk="0" h="21600" w="2160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55"/>
            <p:cNvSpPr/>
            <p:nvPr/>
          </p:nvSpPr>
          <p:spPr>
            <a:xfrm>
              <a:off x="3244850" y="2851150"/>
              <a:ext cx="1675245" cy="1576071"/>
            </a:xfrm>
            <a:custGeom>
              <a:rect b="b" l="l" r="r" t="t"/>
              <a:pathLst>
                <a:path extrusionOk="0" h="21600" w="21585">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55"/>
            <p:cNvSpPr/>
            <p:nvPr/>
          </p:nvSpPr>
          <p:spPr>
            <a:xfrm>
              <a:off x="3333749" y="4133849"/>
              <a:ext cx="1903731" cy="1578613"/>
            </a:xfrm>
            <a:custGeom>
              <a:rect b="b" l="l" r="r" t="t"/>
              <a:pathLst>
                <a:path extrusionOk="0" h="21600" w="2160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55"/>
            <p:cNvSpPr/>
            <p:nvPr/>
          </p:nvSpPr>
          <p:spPr>
            <a:xfrm>
              <a:off x="4722133" y="2861942"/>
              <a:ext cx="1211308" cy="1217932"/>
            </a:xfrm>
            <a:custGeom>
              <a:rect b="b" l="l" r="r" t="t"/>
              <a:pathLst>
                <a:path extrusionOk="0" h="21600" w="21573">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55"/>
            <p:cNvSpPr/>
            <p:nvPr/>
          </p:nvSpPr>
          <p:spPr>
            <a:xfrm>
              <a:off x="5035550" y="4146549"/>
              <a:ext cx="999218" cy="1249682"/>
            </a:xfrm>
            <a:custGeom>
              <a:rect b="b" l="l" r="r" t="t"/>
              <a:pathLst>
                <a:path extrusionOk="0" h="21600" w="21567">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55"/>
            <p:cNvSpPr/>
            <p:nvPr/>
          </p:nvSpPr>
          <p:spPr>
            <a:xfrm>
              <a:off x="3841750" y="2851149"/>
              <a:ext cx="1084643" cy="1224280"/>
            </a:xfrm>
            <a:custGeom>
              <a:rect b="b" l="l" r="r" t="t"/>
              <a:pathLst>
                <a:path extrusionOk="0" h="21600" w="21576">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55"/>
            <p:cNvSpPr/>
            <p:nvPr/>
          </p:nvSpPr>
          <p:spPr>
            <a:xfrm>
              <a:off x="3930649" y="4133850"/>
              <a:ext cx="1306894" cy="1271270"/>
            </a:xfrm>
            <a:custGeom>
              <a:rect b="b" l="l" r="r" t="t"/>
              <a:pathLst>
                <a:path extrusionOk="0" h="21600" w="2158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55"/>
            <p:cNvSpPr/>
            <p:nvPr/>
          </p:nvSpPr>
          <p:spPr>
            <a:xfrm>
              <a:off x="4489450" y="3575049"/>
              <a:ext cx="228600" cy="388621"/>
            </a:xfrm>
            <a:custGeom>
              <a:rect b="b" l="l" r="r" t="t"/>
              <a:pathLst>
                <a:path extrusionOk="0" h="21600" w="2160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55"/>
            <p:cNvSpPr/>
            <p:nvPr/>
          </p:nvSpPr>
          <p:spPr>
            <a:xfrm>
              <a:off x="5035549" y="3562350"/>
              <a:ext cx="310340" cy="398779"/>
            </a:xfrm>
            <a:custGeom>
              <a:rect b="b" l="l" r="r" t="t"/>
              <a:pathLst>
                <a:path extrusionOk="0" h="21600" w="21544">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55"/>
            <p:cNvSpPr/>
            <p:nvPr/>
          </p:nvSpPr>
          <p:spPr>
            <a:xfrm>
              <a:off x="4629150" y="4222749"/>
              <a:ext cx="309109" cy="405131"/>
            </a:xfrm>
            <a:custGeom>
              <a:rect b="b" l="l" r="r" t="t"/>
              <a:pathLst>
                <a:path extrusionOk="0" h="21600" w="21546">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55"/>
            <p:cNvSpPr/>
            <p:nvPr/>
          </p:nvSpPr>
          <p:spPr>
            <a:xfrm>
              <a:off x="5200650" y="4222749"/>
              <a:ext cx="285750" cy="387351"/>
            </a:xfrm>
            <a:custGeom>
              <a:rect b="b" l="l" r="r" t="t"/>
              <a:pathLst>
                <a:path extrusionOk="0" h="21600" w="2160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Users" id="653" name="Google Shape;653;p55"/>
          <p:cNvPicPr preferRelativeResize="0"/>
          <p:nvPr/>
        </p:nvPicPr>
        <p:blipFill rotWithShape="1">
          <a:blip r:embed="rId2">
            <a:alphaModFix/>
          </a:blip>
          <a:srcRect b="0" l="0" r="0" t="0"/>
          <a:stretch/>
        </p:blipFill>
        <p:spPr>
          <a:xfrm>
            <a:off x="8107875" y="1902177"/>
            <a:ext cx="553927" cy="553927"/>
          </a:xfrm>
          <a:prstGeom prst="rect">
            <a:avLst/>
          </a:prstGeom>
          <a:noFill/>
          <a:ln>
            <a:noFill/>
          </a:ln>
        </p:spPr>
      </p:pic>
      <p:pic>
        <p:nvPicPr>
          <p:cNvPr descr="Puzzle" id="654" name="Google Shape;654;p55"/>
          <p:cNvPicPr preferRelativeResize="0"/>
          <p:nvPr/>
        </p:nvPicPr>
        <p:blipFill rotWithShape="1">
          <a:blip r:embed="rId3">
            <a:alphaModFix/>
          </a:blip>
          <a:srcRect b="0" l="0" r="0" t="0"/>
          <a:stretch/>
        </p:blipFill>
        <p:spPr>
          <a:xfrm>
            <a:off x="8073886" y="2964359"/>
            <a:ext cx="553927" cy="553927"/>
          </a:xfrm>
          <a:prstGeom prst="rect">
            <a:avLst/>
          </a:prstGeom>
          <a:noFill/>
          <a:ln>
            <a:noFill/>
          </a:ln>
        </p:spPr>
      </p:pic>
      <p:pic>
        <p:nvPicPr>
          <p:cNvPr descr="Lightbulb" id="655" name="Google Shape;655;p55"/>
          <p:cNvPicPr preferRelativeResize="0"/>
          <p:nvPr/>
        </p:nvPicPr>
        <p:blipFill rotWithShape="1">
          <a:blip r:embed="rId4">
            <a:alphaModFix/>
          </a:blip>
          <a:srcRect b="0" l="0" r="0" t="0"/>
          <a:stretch/>
        </p:blipFill>
        <p:spPr>
          <a:xfrm>
            <a:off x="523167" y="3257428"/>
            <a:ext cx="553927" cy="553927"/>
          </a:xfrm>
          <a:prstGeom prst="rect">
            <a:avLst/>
          </a:prstGeom>
          <a:noFill/>
          <a:ln>
            <a:noFill/>
          </a:ln>
        </p:spPr>
      </p:pic>
      <p:pic>
        <p:nvPicPr>
          <p:cNvPr descr="Rocket" id="656" name="Google Shape;656;p55"/>
          <p:cNvPicPr preferRelativeResize="0"/>
          <p:nvPr/>
        </p:nvPicPr>
        <p:blipFill rotWithShape="1">
          <a:blip r:embed="rId5">
            <a:alphaModFix/>
          </a:blip>
          <a:srcRect b="0" l="0" r="0" t="0"/>
          <a:stretch/>
        </p:blipFill>
        <p:spPr>
          <a:xfrm>
            <a:off x="401136" y="2084908"/>
            <a:ext cx="553927" cy="553927"/>
          </a:xfrm>
          <a:prstGeom prst="rect">
            <a:avLst/>
          </a:prstGeom>
          <a:noFill/>
          <a:ln>
            <a:noFill/>
          </a:ln>
        </p:spPr>
      </p:pic>
      <p:sp>
        <p:nvSpPr>
          <p:cNvPr id="657" name="Google Shape;657;p55"/>
          <p:cNvSpPr txBox="1"/>
          <p:nvPr>
            <p:ph idx="1" type="body"/>
          </p:nvPr>
        </p:nvSpPr>
        <p:spPr>
          <a:xfrm>
            <a:off x="1055763" y="187668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C55A11"/>
              </a:buClr>
              <a:buSzPts val="2400"/>
              <a:buNone/>
              <a:defRPr sz="2400">
                <a:solidFill>
                  <a:srgbClr val="C55A1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58" name="Google Shape;658;p55"/>
          <p:cNvSpPr txBox="1"/>
          <p:nvPr>
            <p:ph idx="2" type="body"/>
          </p:nvPr>
        </p:nvSpPr>
        <p:spPr>
          <a:xfrm>
            <a:off x="1078218" y="2999461"/>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59" name="Google Shape;659;p55"/>
          <p:cNvSpPr txBox="1"/>
          <p:nvPr>
            <p:ph idx="3" type="body"/>
          </p:nvPr>
        </p:nvSpPr>
        <p:spPr>
          <a:xfrm>
            <a:off x="5634840" y="1794019"/>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0" name="Google Shape;660;p55"/>
          <p:cNvSpPr txBox="1"/>
          <p:nvPr>
            <p:ph idx="4" type="body"/>
          </p:nvPr>
        </p:nvSpPr>
        <p:spPr>
          <a:xfrm>
            <a:off x="5658037" y="291020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ẠT ĐỘNG">
  <p:cSld name="HOẠT ĐỘNG">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9" name="Google Shape;49;p26"/>
          <p:cNvGrpSpPr/>
          <p:nvPr/>
        </p:nvGrpSpPr>
        <p:grpSpPr>
          <a:xfrm>
            <a:off x="187465" y="2037287"/>
            <a:ext cx="8769070" cy="1168861"/>
            <a:chOff x="1521363" y="2310976"/>
            <a:chExt cx="8122307" cy="1168861"/>
          </a:xfrm>
        </p:grpSpPr>
        <p:sp>
          <p:nvSpPr>
            <p:cNvPr id="50" name="Google Shape;50;p26"/>
            <p:cNvSpPr/>
            <p:nvPr/>
          </p:nvSpPr>
          <p:spPr>
            <a:xfrm flipH="1" rot="10800000">
              <a:off x="7504926" y="2724913"/>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1" name="Google Shape;51;p26"/>
            <p:cNvSpPr/>
            <p:nvPr/>
          </p:nvSpPr>
          <p:spPr>
            <a:xfrm>
              <a:off x="5508104" y="2320882"/>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2" name="Google Shape;52;p26"/>
            <p:cNvSpPr/>
            <p:nvPr/>
          </p:nvSpPr>
          <p:spPr>
            <a:xfrm>
              <a:off x="1521363" y="2310976"/>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68122"/>
                </a:solidFill>
                <a:latin typeface="Microsoft YaHei"/>
                <a:ea typeface="Microsoft YaHei"/>
                <a:cs typeface="Microsoft YaHei"/>
                <a:sym typeface="Microsoft YaHei"/>
              </a:endParaRPr>
            </a:p>
          </p:txBody>
        </p:sp>
        <p:sp>
          <p:nvSpPr>
            <p:cNvPr id="53" name="Google Shape;53;p26"/>
            <p:cNvSpPr/>
            <p:nvPr/>
          </p:nvSpPr>
          <p:spPr>
            <a:xfrm flipH="1" rot="10800000">
              <a:off x="3506592" y="2722570"/>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grpSp>
      <p:sp>
        <p:nvSpPr>
          <p:cNvPr id="54" name="Google Shape;54;p26"/>
          <p:cNvSpPr/>
          <p:nvPr/>
        </p:nvSpPr>
        <p:spPr>
          <a:xfrm>
            <a:off x="846154" y="2895829"/>
            <a:ext cx="870182" cy="870182"/>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5" name="Google Shape;55;p26"/>
          <p:cNvSpPr/>
          <p:nvPr/>
        </p:nvSpPr>
        <p:spPr>
          <a:xfrm>
            <a:off x="5211094" y="2845930"/>
            <a:ext cx="870182" cy="870182"/>
          </a:xfrm>
          <a:prstGeom prst="ellipse">
            <a:avLst/>
          </a:pr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6" name="Google Shape;56;p26"/>
          <p:cNvSpPr/>
          <p:nvPr/>
        </p:nvSpPr>
        <p:spPr>
          <a:xfrm>
            <a:off x="7366920" y="1684294"/>
            <a:ext cx="870182" cy="870182"/>
          </a:xfrm>
          <a:prstGeom prst="ellipse">
            <a:avLst/>
          </a:pr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7" name="Google Shape;57;p26"/>
          <p:cNvSpPr/>
          <p:nvPr/>
        </p:nvSpPr>
        <p:spPr>
          <a:xfrm>
            <a:off x="649407" y="2300624"/>
            <a:ext cx="1350050" cy="363512"/>
          </a:xfrm>
          <a:prstGeom prst="rect">
            <a:avLst/>
          </a:prstGeom>
        </p:spPr>
        <p:txBody>
          <a:bodyPr>
            <a:prstTxWarp prst="textPlain"/>
          </a:bodyPr>
          <a:lstStyle/>
          <a:p>
            <a:pPr lvl="0" algn="l"/>
            <a:r>
              <a:rPr b="1" i="0">
                <a:ln>
                  <a:noFill/>
                </a:ln>
                <a:solidFill>
                  <a:schemeClr val="lt1"/>
                </a:solidFill>
                <a:latin typeface="Roboto"/>
              </a:rPr>
              <a:t>KHỞI ĐỘNG</a:t>
            </a:r>
          </a:p>
        </p:txBody>
      </p:sp>
      <p:sp>
        <p:nvSpPr>
          <p:cNvPr id="58" name="Google Shape;58;p26"/>
          <p:cNvSpPr/>
          <p:nvPr/>
        </p:nvSpPr>
        <p:spPr>
          <a:xfrm>
            <a:off x="5038444" y="2327704"/>
            <a:ext cx="1307346" cy="338554"/>
          </a:xfrm>
          <a:prstGeom prst="rect">
            <a:avLst/>
          </a:prstGeom>
        </p:spPr>
        <p:txBody>
          <a:bodyPr>
            <a:prstTxWarp prst="textPlain"/>
          </a:bodyPr>
          <a:lstStyle/>
          <a:p>
            <a:pPr lvl="0" algn="l"/>
            <a:r>
              <a:rPr b="1" i="0">
                <a:ln>
                  <a:noFill/>
                </a:ln>
                <a:solidFill>
                  <a:schemeClr val="lt1"/>
                </a:solidFill>
                <a:latin typeface="Roboto"/>
              </a:rPr>
              <a:t>LUYỆN TẬP</a:t>
            </a:r>
          </a:p>
        </p:txBody>
      </p:sp>
      <p:sp>
        <p:nvSpPr>
          <p:cNvPr id="59" name="Google Shape;59;p26"/>
          <p:cNvSpPr/>
          <p:nvPr/>
        </p:nvSpPr>
        <p:spPr>
          <a:xfrm>
            <a:off x="2831914" y="2705289"/>
            <a:ext cx="1306768" cy="338554"/>
          </a:xfrm>
          <a:prstGeom prst="rect">
            <a:avLst/>
          </a:prstGeom>
        </p:spPr>
        <p:txBody>
          <a:bodyPr>
            <a:prstTxWarp prst="textPlain"/>
          </a:bodyPr>
          <a:lstStyle/>
          <a:p>
            <a:pPr lvl="0" algn="l"/>
            <a:r>
              <a:rPr b="1" i="0">
                <a:ln>
                  <a:noFill/>
                </a:ln>
                <a:solidFill>
                  <a:schemeClr val="lt1"/>
                </a:solidFill>
                <a:latin typeface="Roboto"/>
              </a:rPr>
              <a:t>KHÁM PHÁ</a:t>
            </a:r>
          </a:p>
        </p:txBody>
      </p:sp>
      <p:grpSp>
        <p:nvGrpSpPr>
          <p:cNvPr id="60" name="Google Shape;60;p26"/>
          <p:cNvGrpSpPr/>
          <p:nvPr/>
        </p:nvGrpSpPr>
        <p:grpSpPr>
          <a:xfrm rot="-2710739">
            <a:off x="1030982" y="3129838"/>
            <a:ext cx="485712" cy="481656"/>
            <a:chOff x="7517172" y="2437007"/>
            <a:chExt cx="364284" cy="361243"/>
          </a:xfrm>
        </p:grpSpPr>
        <p:sp>
          <p:nvSpPr>
            <p:cNvPr id="61" name="Google Shape;61;p26"/>
            <p:cNvSpPr/>
            <p:nvPr/>
          </p:nvSpPr>
          <p:spPr>
            <a:xfrm>
              <a:off x="7517172" y="2548499"/>
              <a:ext cx="164997" cy="78724"/>
            </a:xfrm>
            <a:custGeom>
              <a:rect b="b" l="l" r="r" t="t"/>
              <a:pathLst>
                <a:path extrusionOk="0" h="3003" w="6294">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2" name="Google Shape;62;p26"/>
            <p:cNvSpPr/>
            <p:nvPr/>
          </p:nvSpPr>
          <p:spPr>
            <a:xfrm>
              <a:off x="7690112" y="2635166"/>
              <a:ext cx="79117" cy="163084"/>
            </a:xfrm>
            <a:custGeom>
              <a:rect b="b" l="l" r="r" t="t"/>
              <a:pathLst>
                <a:path extrusionOk="0" h="6221" w="3018">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3" name="Google Shape;63;p26"/>
            <p:cNvSpPr/>
            <p:nvPr/>
          </p:nvSpPr>
          <p:spPr>
            <a:xfrm>
              <a:off x="7517172" y="2552274"/>
              <a:ext cx="118833" cy="69286"/>
            </a:xfrm>
            <a:custGeom>
              <a:rect b="b" l="l" r="r" t="t"/>
              <a:pathLst>
                <a:path extrusionOk="0" h="2643" w="4533">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4" name="Google Shape;64;p26"/>
            <p:cNvSpPr/>
            <p:nvPr/>
          </p:nvSpPr>
          <p:spPr>
            <a:xfrm>
              <a:off x="7690112" y="2699864"/>
              <a:ext cx="23095" cy="98385"/>
            </a:xfrm>
            <a:custGeom>
              <a:rect b="b" l="l" r="r" t="t"/>
              <a:pathLst>
                <a:path extrusionOk="0" h="3753" w="881">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5" name="Google Shape;65;p26"/>
            <p:cNvSpPr/>
            <p:nvPr/>
          </p:nvSpPr>
          <p:spPr>
            <a:xfrm>
              <a:off x="7585646" y="2437138"/>
              <a:ext cx="295128" cy="293608"/>
            </a:xfrm>
            <a:custGeom>
              <a:rect b="b" l="l" r="r" t="t"/>
              <a:pathLst>
                <a:path extrusionOk="0" h="11200" w="11258">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6" name="Google Shape;66;p26"/>
            <p:cNvSpPr/>
            <p:nvPr/>
          </p:nvSpPr>
          <p:spPr>
            <a:xfrm>
              <a:off x="7585646" y="2437400"/>
              <a:ext cx="295495" cy="219341"/>
            </a:xfrm>
            <a:custGeom>
              <a:rect b="b" l="l" r="r" t="t"/>
              <a:pathLst>
                <a:path extrusionOk="0" h="8367" w="11272">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7" name="Google Shape;67;p26"/>
            <p:cNvSpPr/>
            <p:nvPr/>
          </p:nvSpPr>
          <p:spPr>
            <a:xfrm>
              <a:off x="7734757" y="2520868"/>
              <a:ext cx="61710" cy="61710"/>
            </a:xfrm>
            <a:custGeom>
              <a:rect b="b" l="l" r="r" t="t"/>
              <a:pathLst>
                <a:path extrusionOk="0" h="2354" w="2354">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8" name="Google Shape;68;p26"/>
            <p:cNvSpPr/>
            <p:nvPr/>
          </p:nvSpPr>
          <p:spPr>
            <a:xfrm>
              <a:off x="7734757" y="2520790"/>
              <a:ext cx="38248" cy="61867"/>
            </a:xfrm>
            <a:custGeom>
              <a:rect b="b" l="l" r="r" t="t"/>
              <a:pathLst>
                <a:path extrusionOk="0" h="2360" w="1459">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9" name="Google Shape;69;p26"/>
            <p:cNvSpPr/>
            <p:nvPr/>
          </p:nvSpPr>
          <p:spPr>
            <a:xfrm>
              <a:off x="7578096" y="2659362"/>
              <a:ext cx="79484" cy="78750"/>
            </a:xfrm>
            <a:custGeom>
              <a:rect b="b" l="l" r="r" t="t"/>
              <a:pathLst>
                <a:path extrusionOk="0" h="3004" w="3032">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0" name="Google Shape;70;p26"/>
            <p:cNvSpPr/>
            <p:nvPr/>
          </p:nvSpPr>
          <p:spPr>
            <a:xfrm>
              <a:off x="7578096" y="2659755"/>
              <a:ext cx="31039" cy="34473"/>
            </a:xfrm>
            <a:custGeom>
              <a:rect b="b" l="l" r="r" t="t"/>
              <a:pathLst>
                <a:path extrusionOk="0" h="1315" w="1184">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1" name="Google Shape;71;p26"/>
            <p:cNvSpPr/>
            <p:nvPr/>
          </p:nvSpPr>
          <p:spPr>
            <a:xfrm>
              <a:off x="7585646" y="2627196"/>
              <a:ext cx="104493" cy="103549"/>
            </a:xfrm>
            <a:custGeom>
              <a:rect b="b" l="l" r="r" t="t"/>
              <a:pathLst>
                <a:path extrusionOk="0" h="3950" w="3986">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2" name="Google Shape;72;p26"/>
            <p:cNvSpPr/>
            <p:nvPr/>
          </p:nvSpPr>
          <p:spPr>
            <a:xfrm>
              <a:off x="7585646" y="2627196"/>
              <a:ext cx="28050" cy="29544"/>
            </a:xfrm>
            <a:custGeom>
              <a:rect b="b" l="l" r="r" t="t"/>
              <a:pathLst>
                <a:path extrusionOk="0" h="1127" w="107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3" name="Google Shape;73;p26"/>
            <p:cNvSpPr/>
            <p:nvPr/>
          </p:nvSpPr>
          <p:spPr>
            <a:xfrm>
              <a:off x="7539874" y="2697505"/>
              <a:ext cx="32480" cy="29544"/>
            </a:xfrm>
            <a:custGeom>
              <a:rect b="b" l="l" r="r" t="t"/>
              <a:pathLst>
                <a:path extrusionOk="0" h="1127" w="1239">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4" name="Google Shape;74;p26"/>
            <p:cNvSpPr/>
            <p:nvPr/>
          </p:nvSpPr>
          <p:spPr>
            <a:xfrm>
              <a:off x="7558041" y="2715515"/>
              <a:ext cx="32454" cy="29597"/>
            </a:xfrm>
            <a:custGeom>
              <a:rect b="b" l="l" r="r" t="t"/>
              <a:pathLst>
                <a:path extrusionOk="0" h="1129" w="1238">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5" name="Google Shape;75;p26"/>
            <p:cNvSpPr/>
            <p:nvPr/>
          </p:nvSpPr>
          <p:spPr>
            <a:xfrm>
              <a:off x="7593982" y="2751639"/>
              <a:ext cx="32507" cy="29518"/>
            </a:xfrm>
            <a:custGeom>
              <a:rect b="b" l="l" r="r" t="t"/>
              <a:pathLst>
                <a:path extrusionOk="0" h="1126" w="124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6" name="Google Shape;76;p26"/>
            <p:cNvSpPr/>
            <p:nvPr/>
          </p:nvSpPr>
          <p:spPr>
            <a:xfrm>
              <a:off x="7576208" y="2733629"/>
              <a:ext cx="32140" cy="29649"/>
            </a:xfrm>
            <a:custGeom>
              <a:rect b="b" l="l" r="r" t="t"/>
              <a:pathLst>
                <a:path extrusionOk="0" h="1131" w="1226">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7" name="Google Shape;77;p26"/>
            <p:cNvSpPr/>
            <p:nvPr/>
          </p:nvSpPr>
          <p:spPr>
            <a:xfrm>
              <a:off x="7811567" y="2437033"/>
              <a:ext cx="69522" cy="68736"/>
            </a:xfrm>
            <a:custGeom>
              <a:rect b="b" l="l" r="r" t="t"/>
              <a:pathLst>
                <a:path extrusionOk="0" h="2622" w="2652">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8" name="Google Shape;78;p26"/>
            <p:cNvSpPr/>
            <p:nvPr/>
          </p:nvSpPr>
          <p:spPr>
            <a:xfrm>
              <a:off x="7811567" y="2437007"/>
              <a:ext cx="69889" cy="30147"/>
            </a:xfrm>
            <a:custGeom>
              <a:rect b="b" l="l" r="r" t="t"/>
              <a:pathLst>
                <a:path extrusionOk="0" h="1150" w="2666">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9" name="Google Shape;79;p26"/>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0" name="Google Shape;80;p26"/>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1" name="Google Shape;81;p26"/>
            <p:cNvSpPr/>
            <p:nvPr/>
          </p:nvSpPr>
          <p:spPr>
            <a:xfrm>
              <a:off x="7600798" y="2589080"/>
              <a:ext cx="126409" cy="126330"/>
            </a:xfrm>
            <a:custGeom>
              <a:rect b="b" l="l" r="r" t="t"/>
              <a:pathLst>
                <a:path extrusionOk="0" h="4819" w="4822">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82" name="Google Shape;82;p26"/>
          <p:cNvSpPr/>
          <p:nvPr/>
        </p:nvSpPr>
        <p:spPr>
          <a:xfrm>
            <a:off x="3058996" y="1691578"/>
            <a:ext cx="870182" cy="870182"/>
          </a:xfrm>
          <a:prstGeom prst="ellipse">
            <a:avLst/>
          </a:pr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grpSp>
        <p:nvGrpSpPr>
          <p:cNvPr id="83" name="Google Shape;83;p26"/>
          <p:cNvGrpSpPr/>
          <p:nvPr/>
        </p:nvGrpSpPr>
        <p:grpSpPr>
          <a:xfrm>
            <a:off x="3169846" y="1948255"/>
            <a:ext cx="498052" cy="496408"/>
            <a:chOff x="4201394" y="1981809"/>
            <a:chExt cx="373537" cy="372306"/>
          </a:xfrm>
        </p:grpSpPr>
        <p:sp>
          <p:nvSpPr>
            <p:cNvPr id="84" name="Google Shape;84;p26"/>
            <p:cNvSpPr/>
            <p:nvPr/>
          </p:nvSpPr>
          <p:spPr>
            <a:xfrm>
              <a:off x="4308876" y="2188619"/>
              <a:ext cx="59429" cy="59823"/>
            </a:xfrm>
            <a:custGeom>
              <a:rect b="b" l="l" r="r" t="t"/>
              <a:pathLst>
                <a:path extrusionOk="0" h="2282" w="2267">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 name="Google Shape;85;p26"/>
            <p:cNvSpPr/>
            <p:nvPr/>
          </p:nvSpPr>
          <p:spPr>
            <a:xfrm>
              <a:off x="4309243" y="2188619"/>
              <a:ext cx="48078" cy="59823"/>
            </a:xfrm>
            <a:custGeom>
              <a:rect b="b" l="l" r="r" t="t"/>
              <a:pathLst>
                <a:path extrusionOk="0" h="2282" w="1834">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 name="Google Shape;86;p26"/>
            <p:cNvSpPr/>
            <p:nvPr/>
          </p:nvSpPr>
          <p:spPr>
            <a:xfrm>
              <a:off x="4303580" y="1981809"/>
              <a:ext cx="271351" cy="259030"/>
            </a:xfrm>
            <a:custGeom>
              <a:rect b="b" l="l" r="r" t="t"/>
              <a:pathLst>
                <a:path extrusionOk="0" h="9881" w="10351">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 name="Google Shape;87;p26"/>
            <p:cNvSpPr/>
            <p:nvPr/>
          </p:nvSpPr>
          <p:spPr>
            <a:xfrm>
              <a:off x="4298652" y="1982281"/>
              <a:ext cx="158208" cy="258296"/>
            </a:xfrm>
            <a:custGeom>
              <a:rect b="b" l="l" r="r" t="t"/>
              <a:pathLst>
                <a:path extrusionOk="0" h="9853" w="6035">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8" name="Google Shape;88;p26"/>
            <p:cNvSpPr/>
            <p:nvPr/>
          </p:nvSpPr>
          <p:spPr>
            <a:xfrm>
              <a:off x="4341041" y="2006504"/>
              <a:ext cx="219498" cy="209746"/>
            </a:xfrm>
            <a:custGeom>
              <a:rect b="b" l="l" r="r" t="t"/>
              <a:pathLst>
                <a:path extrusionOk="0" h="8001" w="8373">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9" name="Google Shape;89;p26"/>
            <p:cNvSpPr/>
            <p:nvPr/>
          </p:nvSpPr>
          <p:spPr>
            <a:xfrm>
              <a:off x="4331945" y="2006845"/>
              <a:ext cx="124914" cy="209169"/>
            </a:xfrm>
            <a:custGeom>
              <a:rect b="b" l="l" r="r" t="t"/>
              <a:pathLst>
                <a:path extrusionOk="0" h="7979" w="4765">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0" name="Google Shape;90;p26"/>
            <p:cNvSpPr/>
            <p:nvPr/>
          </p:nvSpPr>
          <p:spPr>
            <a:xfrm>
              <a:off x="4417091" y="2048212"/>
              <a:ext cx="57175" cy="57175"/>
            </a:xfrm>
            <a:custGeom>
              <a:rect b="b" l="l" r="r" t="t"/>
              <a:pathLst>
                <a:path extrusionOk="0" h="2181" w="2181">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1" name="Google Shape;91;p26"/>
            <p:cNvSpPr/>
            <p:nvPr/>
          </p:nvSpPr>
          <p:spPr>
            <a:xfrm>
              <a:off x="4417851" y="2048369"/>
              <a:ext cx="39008" cy="56834"/>
            </a:xfrm>
            <a:custGeom>
              <a:rect b="b" l="l" r="r" t="t"/>
              <a:pathLst>
                <a:path extrusionOk="0" h="2168" w="1488">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2" name="Google Shape;92;p26"/>
            <p:cNvSpPr/>
            <p:nvPr/>
          </p:nvSpPr>
          <p:spPr>
            <a:xfrm>
              <a:off x="4398557" y="2105361"/>
              <a:ext cx="93876" cy="59823"/>
            </a:xfrm>
            <a:custGeom>
              <a:rect b="b" l="l" r="r" t="t"/>
              <a:pathLst>
                <a:path extrusionOk="0" h="2282" w="3581">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3" name="Google Shape;93;p26"/>
            <p:cNvSpPr/>
            <p:nvPr/>
          </p:nvSpPr>
          <p:spPr>
            <a:xfrm>
              <a:off x="4398924" y="2105361"/>
              <a:ext cx="53007" cy="59823"/>
            </a:xfrm>
            <a:custGeom>
              <a:rect b="b" l="l" r="r" t="t"/>
              <a:pathLst>
                <a:path extrusionOk="0" h="2282" w="2022">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4" name="Google Shape;94;p26"/>
            <p:cNvSpPr/>
            <p:nvPr/>
          </p:nvSpPr>
          <p:spPr>
            <a:xfrm>
              <a:off x="4416331" y="2128639"/>
              <a:ext cx="12138" cy="36544"/>
            </a:xfrm>
            <a:custGeom>
              <a:rect b="b" l="l" r="r" t="t"/>
              <a:pathLst>
                <a:path extrusionOk="0" h="1394" w="463">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5" name="Google Shape;95;p26"/>
            <p:cNvSpPr/>
            <p:nvPr/>
          </p:nvSpPr>
          <p:spPr>
            <a:xfrm>
              <a:off x="4462889" y="2128639"/>
              <a:ext cx="12138" cy="36544"/>
            </a:xfrm>
            <a:custGeom>
              <a:rect b="b" l="l" r="r" t="t"/>
              <a:pathLst>
                <a:path extrusionOk="0" h="1394" w="463">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6" name="Google Shape;96;p26"/>
            <p:cNvSpPr/>
            <p:nvPr/>
          </p:nvSpPr>
          <p:spPr>
            <a:xfrm>
              <a:off x="4201394" y="2221441"/>
              <a:ext cx="135872" cy="132674"/>
            </a:xfrm>
            <a:custGeom>
              <a:rect b="b" l="l" r="r" t="t"/>
              <a:pathLst>
                <a:path extrusionOk="0" h="5061" w="5183">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7" name="Google Shape;97;p26"/>
            <p:cNvSpPr/>
            <p:nvPr/>
          </p:nvSpPr>
          <p:spPr>
            <a:xfrm>
              <a:off x="4201394" y="2221441"/>
              <a:ext cx="118859" cy="132674"/>
            </a:xfrm>
            <a:custGeom>
              <a:rect b="b" l="l" r="r" t="t"/>
              <a:pathLst>
                <a:path extrusionOk="0" h="5061" w="4534">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8" name="Google Shape;98;p26"/>
            <p:cNvSpPr/>
            <p:nvPr/>
          </p:nvSpPr>
          <p:spPr>
            <a:xfrm>
              <a:off x="4287668" y="2221441"/>
              <a:ext cx="49599" cy="47816"/>
            </a:xfrm>
            <a:custGeom>
              <a:rect b="b" l="l" r="r" t="t"/>
              <a:pathLst>
                <a:path extrusionOk="0" h="1824" w="1892">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9" name="Google Shape;99;p26"/>
            <p:cNvSpPr/>
            <p:nvPr/>
          </p:nvSpPr>
          <p:spPr>
            <a:xfrm>
              <a:off x="4287668" y="2221545"/>
              <a:ext cx="32585" cy="26136"/>
            </a:xfrm>
            <a:custGeom>
              <a:rect b="b" l="l" r="r" t="t"/>
              <a:pathLst>
                <a:path extrusionOk="0" h="997" w="1243">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100" name="Google Shape;100;p26"/>
          <p:cNvSpPr/>
          <p:nvPr/>
        </p:nvSpPr>
        <p:spPr>
          <a:xfrm>
            <a:off x="7118766" y="2705289"/>
            <a:ext cx="1306768" cy="338554"/>
          </a:xfrm>
          <a:prstGeom prst="rect">
            <a:avLst/>
          </a:prstGeom>
        </p:spPr>
        <p:txBody>
          <a:bodyPr>
            <a:prstTxWarp prst="textPlain"/>
          </a:bodyPr>
          <a:lstStyle/>
          <a:p>
            <a:pPr lvl="0" algn="l"/>
            <a:r>
              <a:rPr b="1" i="0">
                <a:ln>
                  <a:noFill/>
                </a:ln>
                <a:solidFill>
                  <a:schemeClr val="lt1"/>
                </a:solidFill>
                <a:latin typeface="Roboto"/>
              </a:rPr>
              <a:t>VẬN DỤNG</a:t>
            </a:r>
          </a:p>
        </p:txBody>
      </p:sp>
      <p:sp>
        <p:nvSpPr>
          <p:cNvPr id="101" name="Google Shape;101;p26"/>
          <p:cNvSpPr/>
          <p:nvPr/>
        </p:nvSpPr>
        <p:spPr>
          <a:xfrm>
            <a:off x="2474677" y="313796"/>
            <a:ext cx="39533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HOẠT ĐỘNG</a:t>
            </a:r>
            <a:endParaRPr/>
          </a:p>
        </p:txBody>
      </p:sp>
      <p:pic>
        <p:nvPicPr>
          <p:cNvPr descr="Users" id="102" name="Google Shape;102;p26"/>
          <p:cNvPicPr preferRelativeResize="0"/>
          <p:nvPr/>
        </p:nvPicPr>
        <p:blipFill rotWithShape="1">
          <a:blip r:embed="rId3">
            <a:alphaModFix/>
          </a:blip>
          <a:srcRect b="0" l="0" r="0" t="0"/>
          <a:stretch/>
        </p:blipFill>
        <p:spPr>
          <a:xfrm>
            <a:off x="5346828" y="3002106"/>
            <a:ext cx="598713" cy="598713"/>
          </a:xfrm>
          <a:prstGeom prst="rect">
            <a:avLst/>
          </a:prstGeom>
          <a:noFill/>
          <a:ln>
            <a:noFill/>
          </a:ln>
        </p:spPr>
      </p:pic>
      <p:pic>
        <p:nvPicPr>
          <p:cNvPr descr="Puzzle" id="103" name="Google Shape;103;p26"/>
          <p:cNvPicPr preferRelativeResize="0"/>
          <p:nvPr/>
        </p:nvPicPr>
        <p:blipFill rotWithShape="1">
          <a:blip r:embed="rId4">
            <a:alphaModFix/>
          </a:blip>
          <a:srcRect b="0" l="0" r="0" t="0"/>
          <a:stretch/>
        </p:blipFill>
        <p:spPr>
          <a:xfrm>
            <a:off x="7510134" y="1838593"/>
            <a:ext cx="598713" cy="5987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661" name="Shape 661"/>
        <p:cNvGrpSpPr/>
        <p:nvPr/>
      </p:nvGrpSpPr>
      <p:grpSpPr>
        <a:xfrm>
          <a:off x="0" y="0"/>
          <a:ext cx="0" cy="0"/>
          <a:chOff x="0" y="0"/>
          <a:chExt cx="0" cy="0"/>
        </a:xfrm>
      </p:grpSpPr>
      <p:sp>
        <p:nvSpPr>
          <p:cNvPr id="662" name="Google Shape;662;p5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3" name="Google Shape;663;p5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4" name="Google Shape;664;p5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5" name="Google Shape;665;p5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66" name="Google Shape;666;p56"/>
          <p:cNvGrpSpPr/>
          <p:nvPr/>
        </p:nvGrpSpPr>
        <p:grpSpPr>
          <a:xfrm>
            <a:off x="493247" y="1510566"/>
            <a:ext cx="8014193" cy="2987569"/>
            <a:chOff x="0" y="1227641"/>
            <a:chExt cx="12236771" cy="4637449"/>
          </a:xfrm>
        </p:grpSpPr>
        <p:sp>
          <p:nvSpPr>
            <p:cNvPr id="667" name="Google Shape;667;p56"/>
            <p:cNvSpPr/>
            <p:nvPr/>
          </p:nvSpPr>
          <p:spPr>
            <a:xfrm>
              <a:off x="0" y="2179781"/>
              <a:ext cx="12062691" cy="591127"/>
            </a:xfrm>
            <a:prstGeom prst="homePlat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68" name="Google Shape;668;p56"/>
            <p:cNvSpPr/>
            <p:nvPr/>
          </p:nvSpPr>
          <p:spPr>
            <a:xfrm>
              <a:off x="1798959" y="2135607"/>
              <a:ext cx="1853869" cy="591127"/>
            </a:xfrm>
            <a:prstGeom prst="parallelogram">
              <a:avLst>
                <a:gd fmla="val 46875"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69" name="Google Shape;669;p56"/>
            <p:cNvSpPr/>
            <p:nvPr/>
          </p:nvSpPr>
          <p:spPr>
            <a:xfrm>
              <a:off x="3759397" y="2179781"/>
              <a:ext cx="1692390" cy="591127"/>
            </a:xfrm>
            <a:prstGeom prst="parallelogram">
              <a:avLst>
                <a:gd fmla="val 46875"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404040"/>
                </a:solidFill>
                <a:latin typeface="Calibri"/>
                <a:ea typeface="Calibri"/>
                <a:cs typeface="Calibri"/>
                <a:sym typeface="Calibri"/>
              </a:endParaRPr>
            </a:p>
          </p:txBody>
        </p:sp>
        <p:sp>
          <p:nvSpPr>
            <p:cNvPr id="670" name="Google Shape;670;p56"/>
            <p:cNvSpPr/>
            <p:nvPr/>
          </p:nvSpPr>
          <p:spPr>
            <a:xfrm>
              <a:off x="5746029" y="2179781"/>
              <a:ext cx="1853869" cy="591127"/>
            </a:xfrm>
            <a:prstGeom prst="parallelogram">
              <a:avLst>
                <a:gd fmla="val 46875" name="adj"/>
              </a:avLst>
            </a:prstGeom>
            <a:solidFill>
              <a:srgbClr val="7B7B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1" name="Google Shape;671;p56"/>
            <p:cNvSpPr/>
            <p:nvPr/>
          </p:nvSpPr>
          <p:spPr>
            <a:xfrm>
              <a:off x="7732660" y="2179781"/>
              <a:ext cx="1853869" cy="591127"/>
            </a:xfrm>
            <a:prstGeom prst="parallelogram">
              <a:avLst>
                <a:gd fmla="val 46875"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2" name="Google Shape;672;p56"/>
            <p:cNvSpPr/>
            <p:nvPr/>
          </p:nvSpPr>
          <p:spPr>
            <a:xfrm>
              <a:off x="9719292" y="2179781"/>
              <a:ext cx="1853869" cy="591127"/>
            </a:xfrm>
            <a:prstGeom prst="parallelogram">
              <a:avLst>
                <a:gd fmla="val 46875"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3F3F3F"/>
                </a:solidFill>
                <a:latin typeface="Calibri"/>
                <a:ea typeface="Calibri"/>
                <a:cs typeface="Calibri"/>
                <a:sym typeface="Calibri"/>
              </a:endParaRPr>
            </a:p>
          </p:txBody>
        </p:sp>
        <p:sp>
          <p:nvSpPr>
            <p:cNvPr id="673" name="Google Shape;673;p56"/>
            <p:cNvSpPr/>
            <p:nvPr/>
          </p:nvSpPr>
          <p:spPr>
            <a:xfrm>
              <a:off x="350983" y="2863271"/>
              <a:ext cx="2947362" cy="3001819"/>
            </a:xfrm>
            <a:prstGeom prst="parallelogram">
              <a:avLst>
                <a:gd fmla="val 46875" name="adj"/>
              </a:avLst>
            </a:prstGeom>
            <a:solidFill>
              <a:schemeClr val="dk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74" name="Google Shape;674;p56"/>
            <p:cNvSpPr/>
            <p:nvPr/>
          </p:nvSpPr>
          <p:spPr>
            <a:xfrm>
              <a:off x="2338913" y="2863271"/>
              <a:ext cx="2947362" cy="3001819"/>
            </a:xfrm>
            <a:prstGeom prst="parallelogram">
              <a:avLst>
                <a:gd fmla="val 46875" name="adj"/>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75" name="Google Shape;675;p56"/>
            <p:cNvSpPr/>
            <p:nvPr/>
          </p:nvSpPr>
          <p:spPr>
            <a:xfrm>
              <a:off x="4326844" y="2863271"/>
              <a:ext cx="2947362" cy="3001819"/>
            </a:xfrm>
            <a:prstGeom prst="parallelogram">
              <a:avLst>
                <a:gd fmla="val 46875" name="adj"/>
              </a:avLst>
            </a:prstGeom>
            <a:solidFill>
              <a:srgbClr val="7B7B7B">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76" name="Google Shape;676;p56"/>
            <p:cNvSpPr/>
            <p:nvPr/>
          </p:nvSpPr>
          <p:spPr>
            <a:xfrm>
              <a:off x="6314775" y="2863271"/>
              <a:ext cx="2947362" cy="3001819"/>
            </a:xfrm>
            <a:prstGeom prst="parallelogram">
              <a:avLst>
                <a:gd fmla="val 46875" name="adj"/>
              </a:avLst>
            </a:prstGeom>
            <a:solidFill>
              <a:schemeClr val="accent5">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77" name="Google Shape;677;p56"/>
            <p:cNvSpPr/>
            <p:nvPr/>
          </p:nvSpPr>
          <p:spPr>
            <a:xfrm>
              <a:off x="8302704" y="2863271"/>
              <a:ext cx="2947362" cy="3001819"/>
            </a:xfrm>
            <a:prstGeom prst="parallelogram">
              <a:avLst>
                <a:gd fmla="val 46875" name="adj"/>
              </a:avLst>
            </a:prstGeom>
            <a:solidFill>
              <a:schemeClr val="accent6">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78" name="Google Shape;678;p56"/>
            <p:cNvSpPr/>
            <p:nvPr/>
          </p:nvSpPr>
          <p:spPr>
            <a:xfrm rot="-3885410">
              <a:off x="9721630" y="3613791"/>
              <a:ext cx="3224084" cy="4767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cap="none">
                  <a:solidFill>
                    <a:schemeClr val="lt1"/>
                  </a:solidFill>
                  <a:latin typeface="Calibri"/>
                  <a:ea typeface="Calibri"/>
                  <a:cs typeface="Calibri"/>
                  <a:sym typeface="Calibri"/>
                </a:rPr>
                <a:t>LOREM IPSUM DOLOR</a:t>
              </a:r>
              <a:endParaRPr/>
            </a:p>
          </p:txBody>
        </p:sp>
        <p:pic>
          <p:nvPicPr>
            <p:cNvPr descr="Users" id="679" name="Google Shape;679;p56"/>
            <p:cNvPicPr preferRelativeResize="0"/>
            <p:nvPr/>
          </p:nvPicPr>
          <p:blipFill rotWithShape="1">
            <a:blip r:embed="rId2">
              <a:alphaModFix/>
            </a:blip>
            <a:srcRect b="0" l="0" r="0" t="0"/>
            <a:stretch/>
          </p:blipFill>
          <p:spPr>
            <a:xfrm>
              <a:off x="8347737" y="1227641"/>
              <a:ext cx="914400" cy="914400"/>
            </a:xfrm>
            <a:prstGeom prst="rect">
              <a:avLst/>
            </a:prstGeom>
            <a:noFill/>
            <a:ln>
              <a:noFill/>
            </a:ln>
          </p:spPr>
        </p:pic>
        <p:pic>
          <p:nvPicPr>
            <p:cNvPr descr="Puzzle" id="680" name="Google Shape;680;p56"/>
            <p:cNvPicPr preferRelativeResize="0"/>
            <p:nvPr/>
          </p:nvPicPr>
          <p:blipFill rotWithShape="1">
            <a:blip r:embed="rId3">
              <a:alphaModFix/>
            </a:blip>
            <a:srcRect b="0" l="0" r="0" t="0"/>
            <a:stretch/>
          </p:blipFill>
          <p:spPr>
            <a:xfrm>
              <a:off x="6359806" y="1227641"/>
              <a:ext cx="914400" cy="914400"/>
            </a:xfrm>
            <a:prstGeom prst="rect">
              <a:avLst/>
            </a:prstGeom>
            <a:noFill/>
            <a:ln>
              <a:noFill/>
            </a:ln>
          </p:spPr>
        </p:pic>
        <p:pic>
          <p:nvPicPr>
            <p:cNvPr descr="Lightbulb" id="681" name="Google Shape;681;p56"/>
            <p:cNvPicPr preferRelativeResize="0"/>
            <p:nvPr/>
          </p:nvPicPr>
          <p:blipFill rotWithShape="1">
            <a:blip r:embed="rId4">
              <a:alphaModFix/>
            </a:blip>
            <a:srcRect b="0" l="0" r="0" t="0"/>
            <a:stretch/>
          </p:blipFill>
          <p:spPr>
            <a:xfrm>
              <a:off x="4371875" y="1227641"/>
              <a:ext cx="914400" cy="914400"/>
            </a:xfrm>
            <a:prstGeom prst="rect">
              <a:avLst/>
            </a:prstGeom>
            <a:noFill/>
            <a:ln>
              <a:noFill/>
            </a:ln>
          </p:spPr>
        </p:pic>
        <p:pic>
          <p:nvPicPr>
            <p:cNvPr descr="Rocket" id="682" name="Google Shape;682;p56"/>
            <p:cNvPicPr preferRelativeResize="0"/>
            <p:nvPr/>
          </p:nvPicPr>
          <p:blipFill rotWithShape="1">
            <a:blip r:embed="rId5">
              <a:alphaModFix/>
            </a:blip>
            <a:srcRect b="0" l="0" r="0" t="0"/>
            <a:stretch/>
          </p:blipFill>
          <p:spPr>
            <a:xfrm>
              <a:off x="2383944" y="1227641"/>
              <a:ext cx="914400" cy="914400"/>
            </a:xfrm>
            <a:prstGeom prst="rect">
              <a:avLst/>
            </a:prstGeom>
            <a:noFill/>
            <a:ln>
              <a:noFill/>
            </a:ln>
          </p:spPr>
        </p:pic>
        <p:pic>
          <p:nvPicPr>
            <p:cNvPr descr="Cloud" id="683" name="Google Shape;683;p56"/>
            <p:cNvPicPr preferRelativeResize="0"/>
            <p:nvPr/>
          </p:nvPicPr>
          <p:blipFill rotWithShape="1">
            <a:blip r:embed="rId6">
              <a:alphaModFix/>
            </a:blip>
            <a:srcRect b="0" l="0" r="0" t="0"/>
            <a:stretch/>
          </p:blipFill>
          <p:spPr>
            <a:xfrm>
              <a:off x="10335666" y="1227641"/>
              <a:ext cx="914400" cy="914400"/>
            </a:xfrm>
            <a:prstGeom prst="rect">
              <a:avLst/>
            </a:prstGeom>
            <a:noFill/>
            <a:ln>
              <a:noFill/>
            </a:ln>
          </p:spPr>
        </p:pic>
        <p:grpSp>
          <p:nvGrpSpPr>
            <p:cNvPr id="684" name="Google Shape;684;p56"/>
            <p:cNvGrpSpPr/>
            <p:nvPr/>
          </p:nvGrpSpPr>
          <p:grpSpPr>
            <a:xfrm>
              <a:off x="1756590" y="2179781"/>
              <a:ext cx="1870044" cy="3685309"/>
              <a:chOff x="3718740" y="2179781"/>
              <a:chExt cx="1870044" cy="3685309"/>
            </a:xfrm>
          </p:grpSpPr>
          <p:sp>
            <p:nvSpPr>
              <p:cNvPr id="685" name="Google Shape;685;p56"/>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86" name="Google Shape;686;p56"/>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87" name="Google Shape;687;p56"/>
            <p:cNvGrpSpPr/>
            <p:nvPr/>
          </p:nvGrpSpPr>
          <p:grpSpPr>
            <a:xfrm>
              <a:off x="3743222" y="2179781"/>
              <a:ext cx="1870042" cy="3685309"/>
              <a:chOff x="3718740" y="2179781"/>
              <a:chExt cx="1870042" cy="3685309"/>
            </a:xfrm>
          </p:grpSpPr>
          <p:sp>
            <p:nvSpPr>
              <p:cNvPr id="688" name="Google Shape;688;p56"/>
              <p:cNvSpPr/>
              <p:nvPr/>
            </p:nvSpPr>
            <p:spPr>
              <a:xfrm>
                <a:off x="5241498" y="2179781"/>
                <a:ext cx="347284"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89" name="Google Shape;689;p56"/>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0" name="Google Shape;690;p56"/>
            <p:cNvGrpSpPr/>
            <p:nvPr/>
          </p:nvGrpSpPr>
          <p:grpSpPr>
            <a:xfrm>
              <a:off x="5729854" y="2179781"/>
              <a:ext cx="1870044" cy="3685309"/>
              <a:chOff x="3718740" y="2179781"/>
              <a:chExt cx="1870044" cy="3685309"/>
            </a:xfrm>
          </p:grpSpPr>
          <p:sp>
            <p:nvSpPr>
              <p:cNvPr id="691" name="Google Shape;691;p56"/>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2" name="Google Shape;692;p56"/>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3" name="Google Shape;693;p56"/>
            <p:cNvGrpSpPr/>
            <p:nvPr/>
          </p:nvGrpSpPr>
          <p:grpSpPr>
            <a:xfrm>
              <a:off x="7716485" y="2179781"/>
              <a:ext cx="1870044" cy="3685309"/>
              <a:chOff x="3718740" y="2179781"/>
              <a:chExt cx="1870044" cy="3685309"/>
            </a:xfrm>
          </p:grpSpPr>
          <p:sp>
            <p:nvSpPr>
              <p:cNvPr id="694" name="Google Shape;694;p56"/>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5" name="Google Shape;695;p56"/>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6" name="Google Shape;696;p56"/>
            <p:cNvGrpSpPr/>
            <p:nvPr/>
          </p:nvGrpSpPr>
          <p:grpSpPr>
            <a:xfrm>
              <a:off x="9703117" y="2179781"/>
              <a:ext cx="1870044" cy="3685309"/>
              <a:chOff x="3718740" y="2179781"/>
              <a:chExt cx="1870044" cy="3685309"/>
            </a:xfrm>
          </p:grpSpPr>
          <p:sp>
            <p:nvSpPr>
              <p:cNvPr id="697" name="Google Shape;697;p56"/>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8" name="Google Shape;698;p56"/>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sp>
        <p:nvSpPr>
          <p:cNvPr id="699" name="Google Shape;699;p56"/>
          <p:cNvSpPr txBox="1"/>
          <p:nvPr>
            <p:ph idx="1" type="body"/>
          </p:nvPr>
        </p:nvSpPr>
        <p:spPr>
          <a:xfrm rot="-3872146">
            <a:off x="684743" y="3266624"/>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0" name="Google Shape;700;p56"/>
          <p:cNvSpPr txBox="1"/>
          <p:nvPr>
            <p:ph idx="2" type="body"/>
          </p:nvPr>
        </p:nvSpPr>
        <p:spPr>
          <a:xfrm rot="-3872146">
            <a:off x="1914746" y="3403507"/>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1" name="Google Shape;701;p56"/>
          <p:cNvSpPr txBox="1"/>
          <p:nvPr>
            <p:ph idx="3" type="body"/>
          </p:nvPr>
        </p:nvSpPr>
        <p:spPr>
          <a:xfrm rot="-3872146">
            <a:off x="3246152" y="3401198"/>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2" name="Google Shape;702;p56"/>
          <p:cNvSpPr txBox="1"/>
          <p:nvPr>
            <p:ph idx="4" type="body"/>
          </p:nvPr>
        </p:nvSpPr>
        <p:spPr>
          <a:xfrm rot="-3872146">
            <a:off x="4565333" y="3424727"/>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3" name="Google Shape;703;p56"/>
          <p:cNvSpPr txBox="1"/>
          <p:nvPr>
            <p:ph idx="5" type="body"/>
          </p:nvPr>
        </p:nvSpPr>
        <p:spPr>
          <a:xfrm rot="-3872146">
            <a:off x="5864307" y="3384404"/>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4" name="Google Shape;704;p56"/>
          <p:cNvSpPr txBox="1"/>
          <p:nvPr>
            <p:ph idx="6" type="body"/>
          </p:nvPr>
        </p:nvSpPr>
        <p:spPr>
          <a:xfrm>
            <a:off x="1859159" y="2123533"/>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5" name="Google Shape;705;p56"/>
          <p:cNvSpPr txBox="1"/>
          <p:nvPr>
            <p:ph idx="7" type="body"/>
          </p:nvPr>
        </p:nvSpPr>
        <p:spPr>
          <a:xfrm>
            <a:off x="3065833" y="2155491"/>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6" name="Google Shape;706;p56"/>
          <p:cNvSpPr txBox="1"/>
          <p:nvPr>
            <p:ph idx="8" type="body"/>
          </p:nvPr>
        </p:nvSpPr>
        <p:spPr>
          <a:xfrm>
            <a:off x="4418674"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7" name="Google Shape;707;p56"/>
          <p:cNvSpPr txBox="1"/>
          <p:nvPr>
            <p:ph idx="9" type="body"/>
          </p:nvPr>
        </p:nvSpPr>
        <p:spPr>
          <a:xfrm>
            <a:off x="5686130" y="21717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8" name="Google Shape;708;p56"/>
          <p:cNvSpPr txBox="1"/>
          <p:nvPr>
            <p:ph idx="13" type="body"/>
          </p:nvPr>
        </p:nvSpPr>
        <p:spPr>
          <a:xfrm>
            <a:off x="6953586"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709" name="Shape 709"/>
        <p:cNvGrpSpPr/>
        <p:nvPr/>
      </p:nvGrpSpPr>
      <p:grpSpPr>
        <a:xfrm>
          <a:off x="0" y="0"/>
          <a:ext cx="0" cy="0"/>
          <a:chOff x="0" y="0"/>
          <a:chExt cx="0" cy="0"/>
        </a:xfrm>
      </p:grpSpPr>
      <p:sp>
        <p:nvSpPr>
          <p:cNvPr id="710" name="Google Shape;710;p5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1" name="Google Shape;711;p5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2" name="Google Shape;712;p5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13" name="Google Shape;713;p57"/>
          <p:cNvSpPr/>
          <p:nvPr/>
        </p:nvSpPr>
        <p:spPr>
          <a:xfrm>
            <a:off x="2227926" y="1586193"/>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14" name="Google Shape;714;p57"/>
          <p:cNvSpPr/>
          <p:nvPr/>
        </p:nvSpPr>
        <p:spPr>
          <a:xfrm>
            <a:off x="4550614" y="1228785"/>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15" name="Google Shape;715;p57"/>
          <p:cNvSpPr/>
          <p:nvPr/>
        </p:nvSpPr>
        <p:spPr>
          <a:xfrm>
            <a:off x="3645317" y="3185394"/>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16" name="Google Shape;716;p57"/>
          <p:cNvSpPr/>
          <p:nvPr/>
        </p:nvSpPr>
        <p:spPr>
          <a:xfrm>
            <a:off x="-519010" y="1634382"/>
            <a:ext cx="2851578" cy="137242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17" name="Google Shape;717;p57"/>
          <p:cNvSpPr/>
          <p:nvPr/>
        </p:nvSpPr>
        <p:spPr>
          <a:xfrm>
            <a:off x="6466919" y="1207390"/>
            <a:ext cx="2858664" cy="11132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18" name="Google Shape;718;p57"/>
          <p:cNvSpPr/>
          <p:nvPr/>
        </p:nvSpPr>
        <p:spPr>
          <a:xfrm>
            <a:off x="5615240" y="3171176"/>
            <a:ext cx="2856812" cy="120875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19" name="Google Shape;719;p5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750"/>
                                        <p:tgtEl>
                                          <p:spTgt spid="71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750"/>
                                        <p:tgtEl>
                                          <p:spTgt spid="71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750"/>
                                        <p:tgtEl>
                                          <p:spTgt spid="715"/>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720" name="Shape 720"/>
        <p:cNvGrpSpPr/>
        <p:nvPr/>
      </p:nvGrpSpPr>
      <p:grpSpPr>
        <a:xfrm>
          <a:off x="0" y="0"/>
          <a:ext cx="0" cy="0"/>
          <a:chOff x="0" y="0"/>
          <a:chExt cx="0" cy="0"/>
        </a:xfrm>
      </p:grpSpPr>
      <p:sp>
        <p:nvSpPr>
          <p:cNvPr id="721" name="Google Shape;721;p58"/>
          <p:cNvSpPr txBox="1"/>
          <p:nvPr>
            <p:ph type="title"/>
          </p:nvPr>
        </p:nvSpPr>
        <p:spPr>
          <a:xfrm>
            <a:off x="1040130" y="567507"/>
            <a:ext cx="7475220"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2" name="Google Shape;722;p5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3" name="Google Shape;723;p58"/>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4" name="Google Shape;724;p5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25" name="Google Shape;725;p58"/>
          <p:cNvSpPr txBox="1"/>
          <p:nvPr>
            <p:ph idx="1" type="body"/>
          </p:nvPr>
        </p:nvSpPr>
        <p:spPr>
          <a:xfrm>
            <a:off x="1125538" y="1676400"/>
            <a:ext cx="7389812" cy="2754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726" name="Shape 726"/>
        <p:cNvGrpSpPr/>
        <p:nvPr/>
      </p:nvGrpSpPr>
      <p:grpSpPr>
        <a:xfrm>
          <a:off x="0" y="0"/>
          <a:ext cx="0" cy="0"/>
          <a:chOff x="0" y="0"/>
          <a:chExt cx="0" cy="0"/>
        </a:xfrm>
      </p:grpSpPr>
      <p:sp>
        <p:nvSpPr>
          <p:cNvPr id="727" name="Google Shape;727;p5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8" name="Google Shape;728;p5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9" name="Google Shape;729;p5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0" name="Google Shape;730;p5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1" name="Google Shape;731;p59"/>
          <p:cNvSpPr txBox="1"/>
          <p:nvPr>
            <p:ph idx="1" type="body"/>
          </p:nvPr>
        </p:nvSpPr>
        <p:spPr>
          <a:xfrm>
            <a:off x="906463" y="1524000"/>
            <a:ext cx="7475537" cy="30638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732" name="Shape 732"/>
        <p:cNvGrpSpPr/>
        <p:nvPr/>
      </p:nvGrpSpPr>
      <p:grpSpPr>
        <a:xfrm>
          <a:off x="0" y="0"/>
          <a:ext cx="0" cy="0"/>
          <a:chOff x="0" y="0"/>
          <a:chExt cx="0" cy="0"/>
        </a:xfrm>
      </p:grpSpPr>
      <p:sp>
        <p:nvSpPr>
          <p:cNvPr id="733" name="Google Shape;733;p6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4" name="Google Shape;734;p6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6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6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7" name="Google Shape;737;p60"/>
          <p:cNvSpPr/>
          <p:nvPr>
            <p:ph idx="2" type="pic"/>
          </p:nvPr>
        </p:nvSpPr>
        <p:spPr>
          <a:xfrm>
            <a:off x="796925" y="1512888"/>
            <a:ext cx="7718425" cy="297656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738" name="Shape 738"/>
        <p:cNvGrpSpPr/>
        <p:nvPr/>
      </p:nvGrpSpPr>
      <p:grpSpPr>
        <a:xfrm>
          <a:off x="0" y="0"/>
          <a:ext cx="0" cy="0"/>
          <a:chOff x="0" y="0"/>
          <a:chExt cx="0" cy="0"/>
        </a:xfrm>
      </p:grpSpPr>
      <p:grpSp>
        <p:nvGrpSpPr>
          <p:cNvPr id="739" name="Google Shape;739;p61"/>
          <p:cNvGrpSpPr/>
          <p:nvPr/>
        </p:nvGrpSpPr>
        <p:grpSpPr>
          <a:xfrm>
            <a:off x="7607932" y="283436"/>
            <a:ext cx="1370661" cy="1326756"/>
            <a:chOff x="2469333" y="2288142"/>
            <a:chExt cx="3318069" cy="3601081"/>
          </a:xfrm>
        </p:grpSpPr>
        <p:sp>
          <p:nvSpPr>
            <p:cNvPr id="740" name="Google Shape;740;p61"/>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1" name="Google Shape;741;p61"/>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2" name="Google Shape;742;p61"/>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743" name="Google Shape;743;p61"/>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4" name="Google Shape;744;p61"/>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5" name="Google Shape;745;p61"/>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746" name="Google Shape;746;p61"/>
          <p:cNvSpPr/>
          <p:nvPr/>
        </p:nvSpPr>
        <p:spPr>
          <a:xfrm>
            <a:off x="487118" y="2168097"/>
            <a:ext cx="303662"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7" name="Google Shape;747;p61"/>
          <p:cNvSpPr/>
          <p:nvPr/>
        </p:nvSpPr>
        <p:spPr>
          <a:xfrm>
            <a:off x="525185" y="3365141"/>
            <a:ext cx="303662"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8" name="Google Shape;748;p61"/>
          <p:cNvSpPr txBox="1"/>
          <p:nvPr>
            <p:ph idx="1" type="body"/>
          </p:nvPr>
        </p:nvSpPr>
        <p:spPr>
          <a:xfrm>
            <a:off x="1017587" y="2078044"/>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9" name="Google Shape;749;p61"/>
          <p:cNvSpPr txBox="1"/>
          <p:nvPr>
            <p:ph idx="2" type="body"/>
          </p:nvPr>
        </p:nvSpPr>
        <p:spPr>
          <a:xfrm>
            <a:off x="1017587" y="3261040"/>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0" name="Google Shape;750;p6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6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6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3" name="Google Shape;753;p6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39"/>
                                        </p:tgtEl>
                                        <p:attrNameLst>
                                          <p:attrName>style.visibility</p:attrName>
                                        </p:attrNameLst>
                                      </p:cBhvr>
                                      <p:to>
                                        <p:strVal val="visible"/>
                                      </p:to>
                                    </p:set>
                                    <p:animEffect filter="fade" transition="in">
                                      <p:cBhvr>
                                        <p:cTn dur="250"/>
                                        <p:tgtEl>
                                          <p:spTgt spid="739"/>
                                        </p:tgtEl>
                                      </p:cBhvr>
                                    </p:animEffect>
                                  </p:childTnLst>
                                </p:cTn>
                              </p:par>
                              <p:par>
                                <p:cTn fill="hold" nodeType="withEffect" presetClass="entr" presetID="10" presetSubtype="0">
                                  <p:stCondLst>
                                    <p:cond delay="210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500"/>
                                        <p:tgtEl>
                                          <p:spTgt spid="748">
                                            <p:txEl>
                                              <p:pRg end="0" st="0"/>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1" st="1"/>
                                            </p:txEl>
                                          </p:spTgt>
                                        </p:tgtEl>
                                        <p:attrNameLst>
                                          <p:attrName>style.visibility</p:attrName>
                                        </p:attrNameLst>
                                      </p:cBhvr>
                                      <p:to>
                                        <p:strVal val="visible"/>
                                      </p:to>
                                    </p:set>
                                    <p:animEffect filter="fade" transition="in">
                                      <p:cBhvr>
                                        <p:cTn dur="500"/>
                                        <p:tgtEl>
                                          <p:spTgt spid="748">
                                            <p:txEl>
                                              <p:pRg end="1" st="1"/>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2" st="2"/>
                                            </p:txEl>
                                          </p:spTgt>
                                        </p:tgtEl>
                                        <p:attrNameLst>
                                          <p:attrName>style.visibility</p:attrName>
                                        </p:attrNameLst>
                                      </p:cBhvr>
                                      <p:to>
                                        <p:strVal val="visible"/>
                                      </p:to>
                                    </p:set>
                                    <p:animEffect filter="fade" transition="in">
                                      <p:cBhvr>
                                        <p:cTn dur="500"/>
                                        <p:tgtEl>
                                          <p:spTgt spid="748">
                                            <p:txEl>
                                              <p:pRg end="2" st="2"/>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3" st="3"/>
                                            </p:txEl>
                                          </p:spTgt>
                                        </p:tgtEl>
                                        <p:attrNameLst>
                                          <p:attrName>style.visibility</p:attrName>
                                        </p:attrNameLst>
                                      </p:cBhvr>
                                      <p:to>
                                        <p:strVal val="visible"/>
                                      </p:to>
                                    </p:set>
                                    <p:animEffect filter="fade" transition="in">
                                      <p:cBhvr>
                                        <p:cTn dur="500"/>
                                        <p:tgtEl>
                                          <p:spTgt spid="748">
                                            <p:txEl>
                                              <p:pRg end="3" st="3"/>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4" st="4"/>
                                            </p:txEl>
                                          </p:spTgt>
                                        </p:tgtEl>
                                        <p:attrNameLst>
                                          <p:attrName>style.visibility</p:attrName>
                                        </p:attrNameLst>
                                      </p:cBhvr>
                                      <p:to>
                                        <p:strVal val="visible"/>
                                      </p:to>
                                    </p:set>
                                    <p:animEffect filter="fade" transition="in">
                                      <p:cBhvr>
                                        <p:cTn dur="500"/>
                                        <p:tgtEl>
                                          <p:spTgt spid="748">
                                            <p:txEl>
                                              <p:pRg end="4" st="4"/>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5" st="5"/>
                                            </p:txEl>
                                          </p:spTgt>
                                        </p:tgtEl>
                                        <p:attrNameLst>
                                          <p:attrName>style.visibility</p:attrName>
                                        </p:attrNameLst>
                                      </p:cBhvr>
                                      <p:to>
                                        <p:strVal val="visible"/>
                                      </p:to>
                                    </p:set>
                                    <p:animEffect filter="fade" transition="in">
                                      <p:cBhvr>
                                        <p:cTn dur="500"/>
                                        <p:tgtEl>
                                          <p:spTgt spid="748">
                                            <p:txEl>
                                              <p:pRg end="5" st="5"/>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6" st="6"/>
                                            </p:txEl>
                                          </p:spTgt>
                                        </p:tgtEl>
                                        <p:attrNameLst>
                                          <p:attrName>style.visibility</p:attrName>
                                        </p:attrNameLst>
                                      </p:cBhvr>
                                      <p:to>
                                        <p:strVal val="visible"/>
                                      </p:to>
                                    </p:set>
                                    <p:animEffect filter="fade" transition="in">
                                      <p:cBhvr>
                                        <p:cTn dur="500"/>
                                        <p:tgtEl>
                                          <p:spTgt spid="748">
                                            <p:txEl>
                                              <p:pRg end="6" st="6"/>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7" st="7"/>
                                            </p:txEl>
                                          </p:spTgt>
                                        </p:tgtEl>
                                        <p:attrNameLst>
                                          <p:attrName>style.visibility</p:attrName>
                                        </p:attrNameLst>
                                      </p:cBhvr>
                                      <p:to>
                                        <p:strVal val="visible"/>
                                      </p:to>
                                    </p:set>
                                    <p:animEffect filter="fade" transition="in">
                                      <p:cBhvr>
                                        <p:cTn dur="500"/>
                                        <p:tgtEl>
                                          <p:spTgt spid="748">
                                            <p:txEl>
                                              <p:pRg end="7" st="7"/>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8" st="8"/>
                                            </p:txEl>
                                          </p:spTgt>
                                        </p:tgtEl>
                                        <p:attrNameLst>
                                          <p:attrName>style.visibility</p:attrName>
                                        </p:attrNameLst>
                                      </p:cBhvr>
                                      <p:to>
                                        <p:strVal val="visible"/>
                                      </p:to>
                                    </p:set>
                                    <p:animEffect filter="fade" transition="in">
                                      <p:cBhvr>
                                        <p:cTn dur="500"/>
                                        <p:tgtEl>
                                          <p:spTgt spid="748">
                                            <p:txEl>
                                              <p:pRg end="8" st="8"/>
                                            </p:txEl>
                                          </p:spTgt>
                                        </p:tgtEl>
                                      </p:cBhvr>
                                    </p:animEffect>
                                  </p:childTnLst>
                                </p:cTn>
                              </p:par>
                              <p:par>
                                <p:cTn fill="hold" nodeType="withEffect" presetClass="entr" presetID="10" presetSubtype="0">
                                  <p:stCondLst>
                                    <p:cond delay="360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0" st="0"/>
                                            </p:txEl>
                                          </p:spTgt>
                                        </p:tgtEl>
                                        <p:attrNameLst>
                                          <p:attrName>style.visibility</p:attrName>
                                        </p:attrNameLst>
                                      </p:cBhvr>
                                      <p:to>
                                        <p:strVal val="visible"/>
                                      </p:to>
                                    </p:set>
                                    <p:animEffect filter="fade" transition="in">
                                      <p:cBhvr>
                                        <p:cTn dur="500"/>
                                        <p:tgtEl>
                                          <p:spTgt spid="749">
                                            <p:txEl>
                                              <p:pRg end="0" st="0"/>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1" st="1"/>
                                            </p:txEl>
                                          </p:spTgt>
                                        </p:tgtEl>
                                        <p:attrNameLst>
                                          <p:attrName>style.visibility</p:attrName>
                                        </p:attrNameLst>
                                      </p:cBhvr>
                                      <p:to>
                                        <p:strVal val="visible"/>
                                      </p:to>
                                    </p:set>
                                    <p:animEffect filter="fade" transition="in">
                                      <p:cBhvr>
                                        <p:cTn dur="500"/>
                                        <p:tgtEl>
                                          <p:spTgt spid="749">
                                            <p:txEl>
                                              <p:pRg end="1" st="1"/>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2" st="2"/>
                                            </p:txEl>
                                          </p:spTgt>
                                        </p:tgtEl>
                                        <p:attrNameLst>
                                          <p:attrName>style.visibility</p:attrName>
                                        </p:attrNameLst>
                                      </p:cBhvr>
                                      <p:to>
                                        <p:strVal val="visible"/>
                                      </p:to>
                                    </p:set>
                                    <p:animEffect filter="fade" transition="in">
                                      <p:cBhvr>
                                        <p:cTn dur="500"/>
                                        <p:tgtEl>
                                          <p:spTgt spid="749">
                                            <p:txEl>
                                              <p:pRg end="2" st="2"/>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3" st="3"/>
                                            </p:txEl>
                                          </p:spTgt>
                                        </p:tgtEl>
                                        <p:attrNameLst>
                                          <p:attrName>style.visibility</p:attrName>
                                        </p:attrNameLst>
                                      </p:cBhvr>
                                      <p:to>
                                        <p:strVal val="visible"/>
                                      </p:to>
                                    </p:set>
                                    <p:animEffect filter="fade" transition="in">
                                      <p:cBhvr>
                                        <p:cTn dur="500"/>
                                        <p:tgtEl>
                                          <p:spTgt spid="749">
                                            <p:txEl>
                                              <p:pRg end="3" st="3"/>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4" st="4"/>
                                            </p:txEl>
                                          </p:spTgt>
                                        </p:tgtEl>
                                        <p:attrNameLst>
                                          <p:attrName>style.visibility</p:attrName>
                                        </p:attrNameLst>
                                      </p:cBhvr>
                                      <p:to>
                                        <p:strVal val="visible"/>
                                      </p:to>
                                    </p:set>
                                    <p:animEffect filter="fade" transition="in">
                                      <p:cBhvr>
                                        <p:cTn dur="500"/>
                                        <p:tgtEl>
                                          <p:spTgt spid="749">
                                            <p:txEl>
                                              <p:pRg end="4" st="4"/>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5" st="5"/>
                                            </p:txEl>
                                          </p:spTgt>
                                        </p:tgtEl>
                                        <p:attrNameLst>
                                          <p:attrName>style.visibility</p:attrName>
                                        </p:attrNameLst>
                                      </p:cBhvr>
                                      <p:to>
                                        <p:strVal val="visible"/>
                                      </p:to>
                                    </p:set>
                                    <p:animEffect filter="fade" transition="in">
                                      <p:cBhvr>
                                        <p:cTn dur="500"/>
                                        <p:tgtEl>
                                          <p:spTgt spid="749">
                                            <p:txEl>
                                              <p:pRg end="5" st="5"/>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6" st="6"/>
                                            </p:txEl>
                                          </p:spTgt>
                                        </p:tgtEl>
                                        <p:attrNameLst>
                                          <p:attrName>style.visibility</p:attrName>
                                        </p:attrNameLst>
                                      </p:cBhvr>
                                      <p:to>
                                        <p:strVal val="visible"/>
                                      </p:to>
                                    </p:set>
                                    <p:animEffect filter="fade" transition="in">
                                      <p:cBhvr>
                                        <p:cTn dur="500"/>
                                        <p:tgtEl>
                                          <p:spTgt spid="749">
                                            <p:txEl>
                                              <p:pRg end="6" st="6"/>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7" st="7"/>
                                            </p:txEl>
                                          </p:spTgt>
                                        </p:tgtEl>
                                        <p:attrNameLst>
                                          <p:attrName>style.visibility</p:attrName>
                                        </p:attrNameLst>
                                      </p:cBhvr>
                                      <p:to>
                                        <p:strVal val="visible"/>
                                      </p:to>
                                    </p:set>
                                    <p:animEffect filter="fade" transition="in">
                                      <p:cBhvr>
                                        <p:cTn dur="500"/>
                                        <p:tgtEl>
                                          <p:spTgt spid="749">
                                            <p:txEl>
                                              <p:pRg end="7" st="7"/>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8" st="8"/>
                                            </p:txEl>
                                          </p:spTgt>
                                        </p:tgtEl>
                                        <p:attrNameLst>
                                          <p:attrName>style.visibility</p:attrName>
                                        </p:attrNameLst>
                                      </p:cBhvr>
                                      <p:to>
                                        <p:strVal val="visible"/>
                                      </p:to>
                                    </p:set>
                                    <p:animEffect filter="fade" transition="in">
                                      <p:cBhvr>
                                        <p:cTn dur="500"/>
                                        <p:tgtEl>
                                          <p:spTgt spid="74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ận dụng">
  <p:cSld name="3_Vận dụng">
    <p:bg>
      <p:bgPr>
        <a:blipFill>
          <a:blip r:embed="rId2">
            <a:alphaModFix/>
          </a:blip>
          <a:stretch>
            <a:fillRect/>
          </a:stretch>
        </a:blipFill>
      </p:bgPr>
    </p:bg>
    <p:spTree>
      <p:nvGrpSpPr>
        <p:cNvPr id="754" name="Shape 754"/>
        <p:cNvGrpSpPr/>
        <p:nvPr/>
      </p:nvGrpSpPr>
      <p:grpSpPr>
        <a:xfrm>
          <a:off x="0" y="0"/>
          <a:ext cx="0" cy="0"/>
          <a:chOff x="0" y="0"/>
          <a:chExt cx="0" cy="0"/>
        </a:xfrm>
      </p:grpSpPr>
      <p:sp>
        <p:nvSpPr>
          <p:cNvPr id="755" name="Google Shape;755;p6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6" name="Google Shape;756;p6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7" name="Google Shape;757;p6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8" name="Google Shape;758;p62"/>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9" name="Google Shape;759;p62"/>
          <p:cNvSpPr/>
          <p:nvPr/>
        </p:nvSpPr>
        <p:spPr>
          <a:xfrm>
            <a:off x="3018198" y="394241"/>
            <a:ext cx="26741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FFBF53"/>
                </a:solidFill>
                <a:latin typeface="Montserrat Black"/>
                <a:ea typeface="Montserrat Black"/>
                <a:cs typeface="Montserrat Black"/>
                <a:sym typeface="Montserrat Black"/>
              </a:rPr>
              <a:t>Trò chơi</a:t>
            </a:r>
            <a:endParaRPr b="1" sz="4400" cap="none">
              <a:solidFill>
                <a:srgbClr val="FFBF53"/>
              </a:solidFill>
              <a:latin typeface="Montserrat Black"/>
              <a:ea typeface="Montserrat Black"/>
              <a:cs typeface="Montserrat Black"/>
              <a:sym typeface="Montserrat Black"/>
            </a:endParaRPr>
          </a:p>
        </p:txBody>
      </p:sp>
      <p:grpSp>
        <p:nvGrpSpPr>
          <p:cNvPr id="760" name="Google Shape;760;p62"/>
          <p:cNvGrpSpPr/>
          <p:nvPr/>
        </p:nvGrpSpPr>
        <p:grpSpPr>
          <a:xfrm>
            <a:off x="460833" y="1852792"/>
            <a:ext cx="8130059" cy="1456840"/>
            <a:chOff x="460833" y="1852792"/>
            <a:chExt cx="8130059" cy="1456840"/>
          </a:xfrm>
        </p:grpSpPr>
        <p:sp>
          <p:nvSpPr>
            <p:cNvPr id="761" name="Google Shape;761;p62"/>
            <p:cNvSpPr/>
            <p:nvPr/>
          </p:nvSpPr>
          <p:spPr>
            <a:xfrm rot="-1703907">
              <a:off x="629350" y="2015281"/>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62"/>
            <p:cNvSpPr/>
            <p:nvPr/>
          </p:nvSpPr>
          <p:spPr>
            <a:xfrm rot="-976157">
              <a:off x="2162382" y="1953153"/>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62"/>
            <p:cNvSpPr/>
            <p:nvPr/>
          </p:nvSpPr>
          <p:spPr>
            <a:xfrm rot="1055684">
              <a:off x="5793206" y="2072739"/>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62"/>
            <p:cNvSpPr/>
            <p:nvPr/>
          </p:nvSpPr>
          <p:spPr>
            <a:xfrm rot="1055684">
              <a:off x="7743969" y="2432287"/>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65" name="Google Shape;765;p62"/>
          <p:cNvSpPr txBox="1"/>
          <p:nvPr>
            <p:ph type="title"/>
          </p:nvPr>
        </p:nvSpPr>
        <p:spPr>
          <a:xfrm>
            <a:off x="1205511" y="294527"/>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6" name="Google Shape;766;p62"/>
          <p:cNvSpPr txBox="1"/>
          <p:nvPr>
            <p:ph idx="1" type="body"/>
          </p:nvPr>
        </p:nvSpPr>
        <p:spPr>
          <a:xfrm>
            <a:off x="1050216" y="1157036"/>
            <a:ext cx="7002463" cy="5937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F07474"/>
              </a:buClr>
              <a:buSzPts val="4400"/>
              <a:buNone/>
              <a:defRPr b="1" sz="4400" cap="none">
                <a:solidFill>
                  <a:srgbClr val="F07474"/>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ận dụng">
  <p:cSld name="2_Vận dụng">
    <p:bg>
      <p:bgPr>
        <a:blipFill>
          <a:blip r:embed="rId2">
            <a:alphaModFix/>
          </a:blip>
          <a:stretch>
            <a:fillRect/>
          </a:stretch>
        </a:blipFill>
      </p:bgPr>
    </p:bg>
    <p:spTree>
      <p:nvGrpSpPr>
        <p:cNvPr id="774" name="Shape 774"/>
        <p:cNvGrpSpPr/>
        <p:nvPr/>
      </p:nvGrpSpPr>
      <p:grpSpPr>
        <a:xfrm>
          <a:off x="0" y="0"/>
          <a:ext cx="0" cy="0"/>
          <a:chOff x="0" y="0"/>
          <a:chExt cx="0" cy="0"/>
        </a:xfrm>
      </p:grpSpPr>
      <p:sp>
        <p:nvSpPr>
          <p:cNvPr id="775" name="Google Shape;775;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6" name="Google Shape;776;p2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7" name="Google Shape;777;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78" name="Google Shape;778;p29"/>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9" name="Google Shape;779;p29"/>
          <p:cNvSpPr/>
          <p:nvPr/>
        </p:nvSpPr>
        <p:spPr>
          <a:xfrm>
            <a:off x="3071075" y="664758"/>
            <a:ext cx="26741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FBF53"/>
                </a:solidFill>
                <a:latin typeface="Montserrat Black"/>
                <a:ea typeface="Montserrat Black"/>
                <a:cs typeface="Montserrat Black"/>
                <a:sym typeface="Montserrat Black"/>
              </a:rPr>
              <a:t>Trò chơi</a:t>
            </a:r>
            <a:endParaRPr b="1" i="0" sz="4400" u="none" cap="none" strike="noStrike">
              <a:solidFill>
                <a:srgbClr val="FFBF53"/>
              </a:solidFill>
              <a:latin typeface="Montserrat Black"/>
              <a:ea typeface="Montserrat Black"/>
              <a:cs typeface="Montserrat Black"/>
              <a:sym typeface="Montserrat Black"/>
            </a:endParaRPr>
          </a:p>
        </p:txBody>
      </p:sp>
      <p:grpSp>
        <p:nvGrpSpPr>
          <p:cNvPr id="780" name="Google Shape;780;p29"/>
          <p:cNvGrpSpPr/>
          <p:nvPr/>
        </p:nvGrpSpPr>
        <p:grpSpPr>
          <a:xfrm>
            <a:off x="460833" y="1852792"/>
            <a:ext cx="8130059" cy="1456840"/>
            <a:chOff x="460833" y="1852792"/>
            <a:chExt cx="8130059" cy="1456840"/>
          </a:xfrm>
        </p:grpSpPr>
        <p:sp>
          <p:nvSpPr>
            <p:cNvPr id="781" name="Google Shape;781;p29"/>
            <p:cNvSpPr/>
            <p:nvPr/>
          </p:nvSpPr>
          <p:spPr>
            <a:xfrm rot="-1703907">
              <a:off x="629350" y="2015281"/>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2" name="Google Shape;782;p29"/>
            <p:cNvSpPr/>
            <p:nvPr/>
          </p:nvSpPr>
          <p:spPr>
            <a:xfrm rot="-976157">
              <a:off x="2162382" y="1953153"/>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3" name="Google Shape;783;p29"/>
            <p:cNvSpPr/>
            <p:nvPr/>
          </p:nvSpPr>
          <p:spPr>
            <a:xfrm rot="1055684">
              <a:off x="5793206" y="2072739"/>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4" name="Google Shape;784;p29"/>
            <p:cNvSpPr/>
            <p:nvPr/>
          </p:nvSpPr>
          <p:spPr>
            <a:xfrm rot="1055684">
              <a:off x="7743969" y="2432287"/>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85" name="Google Shape;785;p29"/>
          <p:cNvSpPr/>
          <p:nvPr/>
        </p:nvSpPr>
        <p:spPr>
          <a:xfrm>
            <a:off x="1183777" y="1297883"/>
            <a:ext cx="648607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07474"/>
                </a:solidFill>
                <a:latin typeface="Montserrat Black"/>
                <a:ea typeface="Montserrat Black"/>
                <a:cs typeface="Montserrat Black"/>
                <a:sym typeface="Montserrat Black"/>
              </a:rPr>
              <a:t>Vòng quay may mắn</a:t>
            </a:r>
            <a:endParaRPr b="1" i="0" sz="4400" u="none" cap="none" strike="noStrike">
              <a:solidFill>
                <a:srgbClr val="F07474"/>
              </a:solidFill>
              <a:latin typeface="Montserrat Black"/>
              <a:ea typeface="Montserrat Black"/>
              <a:cs typeface="Montserrat Black"/>
              <a:sym typeface="Montserrat Black"/>
            </a:endParaRPr>
          </a:p>
        </p:txBody>
      </p:sp>
      <p:sp>
        <p:nvSpPr>
          <p:cNvPr id="786" name="Google Shape;786;p29"/>
          <p:cNvSpPr txBox="1"/>
          <p:nvPr>
            <p:ph type="title"/>
          </p:nvPr>
        </p:nvSpPr>
        <p:spPr>
          <a:xfrm>
            <a:off x="1205511" y="294527"/>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787" name="Shape 787"/>
        <p:cNvGrpSpPr/>
        <p:nvPr/>
      </p:nvGrpSpPr>
      <p:grpSpPr>
        <a:xfrm>
          <a:off x="0" y="0"/>
          <a:ext cx="0" cy="0"/>
          <a:chOff x="0" y="0"/>
          <a:chExt cx="0" cy="0"/>
        </a:xfrm>
      </p:grpSpPr>
      <p:sp>
        <p:nvSpPr>
          <p:cNvPr id="788" name="Google Shape;788;p30"/>
          <p:cNvSpPr txBox="1"/>
          <p:nvPr>
            <p:ph type="title"/>
          </p:nvPr>
        </p:nvSpPr>
        <p:spPr>
          <a:xfrm>
            <a:off x="1040130" y="567507"/>
            <a:ext cx="7475220"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9" name="Google Shape;789;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0" name="Google Shape;790;p30"/>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1" name="Google Shape;791;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92" name="Google Shape;792;p30"/>
          <p:cNvSpPr txBox="1"/>
          <p:nvPr>
            <p:ph idx="1" type="body"/>
          </p:nvPr>
        </p:nvSpPr>
        <p:spPr>
          <a:xfrm>
            <a:off x="1125538" y="1676400"/>
            <a:ext cx="7389812" cy="2754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đầu">
  <p:cSld name="Slide đầu">
    <p:bg>
      <p:bgPr>
        <a:blipFill>
          <a:blip r:embed="rId2">
            <a:alphaModFix/>
          </a:blip>
          <a:stretch>
            <a:fillRect/>
          </a:stretch>
        </a:blipFill>
      </p:bgPr>
    </p:bg>
    <p:spTree>
      <p:nvGrpSpPr>
        <p:cNvPr id="793" name="Shape 793"/>
        <p:cNvGrpSpPr/>
        <p:nvPr/>
      </p:nvGrpSpPr>
      <p:grpSpPr>
        <a:xfrm>
          <a:off x="0" y="0"/>
          <a:ext cx="0" cy="0"/>
          <a:chOff x="0" y="0"/>
          <a:chExt cx="0" cy="0"/>
        </a:xfrm>
      </p:grpSpPr>
      <p:sp>
        <p:nvSpPr>
          <p:cNvPr id="794" name="Google Shape;794;p63"/>
          <p:cNvSpPr txBox="1"/>
          <p:nvPr>
            <p:ph type="ctrTitle"/>
          </p:nvPr>
        </p:nvSpPr>
        <p:spPr>
          <a:xfrm>
            <a:off x="2775519" y="2486012"/>
            <a:ext cx="3703320" cy="10210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4800"/>
              <a:buFont typeface="Roboto"/>
              <a:buNone/>
              <a:defRPr b="1" sz="4800">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5" name="Google Shape;795;p6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6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7" name="Google Shape;797;p6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98" name="Google Shape;798;p63"/>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FFFFFF"/>
              </a:buClr>
              <a:buSzPts val="3600"/>
              <a:buNone/>
              <a:defRPr b="1" sz="3600" cap="none">
                <a:solidFill>
                  <a:srgbClr val="FFFFFF"/>
                </a:solidFill>
                <a:latin typeface="Calibri"/>
                <a:ea typeface="Calibri"/>
                <a:cs typeface="Calibri"/>
                <a:sym typeface="Calibri"/>
              </a:defRPr>
            </a:lvl1pPr>
            <a:lvl2pPr indent="-457200" lvl="1" marL="9144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2pPr>
            <a:lvl3pPr indent="-457200" lvl="2" marL="13716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3pPr>
            <a:lvl4pPr indent="-457200" lvl="3" marL="18288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4pPr>
            <a:lvl5pPr indent="-457200" lvl="4" marL="22860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ỞI ĐỘNG">
  <p:cSld name="KHỞI ĐỘNG">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27"/>
          <p:cNvSpPr/>
          <p:nvPr/>
        </p:nvSpPr>
        <p:spPr>
          <a:xfrm>
            <a:off x="628650" y="985688"/>
            <a:ext cx="2650455" cy="947323"/>
          </a:xfrm>
          <a:prstGeom prst="rect">
            <a:avLst/>
          </a:prstGeom>
        </p:spPr>
        <p:txBody>
          <a:bodyPr>
            <a:prstTxWarp prst="textPlain"/>
          </a:bodyPr>
          <a:lstStyle/>
          <a:p>
            <a:pPr lvl="0" algn="ctr"/>
            <a:r>
              <a:rPr b="1" i="0">
                <a:ln>
                  <a:noFill/>
                </a:ln>
                <a:solidFill>
                  <a:srgbClr val="63A8D8"/>
                </a:solidFill>
                <a:latin typeface="Calibri"/>
              </a:rPr>
              <a:t>KHỞI ĐỘNG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ỤC TIÊU">
  <p:cSld name="MỤC TIÊU">
    <p:bg>
      <p:bgPr>
        <a:blipFill>
          <a:blip r:embed="rId2">
            <a:alphaModFix/>
          </a:blip>
          <a:stretch>
            <a:fillRect/>
          </a:stretch>
        </a:blipFill>
      </p:bgPr>
    </p:bg>
    <p:spTree>
      <p:nvGrpSpPr>
        <p:cNvPr id="799" name="Shape 799"/>
        <p:cNvGrpSpPr/>
        <p:nvPr/>
      </p:nvGrpSpPr>
      <p:grpSpPr>
        <a:xfrm>
          <a:off x="0" y="0"/>
          <a:ext cx="0" cy="0"/>
          <a:chOff x="0" y="0"/>
          <a:chExt cx="0" cy="0"/>
        </a:xfrm>
      </p:grpSpPr>
      <p:sp>
        <p:nvSpPr>
          <p:cNvPr id="800" name="Google Shape;800;p6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6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6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Roboto"/>
                <a:ea typeface="Roboto"/>
                <a:cs typeface="Roboto"/>
                <a:sym typeface="Roboto"/>
              </a:defRPr>
            </a:lvl1pPr>
            <a:lvl2pPr indent="0" lvl="1" marL="0" algn="r">
              <a:spcBef>
                <a:spcPts val="0"/>
              </a:spcBef>
              <a:buNone/>
              <a:defRPr sz="900">
                <a:solidFill>
                  <a:srgbClr val="888888"/>
                </a:solidFill>
                <a:latin typeface="Roboto"/>
                <a:ea typeface="Roboto"/>
                <a:cs typeface="Roboto"/>
                <a:sym typeface="Roboto"/>
              </a:defRPr>
            </a:lvl2pPr>
            <a:lvl3pPr indent="0" lvl="2" marL="0" algn="r">
              <a:spcBef>
                <a:spcPts val="0"/>
              </a:spcBef>
              <a:buNone/>
              <a:defRPr sz="900">
                <a:solidFill>
                  <a:srgbClr val="888888"/>
                </a:solidFill>
                <a:latin typeface="Roboto"/>
                <a:ea typeface="Roboto"/>
                <a:cs typeface="Roboto"/>
                <a:sym typeface="Roboto"/>
              </a:defRPr>
            </a:lvl3pPr>
            <a:lvl4pPr indent="0" lvl="3" marL="0" algn="r">
              <a:spcBef>
                <a:spcPts val="0"/>
              </a:spcBef>
              <a:buNone/>
              <a:defRPr sz="900">
                <a:solidFill>
                  <a:srgbClr val="888888"/>
                </a:solidFill>
                <a:latin typeface="Roboto"/>
                <a:ea typeface="Roboto"/>
                <a:cs typeface="Roboto"/>
                <a:sym typeface="Roboto"/>
              </a:defRPr>
            </a:lvl4pPr>
            <a:lvl5pPr indent="0" lvl="4" marL="0" algn="r">
              <a:spcBef>
                <a:spcPts val="0"/>
              </a:spcBef>
              <a:buNone/>
              <a:defRPr sz="900">
                <a:solidFill>
                  <a:srgbClr val="888888"/>
                </a:solidFill>
                <a:latin typeface="Roboto"/>
                <a:ea typeface="Roboto"/>
                <a:cs typeface="Roboto"/>
                <a:sym typeface="Roboto"/>
              </a:defRPr>
            </a:lvl5pPr>
            <a:lvl6pPr indent="0" lvl="5" marL="0" algn="r">
              <a:spcBef>
                <a:spcPts val="0"/>
              </a:spcBef>
              <a:buNone/>
              <a:defRPr sz="900">
                <a:solidFill>
                  <a:srgbClr val="888888"/>
                </a:solidFill>
                <a:latin typeface="Roboto"/>
                <a:ea typeface="Roboto"/>
                <a:cs typeface="Roboto"/>
                <a:sym typeface="Roboto"/>
              </a:defRPr>
            </a:lvl6pPr>
            <a:lvl7pPr indent="0" lvl="6" marL="0" algn="r">
              <a:spcBef>
                <a:spcPts val="0"/>
              </a:spcBef>
              <a:buNone/>
              <a:defRPr sz="900">
                <a:solidFill>
                  <a:srgbClr val="888888"/>
                </a:solidFill>
                <a:latin typeface="Roboto"/>
                <a:ea typeface="Roboto"/>
                <a:cs typeface="Roboto"/>
                <a:sym typeface="Roboto"/>
              </a:defRPr>
            </a:lvl7pPr>
            <a:lvl8pPr indent="0" lvl="7" marL="0" algn="r">
              <a:spcBef>
                <a:spcPts val="0"/>
              </a:spcBef>
              <a:buNone/>
              <a:defRPr sz="900">
                <a:solidFill>
                  <a:srgbClr val="888888"/>
                </a:solidFill>
                <a:latin typeface="Roboto"/>
                <a:ea typeface="Roboto"/>
                <a:cs typeface="Roboto"/>
                <a:sym typeface="Roboto"/>
              </a:defRPr>
            </a:lvl8pPr>
            <a:lvl9pPr indent="0" lvl="8" marL="0" algn="r">
              <a:spcBef>
                <a:spcPts val="0"/>
              </a:spcBef>
              <a:buNone/>
              <a:defRPr sz="900">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803" name="Google Shape;803;p64"/>
          <p:cNvSpPr/>
          <p:nvPr/>
        </p:nvSpPr>
        <p:spPr>
          <a:xfrm>
            <a:off x="1636720" y="2877089"/>
            <a:ext cx="303663" cy="241749"/>
          </a:xfrm>
          <a:prstGeom prst="triangle">
            <a:avLst>
              <a:gd fmla="val 50000"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804" name="Google Shape;804;p64"/>
          <p:cNvSpPr/>
          <p:nvPr/>
        </p:nvSpPr>
        <p:spPr>
          <a:xfrm>
            <a:off x="1636720" y="3857904"/>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805" name="Google Shape;805;p64"/>
          <p:cNvSpPr/>
          <p:nvPr/>
        </p:nvSpPr>
        <p:spPr>
          <a:xfrm>
            <a:off x="1636720" y="193202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806" name="Google Shape;806;p64"/>
          <p:cNvSpPr/>
          <p:nvPr/>
        </p:nvSpPr>
        <p:spPr>
          <a:xfrm>
            <a:off x="7549371" y="80893"/>
            <a:ext cx="1214841" cy="1220653"/>
          </a:xfrm>
          <a:prstGeom prst="donut">
            <a:avLst>
              <a:gd fmla="val 9616"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dk1"/>
              </a:solidFill>
              <a:latin typeface="Calibri"/>
              <a:ea typeface="Calibri"/>
              <a:cs typeface="Calibri"/>
              <a:sym typeface="Calibri"/>
            </a:endParaRPr>
          </a:p>
        </p:txBody>
      </p:sp>
      <p:sp>
        <p:nvSpPr>
          <p:cNvPr id="807" name="Google Shape;807;p64"/>
          <p:cNvSpPr/>
          <p:nvPr/>
        </p:nvSpPr>
        <p:spPr>
          <a:xfrm>
            <a:off x="7783480" y="316123"/>
            <a:ext cx="746621" cy="750193"/>
          </a:xfrm>
          <a:prstGeom prst="donut">
            <a:avLst>
              <a:gd fmla="val 15952"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dk1"/>
              </a:solidFill>
              <a:latin typeface="Calibri"/>
              <a:ea typeface="Calibri"/>
              <a:cs typeface="Calibri"/>
              <a:sym typeface="Calibri"/>
            </a:endParaRPr>
          </a:p>
        </p:txBody>
      </p:sp>
      <p:sp>
        <p:nvSpPr>
          <p:cNvPr id="808" name="Google Shape;808;p64"/>
          <p:cNvSpPr/>
          <p:nvPr/>
        </p:nvSpPr>
        <p:spPr>
          <a:xfrm>
            <a:off x="8011263" y="544995"/>
            <a:ext cx="291055" cy="292448"/>
          </a:xfrm>
          <a:prstGeom prst="donut">
            <a:avLst>
              <a:gd fmla="val 29578"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dk1"/>
              </a:solidFill>
              <a:latin typeface="Calibri"/>
              <a:ea typeface="Calibri"/>
              <a:cs typeface="Calibri"/>
              <a:sym typeface="Calibri"/>
            </a:endParaRPr>
          </a:p>
        </p:txBody>
      </p:sp>
      <p:grpSp>
        <p:nvGrpSpPr>
          <p:cNvPr id="809" name="Google Shape;809;p64"/>
          <p:cNvGrpSpPr/>
          <p:nvPr/>
        </p:nvGrpSpPr>
        <p:grpSpPr>
          <a:xfrm>
            <a:off x="8278034" y="886549"/>
            <a:ext cx="453750" cy="609698"/>
            <a:chOff x="9834185" y="3970089"/>
            <a:chExt cx="980421" cy="1311103"/>
          </a:xfrm>
        </p:grpSpPr>
        <p:sp>
          <p:nvSpPr>
            <p:cNvPr id="810" name="Google Shape;810;p64"/>
            <p:cNvSpPr/>
            <p:nvPr/>
          </p:nvSpPr>
          <p:spPr>
            <a:xfrm rot="3420000">
              <a:off x="9638011" y="4420749"/>
              <a:ext cx="1163777" cy="164057"/>
            </a:xfrm>
            <a:prstGeom prst="rect">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811" name="Google Shape;811;p64"/>
            <p:cNvSpPr/>
            <p:nvPr/>
          </p:nvSpPr>
          <p:spPr>
            <a:xfrm>
              <a:off x="10271168" y="4739462"/>
              <a:ext cx="543438" cy="541730"/>
            </a:xfrm>
            <a:prstGeom prst="ellipse">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B</a:t>
              </a:r>
              <a:endParaRPr sz="1800">
                <a:solidFill>
                  <a:schemeClr val="lt1"/>
                </a:solidFill>
                <a:latin typeface="Calibri"/>
                <a:ea typeface="Calibri"/>
                <a:cs typeface="Calibri"/>
                <a:sym typeface="Calibri"/>
              </a:endParaRPr>
            </a:p>
          </p:txBody>
        </p:sp>
      </p:grpSp>
      <p:grpSp>
        <p:nvGrpSpPr>
          <p:cNvPr id="812" name="Google Shape;812;p64"/>
          <p:cNvGrpSpPr/>
          <p:nvPr/>
        </p:nvGrpSpPr>
        <p:grpSpPr>
          <a:xfrm>
            <a:off x="8582968" y="200893"/>
            <a:ext cx="484954" cy="298792"/>
            <a:chOff x="10493059" y="2495645"/>
            <a:chExt cx="1047840" cy="642525"/>
          </a:xfrm>
        </p:grpSpPr>
        <p:sp>
          <p:nvSpPr>
            <p:cNvPr id="813" name="Google Shape;813;p64"/>
            <p:cNvSpPr/>
            <p:nvPr/>
          </p:nvSpPr>
          <p:spPr>
            <a:xfrm rot="-1260000">
              <a:off x="10496746" y="2840847"/>
              <a:ext cx="774143" cy="164057"/>
            </a:xfrm>
            <a:prstGeom prst="rect">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814" name="Google Shape;814;p64"/>
            <p:cNvSpPr/>
            <p:nvPr/>
          </p:nvSpPr>
          <p:spPr>
            <a:xfrm>
              <a:off x="10999170" y="2495645"/>
              <a:ext cx="541729" cy="543438"/>
            </a:xfrm>
            <a:prstGeom prst="ellipse">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a:t>
              </a:r>
              <a:endParaRPr sz="1800">
                <a:solidFill>
                  <a:schemeClr val="lt1"/>
                </a:solidFill>
                <a:latin typeface="Calibri"/>
                <a:ea typeface="Calibri"/>
                <a:cs typeface="Calibri"/>
                <a:sym typeface="Calibri"/>
              </a:endParaRPr>
            </a:p>
          </p:txBody>
        </p:sp>
      </p:grpSp>
      <p:grpSp>
        <p:nvGrpSpPr>
          <p:cNvPr id="815" name="Google Shape;815;p64"/>
          <p:cNvGrpSpPr/>
          <p:nvPr/>
        </p:nvGrpSpPr>
        <p:grpSpPr>
          <a:xfrm>
            <a:off x="7176060" y="347117"/>
            <a:ext cx="865683" cy="355515"/>
            <a:chOff x="7453149" y="2810087"/>
            <a:chExt cx="1870483" cy="764504"/>
          </a:xfrm>
        </p:grpSpPr>
        <p:sp>
          <p:nvSpPr>
            <p:cNvPr id="816" name="Google Shape;816;p64"/>
            <p:cNvSpPr/>
            <p:nvPr/>
          </p:nvSpPr>
          <p:spPr>
            <a:xfrm rot="840000">
              <a:off x="7777846" y="3233900"/>
              <a:ext cx="1549996" cy="155512"/>
            </a:xfrm>
            <a:prstGeom prst="rect">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817" name="Google Shape;817;p64"/>
            <p:cNvSpPr/>
            <p:nvPr/>
          </p:nvSpPr>
          <p:spPr>
            <a:xfrm>
              <a:off x="7453149" y="2810087"/>
              <a:ext cx="541730" cy="541729"/>
            </a:xfrm>
            <a:prstGeom prst="ellipse">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a:t>
              </a:r>
              <a:endParaRPr sz="1800">
                <a:solidFill>
                  <a:schemeClr val="lt1"/>
                </a:solidFill>
                <a:latin typeface="Calibri"/>
                <a:ea typeface="Calibri"/>
                <a:cs typeface="Calibri"/>
                <a:sym typeface="Calibri"/>
              </a:endParaRPr>
            </a:p>
          </p:txBody>
        </p:sp>
      </p:grpSp>
      <p:sp>
        <p:nvSpPr>
          <p:cNvPr id="818" name="Google Shape;818;p64"/>
          <p:cNvSpPr txBox="1"/>
          <p:nvPr>
            <p:ph idx="1" type="body"/>
          </p:nvPr>
        </p:nvSpPr>
        <p:spPr>
          <a:xfrm>
            <a:off x="2099413" y="2821111"/>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9" name="Google Shape;819;p64"/>
          <p:cNvSpPr txBox="1"/>
          <p:nvPr>
            <p:ph idx="2" type="body"/>
          </p:nvPr>
        </p:nvSpPr>
        <p:spPr>
          <a:xfrm>
            <a:off x="2099413" y="3766638"/>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0" name="Google Shape;820;p64"/>
          <p:cNvSpPr txBox="1"/>
          <p:nvPr>
            <p:ph idx="3" type="body"/>
          </p:nvPr>
        </p:nvSpPr>
        <p:spPr>
          <a:xfrm>
            <a:off x="2129935" y="1856056"/>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1" name="Google Shape;821;p64"/>
          <p:cNvSpPr/>
          <p:nvPr/>
        </p:nvSpPr>
        <p:spPr>
          <a:xfrm>
            <a:off x="1457045" y="494740"/>
            <a:ext cx="31438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000"/>
                                  </p:stCondLst>
                                  <p:childTnLst>
                                    <p:set>
                                      <p:cBhvr>
                                        <p:cTn dur="1" fill="hold">
                                          <p:stCondLst>
                                            <p:cond delay="0"/>
                                          </p:stCondLst>
                                        </p:cTn>
                                        <p:tgtEl>
                                          <p:spTgt spid="806"/>
                                        </p:tgtEl>
                                        <p:attrNameLst>
                                          <p:attrName>style.visibility</p:attrName>
                                        </p:attrNameLst>
                                      </p:cBhvr>
                                      <p:to>
                                        <p:strVal val="visible"/>
                                      </p:to>
                                    </p:set>
                                    <p:anim calcmode="lin" valueType="num">
                                      <p:cBhvr additive="base">
                                        <p:cTn dur="750"/>
                                        <p:tgtEl>
                                          <p:spTgt spid="806"/>
                                        </p:tgtEl>
                                        <p:attrNameLst>
                                          <p:attrName>ppt_w</p:attrName>
                                        </p:attrNameLst>
                                      </p:cBhvr>
                                      <p:tavLst>
                                        <p:tav fmla="" tm="0">
                                          <p:val>
                                            <p:strVal val="0"/>
                                          </p:val>
                                        </p:tav>
                                        <p:tav fmla="" tm="100000">
                                          <p:val>
                                            <p:strVal val="#ppt_w"/>
                                          </p:val>
                                        </p:tav>
                                      </p:tavLst>
                                    </p:anim>
                                    <p:anim calcmode="lin" valueType="num">
                                      <p:cBhvr additive="base">
                                        <p:cTn dur="750"/>
                                        <p:tgtEl>
                                          <p:spTgt spid="8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600"/>
                                  </p:stCondLst>
                                  <p:childTnLst>
                                    <p:set>
                                      <p:cBhvr>
                                        <p:cTn dur="1" fill="hold">
                                          <p:stCondLst>
                                            <p:cond delay="0"/>
                                          </p:stCondLst>
                                        </p:cTn>
                                        <p:tgtEl>
                                          <p:spTgt spid="807"/>
                                        </p:tgtEl>
                                        <p:attrNameLst>
                                          <p:attrName>style.visibility</p:attrName>
                                        </p:attrNameLst>
                                      </p:cBhvr>
                                      <p:to>
                                        <p:strVal val="visible"/>
                                      </p:to>
                                    </p:set>
                                    <p:anim calcmode="lin" valueType="num">
                                      <p:cBhvr additive="base">
                                        <p:cTn dur="1000"/>
                                        <p:tgtEl>
                                          <p:spTgt spid="807"/>
                                        </p:tgtEl>
                                        <p:attrNameLst>
                                          <p:attrName>ppt_w</p:attrName>
                                        </p:attrNameLst>
                                      </p:cBhvr>
                                      <p:tavLst>
                                        <p:tav fmla="" tm="0">
                                          <p:val>
                                            <p:strVal val="0"/>
                                          </p:val>
                                        </p:tav>
                                        <p:tav fmla="" tm="100000">
                                          <p:val>
                                            <p:strVal val="#ppt_w"/>
                                          </p:val>
                                        </p:tav>
                                      </p:tavLst>
                                    </p:anim>
                                    <p:anim calcmode="lin" valueType="num">
                                      <p:cBhvr additive="base">
                                        <p:cTn dur="1000"/>
                                        <p:tgtEl>
                                          <p:spTgt spid="8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200"/>
                                  </p:stCondLst>
                                  <p:childTnLst>
                                    <p:set>
                                      <p:cBhvr>
                                        <p:cTn dur="1" fill="hold">
                                          <p:stCondLst>
                                            <p:cond delay="0"/>
                                          </p:stCondLst>
                                        </p:cTn>
                                        <p:tgtEl>
                                          <p:spTgt spid="808"/>
                                        </p:tgtEl>
                                        <p:attrNameLst>
                                          <p:attrName>style.visibility</p:attrName>
                                        </p:attrNameLst>
                                      </p:cBhvr>
                                      <p:to>
                                        <p:strVal val="visible"/>
                                      </p:to>
                                    </p:set>
                                    <p:anim calcmode="lin" valueType="num">
                                      <p:cBhvr additive="base">
                                        <p:cTn dur="1000"/>
                                        <p:tgtEl>
                                          <p:spTgt spid="808"/>
                                        </p:tgtEl>
                                        <p:attrNameLst>
                                          <p:attrName>ppt_w</p:attrName>
                                        </p:attrNameLst>
                                      </p:cBhvr>
                                      <p:tavLst>
                                        <p:tav fmla="" tm="0">
                                          <p:val>
                                            <p:strVal val="0"/>
                                          </p:val>
                                        </p:tav>
                                        <p:tav fmla="" tm="100000">
                                          <p:val>
                                            <p:strVal val="#ppt_w"/>
                                          </p:val>
                                        </p:tav>
                                      </p:tavLst>
                                    </p:anim>
                                    <p:anim calcmode="lin" valueType="num">
                                      <p:cBhvr additive="base">
                                        <p:cTn dur="1000"/>
                                        <p:tgtEl>
                                          <p:spTgt spid="80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600"/>
                                  </p:stCondLst>
                                  <p:childTnLst>
                                    <p:set>
                                      <p:cBhvr>
                                        <p:cTn dur="1" fill="hold">
                                          <p:stCondLst>
                                            <p:cond delay="0"/>
                                          </p:stCondLst>
                                        </p:cTn>
                                        <p:tgtEl>
                                          <p:spTgt spid="815"/>
                                        </p:tgtEl>
                                        <p:attrNameLst>
                                          <p:attrName>style.visibility</p:attrName>
                                        </p:attrNameLst>
                                      </p:cBhvr>
                                      <p:to>
                                        <p:strVal val="visible"/>
                                      </p:to>
                                    </p:set>
                                    <p:animEffect filter="fade" transition="in">
                                      <p:cBhvr>
                                        <p:cTn dur="1000"/>
                                        <p:tgtEl>
                                          <p:spTgt spid="815"/>
                                        </p:tgtEl>
                                      </p:cBhvr>
                                    </p:animEffect>
                                  </p:childTnLst>
                                </p:cTn>
                              </p:par>
                              <p:par>
                                <p:cTn fill="hold" nodeType="withEffect" presetClass="entr" presetID="10" presetSubtype="0">
                                  <p:stCondLst>
                                    <p:cond delay="4000"/>
                                  </p:stCondLst>
                                  <p:childTnLst>
                                    <p:set>
                                      <p:cBhvr>
                                        <p:cTn dur="1" fill="hold">
                                          <p:stCondLst>
                                            <p:cond delay="0"/>
                                          </p:stCondLst>
                                        </p:cTn>
                                        <p:tgtEl>
                                          <p:spTgt spid="809"/>
                                        </p:tgtEl>
                                        <p:attrNameLst>
                                          <p:attrName>style.visibility</p:attrName>
                                        </p:attrNameLst>
                                      </p:cBhvr>
                                      <p:to>
                                        <p:strVal val="visible"/>
                                      </p:to>
                                    </p:set>
                                    <p:animEffect filter="fade" transition="in">
                                      <p:cBhvr>
                                        <p:cTn dur="2000"/>
                                        <p:tgtEl>
                                          <p:spTgt spid="809"/>
                                        </p:tgtEl>
                                      </p:cBhvr>
                                    </p:animEffect>
                                  </p:childTnLst>
                                </p:cTn>
                              </p:par>
                              <p:par>
                                <p:cTn fill="hold" nodeType="withEffect" presetClass="entr" presetID="10" presetSubtype="0">
                                  <p:stCondLst>
                                    <p:cond delay="5000"/>
                                  </p:stCondLst>
                                  <p:childTnLst>
                                    <p:set>
                                      <p:cBhvr>
                                        <p:cTn dur="1" fill="hold">
                                          <p:stCondLst>
                                            <p:cond delay="0"/>
                                          </p:stCondLst>
                                        </p:cTn>
                                        <p:tgtEl>
                                          <p:spTgt spid="812"/>
                                        </p:tgtEl>
                                        <p:attrNameLst>
                                          <p:attrName>style.visibility</p:attrName>
                                        </p:attrNameLst>
                                      </p:cBhvr>
                                      <p:to>
                                        <p:strVal val="visible"/>
                                      </p:to>
                                    </p:set>
                                    <p:animEffect filter="fade" transition="in">
                                      <p:cBhvr>
                                        <p:cTn dur="1800"/>
                                        <p:tgtEl>
                                          <p:spTgt spid="812"/>
                                        </p:tgtEl>
                                      </p:cBhvr>
                                    </p:animEffect>
                                  </p:childTnLst>
                                </p:cTn>
                              </p:par>
                              <p:par>
                                <p:cTn fill="hold" nodeType="withEffect" presetClass="entr" presetID="10" presetSubtype="0">
                                  <p:stCondLst>
                                    <p:cond delay="6800"/>
                                  </p:stCondLst>
                                  <p:childTnLst>
                                    <p:set>
                                      <p:cBhvr>
                                        <p:cTn dur="1" fill="hold">
                                          <p:stCondLst>
                                            <p:cond delay="0"/>
                                          </p:stCondLst>
                                        </p:cTn>
                                        <p:tgtEl>
                                          <p:spTgt spid="803"/>
                                        </p:tgtEl>
                                        <p:attrNameLst>
                                          <p:attrName>style.visibility</p:attrName>
                                        </p:attrNameLst>
                                      </p:cBhvr>
                                      <p:to>
                                        <p:strVal val="visible"/>
                                      </p:to>
                                    </p:set>
                                    <p:animEffect filter="fade" transition="in">
                                      <p:cBhvr>
                                        <p:cTn dur="1400"/>
                                        <p:tgtEl>
                                          <p:spTgt spid="803"/>
                                        </p:tgtEl>
                                      </p:cBhvr>
                                    </p:animEffect>
                                  </p:childTnLst>
                                </p:cTn>
                              </p:par>
                              <p:par>
                                <p:cTn fill="hold" nodeType="withEffect" presetClass="entr" presetID="10" presetSubtype="0">
                                  <p:stCondLst>
                                    <p:cond delay="8000"/>
                                  </p:stCondLst>
                                  <p:childTnLst>
                                    <p:set>
                                      <p:cBhvr>
                                        <p:cTn dur="1" fill="hold">
                                          <p:stCondLst>
                                            <p:cond delay="0"/>
                                          </p:stCondLst>
                                        </p:cTn>
                                        <p:tgtEl>
                                          <p:spTgt spid="818">
                                            <p:txEl>
                                              <p:pRg end="0" st="0"/>
                                            </p:txEl>
                                          </p:spTgt>
                                        </p:tgtEl>
                                        <p:attrNameLst>
                                          <p:attrName>style.visibility</p:attrName>
                                        </p:attrNameLst>
                                      </p:cBhvr>
                                      <p:to>
                                        <p:strVal val="visible"/>
                                      </p:to>
                                    </p:set>
                                    <p:animEffect filter="fade" transition="in">
                                      <p:cBhvr>
                                        <p:cTn dur="500"/>
                                        <p:tgtEl>
                                          <p:spTgt spid="818">
                                            <p:txEl>
                                              <p:pRg end="0" st="0"/>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818">
                                            <p:txEl>
                                              <p:pRg end="1" st="1"/>
                                            </p:txEl>
                                          </p:spTgt>
                                        </p:tgtEl>
                                        <p:attrNameLst>
                                          <p:attrName>style.visibility</p:attrName>
                                        </p:attrNameLst>
                                      </p:cBhvr>
                                      <p:to>
                                        <p:strVal val="visible"/>
                                      </p:to>
                                    </p:set>
                                    <p:animEffect filter="fade" transition="in">
                                      <p:cBhvr>
                                        <p:cTn dur="500"/>
                                        <p:tgtEl>
                                          <p:spTgt spid="818">
                                            <p:txEl>
                                              <p:pRg end="1" st="1"/>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818">
                                            <p:txEl>
                                              <p:pRg end="2" st="2"/>
                                            </p:txEl>
                                          </p:spTgt>
                                        </p:tgtEl>
                                        <p:attrNameLst>
                                          <p:attrName>style.visibility</p:attrName>
                                        </p:attrNameLst>
                                      </p:cBhvr>
                                      <p:to>
                                        <p:strVal val="visible"/>
                                      </p:to>
                                    </p:set>
                                    <p:animEffect filter="fade" transition="in">
                                      <p:cBhvr>
                                        <p:cTn dur="500"/>
                                        <p:tgtEl>
                                          <p:spTgt spid="818">
                                            <p:txEl>
                                              <p:pRg end="2" st="2"/>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818">
                                            <p:txEl>
                                              <p:pRg end="3" st="3"/>
                                            </p:txEl>
                                          </p:spTgt>
                                        </p:tgtEl>
                                        <p:attrNameLst>
                                          <p:attrName>style.visibility</p:attrName>
                                        </p:attrNameLst>
                                      </p:cBhvr>
                                      <p:to>
                                        <p:strVal val="visible"/>
                                      </p:to>
                                    </p:set>
                                    <p:animEffect filter="fade" transition="in">
                                      <p:cBhvr>
                                        <p:cTn dur="500"/>
                                        <p:tgtEl>
                                          <p:spTgt spid="818">
                                            <p:txEl>
                                              <p:pRg end="3" st="3"/>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818">
                                            <p:txEl>
                                              <p:pRg end="4" st="4"/>
                                            </p:txEl>
                                          </p:spTgt>
                                        </p:tgtEl>
                                        <p:attrNameLst>
                                          <p:attrName>style.visibility</p:attrName>
                                        </p:attrNameLst>
                                      </p:cBhvr>
                                      <p:to>
                                        <p:strVal val="visible"/>
                                      </p:to>
                                    </p:set>
                                    <p:animEffect filter="fade" transition="in">
                                      <p:cBhvr>
                                        <p:cTn dur="500"/>
                                        <p:tgtEl>
                                          <p:spTgt spid="818">
                                            <p:txEl>
                                              <p:pRg end="4" st="4"/>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818">
                                            <p:txEl>
                                              <p:pRg end="5" st="5"/>
                                            </p:txEl>
                                          </p:spTgt>
                                        </p:tgtEl>
                                        <p:attrNameLst>
                                          <p:attrName>style.visibility</p:attrName>
                                        </p:attrNameLst>
                                      </p:cBhvr>
                                      <p:to>
                                        <p:strVal val="visible"/>
                                      </p:to>
                                    </p:set>
                                    <p:animEffect filter="fade" transition="in">
                                      <p:cBhvr>
                                        <p:cTn dur="500"/>
                                        <p:tgtEl>
                                          <p:spTgt spid="818">
                                            <p:txEl>
                                              <p:pRg end="5" st="5"/>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818">
                                            <p:txEl>
                                              <p:pRg end="6" st="6"/>
                                            </p:txEl>
                                          </p:spTgt>
                                        </p:tgtEl>
                                        <p:attrNameLst>
                                          <p:attrName>style.visibility</p:attrName>
                                        </p:attrNameLst>
                                      </p:cBhvr>
                                      <p:to>
                                        <p:strVal val="visible"/>
                                      </p:to>
                                    </p:set>
                                    <p:animEffect filter="fade" transition="in">
                                      <p:cBhvr>
                                        <p:cTn dur="500"/>
                                        <p:tgtEl>
                                          <p:spTgt spid="818">
                                            <p:txEl>
                                              <p:pRg end="6" st="6"/>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818">
                                            <p:txEl>
                                              <p:pRg end="7" st="7"/>
                                            </p:txEl>
                                          </p:spTgt>
                                        </p:tgtEl>
                                        <p:attrNameLst>
                                          <p:attrName>style.visibility</p:attrName>
                                        </p:attrNameLst>
                                      </p:cBhvr>
                                      <p:to>
                                        <p:strVal val="visible"/>
                                      </p:to>
                                    </p:set>
                                    <p:animEffect filter="fade" transition="in">
                                      <p:cBhvr>
                                        <p:cTn dur="500"/>
                                        <p:tgtEl>
                                          <p:spTgt spid="818">
                                            <p:txEl>
                                              <p:pRg end="7" st="7"/>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818">
                                            <p:txEl>
                                              <p:pRg end="8" st="8"/>
                                            </p:txEl>
                                          </p:spTgt>
                                        </p:tgtEl>
                                        <p:attrNameLst>
                                          <p:attrName>style.visibility</p:attrName>
                                        </p:attrNameLst>
                                      </p:cBhvr>
                                      <p:to>
                                        <p:strVal val="visible"/>
                                      </p:to>
                                    </p:set>
                                    <p:animEffect filter="fade" transition="in">
                                      <p:cBhvr>
                                        <p:cTn dur="500"/>
                                        <p:tgtEl>
                                          <p:spTgt spid="818">
                                            <p:txEl>
                                              <p:pRg end="8" st="8"/>
                                            </p:txEl>
                                          </p:spTgt>
                                        </p:tgtEl>
                                      </p:cBhvr>
                                    </p:animEffect>
                                  </p:childTnLst>
                                </p:cTn>
                              </p:par>
                              <p:par>
                                <p:cTn fill="hold" nodeType="withEffect" presetClass="entr" presetID="10" presetSubtype="0">
                                  <p:stCondLst>
                                    <p:cond delay="9600"/>
                                  </p:stCondLst>
                                  <p:childTnLst>
                                    <p:set>
                                      <p:cBhvr>
                                        <p:cTn dur="1" fill="hold">
                                          <p:stCondLst>
                                            <p:cond delay="0"/>
                                          </p:stCondLst>
                                        </p:cTn>
                                        <p:tgtEl>
                                          <p:spTgt spid="804"/>
                                        </p:tgtEl>
                                        <p:attrNameLst>
                                          <p:attrName>style.visibility</p:attrName>
                                        </p:attrNameLst>
                                      </p:cBhvr>
                                      <p:to>
                                        <p:strVal val="visible"/>
                                      </p:to>
                                    </p:set>
                                    <p:animEffect filter="fade" transition="in">
                                      <p:cBhvr>
                                        <p:cTn dur="1000"/>
                                        <p:tgtEl>
                                          <p:spTgt spid="804"/>
                                        </p:tgtEl>
                                      </p:cBhvr>
                                    </p:animEffect>
                                  </p:childTnLst>
                                </p:cTn>
                              </p:par>
                              <p:par>
                                <p:cTn fill="hold" nodeType="withEffect" presetClass="entr" presetID="10" presetSubtype="0">
                                  <p:stCondLst>
                                    <p:cond delay="10500"/>
                                  </p:stCondLst>
                                  <p:childTnLst>
                                    <p:set>
                                      <p:cBhvr>
                                        <p:cTn dur="1" fill="hold">
                                          <p:stCondLst>
                                            <p:cond delay="0"/>
                                          </p:stCondLst>
                                        </p:cTn>
                                        <p:tgtEl>
                                          <p:spTgt spid="819">
                                            <p:txEl>
                                              <p:pRg end="0" st="0"/>
                                            </p:txEl>
                                          </p:spTgt>
                                        </p:tgtEl>
                                        <p:attrNameLst>
                                          <p:attrName>style.visibility</p:attrName>
                                        </p:attrNameLst>
                                      </p:cBhvr>
                                      <p:to>
                                        <p:strVal val="visible"/>
                                      </p:to>
                                    </p:set>
                                    <p:animEffect filter="fade" transition="in">
                                      <p:cBhvr>
                                        <p:cTn dur="500"/>
                                        <p:tgtEl>
                                          <p:spTgt spid="819">
                                            <p:txEl>
                                              <p:pRg end="0" st="0"/>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819">
                                            <p:txEl>
                                              <p:pRg end="1" st="1"/>
                                            </p:txEl>
                                          </p:spTgt>
                                        </p:tgtEl>
                                        <p:attrNameLst>
                                          <p:attrName>style.visibility</p:attrName>
                                        </p:attrNameLst>
                                      </p:cBhvr>
                                      <p:to>
                                        <p:strVal val="visible"/>
                                      </p:to>
                                    </p:set>
                                    <p:animEffect filter="fade" transition="in">
                                      <p:cBhvr>
                                        <p:cTn dur="500"/>
                                        <p:tgtEl>
                                          <p:spTgt spid="819">
                                            <p:txEl>
                                              <p:pRg end="1" st="1"/>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819">
                                            <p:txEl>
                                              <p:pRg end="2" st="2"/>
                                            </p:txEl>
                                          </p:spTgt>
                                        </p:tgtEl>
                                        <p:attrNameLst>
                                          <p:attrName>style.visibility</p:attrName>
                                        </p:attrNameLst>
                                      </p:cBhvr>
                                      <p:to>
                                        <p:strVal val="visible"/>
                                      </p:to>
                                    </p:set>
                                    <p:animEffect filter="fade" transition="in">
                                      <p:cBhvr>
                                        <p:cTn dur="500"/>
                                        <p:tgtEl>
                                          <p:spTgt spid="819">
                                            <p:txEl>
                                              <p:pRg end="2" st="2"/>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819">
                                            <p:txEl>
                                              <p:pRg end="3" st="3"/>
                                            </p:txEl>
                                          </p:spTgt>
                                        </p:tgtEl>
                                        <p:attrNameLst>
                                          <p:attrName>style.visibility</p:attrName>
                                        </p:attrNameLst>
                                      </p:cBhvr>
                                      <p:to>
                                        <p:strVal val="visible"/>
                                      </p:to>
                                    </p:set>
                                    <p:animEffect filter="fade" transition="in">
                                      <p:cBhvr>
                                        <p:cTn dur="500"/>
                                        <p:tgtEl>
                                          <p:spTgt spid="819">
                                            <p:txEl>
                                              <p:pRg end="3" st="3"/>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819">
                                            <p:txEl>
                                              <p:pRg end="4" st="4"/>
                                            </p:txEl>
                                          </p:spTgt>
                                        </p:tgtEl>
                                        <p:attrNameLst>
                                          <p:attrName>style.visibility</p:attrName>
                                        </p:attrNameLst>
                                      </p:cBhvr>
                                      <p:to>
                                        <p:strVal val="visible"/>
                                      </p:to>
                                    </p:set>
                                    <p:animEffect filter="fade" transition="in">
                                      <p:cBhvr>
                                        <p:cTn dur="500"/>
                                        <p:tgtEl>
                                          <p:spTgt spid="819">
                                            <p:txEl>
                                              <p:pRg end="4" st="4"/>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819">
                                            <p:txEl>
                                              <p:pRg end="5" st="5"/>
                                            </p:txEl>
                                          </p:spTgt>
                                        </p:tgtEl>
                                        <p:attrNameLst>
                                          <p:attrName>style.visibility</p:attrName>
                                        </p:attrNameLst>
                                      </p:cBhvr>
                                      <p:to>
                                        <p:strVal val="visible"/>
                                      </p:to>
                                    </p:set>
                                    <p:animEffect filter="fade" transition="in">
                                      <p:cBhvr>
                                        <p:cTn dur="500"/>
                                        <p:tgtEl>
                                          <p:spTgt spid="819">
                                            <p:txEl>
                                              <p:pRg end="5" st="5"/>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819">
                                            <p:txEl>
                                              <p:pRg end="6" st="6"/>
                                            </p:txEl>
                                          </p:spTgt>
                                        </p:tgtEl>
                                        <p:attrNameLst>
                                          <p:attrName>style.visibility</p:attrName>
                                        </p:attrNameLst>
                                      </p:cBhvr>
                                      <p:to>
                                        <p:strVal val="visible"/>
                                      </p:to>
                                    </p:set>
                                    <p:animEffect filter="fade" transition="in">
                                      <p:cBhvr>
                                        <p:cTn dur="500"/>
                                        <p:tgtEl>
                                          <p:spTgt spid="819">
                                            <p:txEl>
                                              <p:pRg end="6" st="6"/>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819">
                                            <p:txEl>
                                              <p:pRg end="7" st="7"/>
                                            </p:txEl>
                                          </p:spTgt>
                                        </p:tgtEl>
                                        <p:attrNameLst>
                                          <p:attrName>style.visibility</p:attrName>
                                        </p:attrNameLst>
                                      </p:cBhvr>
                                      <p:to>
                                        <p:strVal val="visible"/>
                                      </p:to>
                                    </p:set>
                                    <p:animEffect filter="fade" transition="in">
                                      <p:cBhvr>
                                        <p:cTn dur="500"/>
                                        <p:tgtEl>
                                          <p:spTgt spid="819">
                                            <p:txEl>
                                              <p:pRg end="7" st="7"/>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819">
                                            <p:txEl>
                                              <p:pRg end="8" st="8"/>
                                            </p:txEl>
                                          </p:spTgt>
                                        </p:tgtEl>
                                        <p:attrNameLst>
                                          <p:attrName>style.visibility</p:attrName>
                                        </p:attrNameLst>
                                      </p:cBhvr>
                                      <p:to>
                                        <p:strVal val="visible"/>
                                      </p:to>
                                    </p:set>
                                    <p:animEffect filter="fade" transition="in">
                                      <p:cBhvr>
                                        <p:cTn dur="500"/>
                                        <p:tgtEl>
                                          <p:spTgt spid="819">
                                            <p:txEl>
                                              <p:pRg end="8" st="8"/>
                                            </p:txEl>
                                          </p:spTgt>
                                        </p:tgtEl>
                                      </p:cBhvr>
                                    </p:animEffect>
                                  </p:childTnLst>
                                </p:cTn>
                              </p:par>
                              <p:par>
                                <p:cTn fill="hold" nodeType="withEffect" presetClass="entr" presetID="10" presetSubtype="0">
                                  <p:stCondLst>
                                    <p:cond delay="11800"/>
                                  </p:stCondLst>
                                  <p:childTnLst>
                                    <p:set>
                                      <p:cBhvr>
                                        <p:cTn dur="1" fill="hold">
                                          <p:stCondLst>
                                            <p:cond delay="0"/>
                                          </p:stCondLst>
                                        </p:cTn>
                                        <p:tgtEl>
                                          <p:spTgt spid="805"/>
                                        </p:tgtEl>
                                        <p:attrNameLst>
                                          <p:attrName>style.visibility</p:attrName>
                                        </p:attrNameLst>
                                      </p:cBhvr>
                                      <p:to>
                                        <p:strVal val="visible"/>
                                      </p:to>
                                    </p:set>
                                    <p:animEffect filter="fade" transition="in">
                                      <p:cBhvr>
                                        <p:cTn dur="1000"/>
                                        <p:tgtEl>
                                          <p:spTgt spid="805"/>
                                        </p:tgtEl>
                                      </p:cBhvr>
                                    </p:animEffect>
                                  </p:childTnLst>
                                </p:cTn>
                              </p:par>
                              <p:par>
                                <p:cTn fill="hold" nodeType="withEffect" presetClass="entr" presetID="10" presetSubtype="0">
                                  <p:stCondLst>
                                    <p:cond delay="12700"/>
                                  </p:stCondLst>
                                  <p:childTnLst>
                                    <p:set>
                                      <p:cBhvr>
                                        <p:cTn dur="1" fill="hold">
                                          <p:stCondLst>
                                            <p:cond delay="0"/>
                                          </p:stCondLst>
                                        </p:cTn>
                                        <p:tgtEl>
                                          <p:spTgt spid="820">
                                            <p:txEl>
                                              <p:pRg end="0" st="0"/>
                                            </p:txEl>
                                          </p:spTgt>
                                        </p:tgtEl>
                                        <p:attrNameLst>
                                          <p:attrName>style.visibility</p:attrName>
                                        </p:attrNameLst>
                                      </p:cBhvr>
                                      <p:to>
                                        <p:strVal val="visible"/>
                                      </p:to>
                                    </p:set>
                                    <p:animEffect filter="fade" transition="in">
                                      <p:cBhvr>
                                        <p:cTn dur="500"/>
                                        <p:tgtEl>
                                          <p:spTgt spid="820">
                                            <p:txEl>
                                              <p:pRg end="0" st="0"/>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820">
                                            <p:txEl>
                                              <p:pRg end="1" st="1"/>
                                            </p:txEl>
                                          </p:spTgt>
                                        </p:tgtEl>
                                        <p:attrNameLst>
                                          <p:attrName>style.visibility</p:attrName>
                                        </p:attrNameLst>
                                      </p:cBhvr>
                                      <p:to>
                                        <p:strVal val="visible"/>
                                      </p:to>
                                    </p:set>
                                    <p:animEffect filter="fade" transition="in">
                                      <p:cBhvr>
                                        <p:cTn dur="500"/>
                                        <p:tgtEl>
                                          <p:spTgt spid="820">
                                            <p:txEl>
                                              <p:pRg end="1" st="1"/>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820">
                                            <p:txEl>
                                              <p:pRg end="2" st="2"/>
                                            </p:txEl>
                                          </p:spTgt>
                                        </p:tgtEl>
                                        <p:attrNameLst>
                                          <p:attrName>style.visibility</p:attrName>
                                        </p:attrNameLst>
                                      </p:cBhvr>
                                      <p:to>
                                        <p:strVal val="visible"/>
                                      </p:to>
                                    </p:set>
                                    <p:animEffect filter="fade" transition="in">
                                      <p:cBhvr>
                                        <p:cTn dur="500"/>
                                        <p:tgtEl>
                                          <p:spTgt spid="820">
                                            <p:txEl>
                                              <p:pRg end="2" st="2"/>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820">
                                            <p:txEl>
                                              <p:pRg end="3" st="3"/>
                                            </p:txEl>
                                          </p:spTgt>
                                        </p:tgtEl>
                                        <p:attrNameLst>
                                          <p:attrName>style.visibility</p:attrName>
                                        </p:attrNameLst>
                                      </p:cBhvr>
                                      <p:to>
                                        <p:strVal val="visible"/>
                                      </p:to>
                                    </p:set>
                                    <p:animEffect filter="fade" transition="in">
                                      <p:cBhvr>
                                        <p:cTn dur="500"/>
                                        <p:tgtEl>
                                          <p:spTgt spid="820">
                                            <p:txEl>
                                              <p:pRg end="3" st="3"/>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820">
                                            <p:txEl>
                                              <p:pRg end="4" st="4"/>
                                            </p:txEl>
                                          </p:spTgt>
                                        </p:tgtEl>
                                        <p:attrNameLst>
                                          <p:attrName>style.visibility</p:attrName>
                                        </p:attrNameLst>
                                      </p:cBhvr>
                                      <p:to>
                                        <p:strVal val="visible"/>
                                      </p:to>
                                    </p:set>
                                    <p:animEffect filter="fade" transition="in">
                                      <p:cBhvr>
                                        <p:cTn dur="500"/>
                                        <p:tgtEl>
                                          <p:spTgt spid="820">
                                            <p:txEl>
                                              <p:pRg end="4" st="4"/>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820">
                                            <p:txEl>
                                              <p:pRg end="5" st="5"/>
                                            </p:txEl>
                                          </p:spTgt>
                                        </p:tgtEl>
                                        <p:attrNameLst>
                                          <p:attrName>style.visibility</p:attrName>
                                        </p:attrNameLst>
                                      </p:cBhvr>
                                      <p:to>
                                        <p:strVal val="visible"/>
                                      </p:to>
                                    </p:set>
                                    <p:animEffect filter="fade" transition="in">
                                      <p:cBhvr>
                                        <p:cTn dur="500"/>
                                        <p:tgtEl>
                                          <p:spTgt spid="820">
                                            <p:txEl>
                                              <p:pRg end="5" st="5"/>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820">
                                            <p:txEl>
                                              <p:pRg end="6" st="6"/>
                                            </p:txEl>
                                          </p:spTgt>
                                        </p:tgtEl>
                                        <p:attrNameLst>
                                          <p:attrName>style.visibility</p:attrName>
                                        </p:attrNameLst>
                                      </p:cBhvr>
                                      <p:to>
                                        <p:strVal val="visible"/>
                                      </p:to>
                                    </p:set>
                                    <p:animEffect filter="fade" transition="in">
                                      <p:cBhvr>
                                        <p:cTn dur="500"/>
                                        <p:tgtEl>
                                          <p:spTgt spid="820">
                                            <p:txEl>
                                              <p:pRg end="6" st="6"/>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820">
                                            <p:txEl>
                                              <p:pRg end="7" st="7"/>
                                            </p:txEl>
                                          </p:spTgt>
                                        </p:tgtEl>
                                        <p:attrNameLst>
                                          <p:attrName>style.visibility</p:attrName>
                                        </p:attrNameLst>
                                      </p:cBhvr>
                                      <p:to>
                                        <p:strVal val="visible"/>
                                      </p:to>
                                    </p:set>
                                    <p:animEffect filter="fade" transition="in">
                                      <p:cBhvr>
                                        <p:cTn dur="500"/>
                                        <p:tgtEl>
                                          <p:spTgt spid="820">
                                            <p:txEl>
                                              <p:pRg end="7" st="7"/>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820">
                                            <p:txEl>
                                              <p:pRg end="8" st="8"/>
                                            </p:txEl>
                                          </p:spTgt>
                                        </p:tgtEl>
                                        <p:attrNameLst>
                                          <p:attrName>style.visibility</p:attrName>
                                        </p:attrNameLst>
                                      </p:cBhvr>
                                      <p:to>
                                        <p:strVal val="visible"/>
                                      </p:to>
                                    </p:set>
                                    <p:animEffect filter="fade" transition="in">
                                      <p:cBhvr>
                                        <p:cTn dur="500"/>
                                        <p:tgtEl>
                                          <p:spTgt spid="820">
                                            <p:txEl>
                                              <p:pRg end="8" st="8"/>
                                            </p:txEl>
                                          </p:spTgt>
                                        </p:tgtEl>
                                      </p:cBhvr>
                                    </p:animEffect>
                                  </p:childTnLst>
                                </p:cTn>
                              </p:par>
                              <p:par>
                                <p:cTn fill="hold" nodeType="withEffect" presetClass="entr" presetID="2" presetSubtype="1">
                                  <p:stCondLst>
                                    <p:cond delay="0"/>
                                  </p:stCondLst>
                                  <p:childTnLst>
                                    <p:set>
                                      <p:cBhvr>
                                        <p:cTn dur="1" fill="hold">
                                          <p:stCondLst>
                                            <p:cond delay="0"/>
                                          </p:stCondLst>
                                        </p:cTn>
                                        <p:tgtEl>
                                          <p:spTgt spid="821"/>
                                        </p:tgtEl>
                                        <p:attrNameLst>
                                          <p:attrName>style.visibility</p:attrName>
                                        </p:attrNameLst>
                                      </p:cBhvr>
                                      <p:to>
                                        <p:strVal val="visible"/>
                                      </p:to>
                                    </p:set>
                                    <p:anim calcmode="lin" valueType="num">
                                      <p:cBhvr additive="base">
                                        <p:cTn dur="1250"/>
                                        <p:tgtEl>
                                          <p:spTgt spid="8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ẠT ĐỘNG">
  <p:cSld name="HOẠT ĐỘNG">
    <p:bg>
      <p:bgPr>
        <a:blipFill>
          <a:blip r:embed="rId2">
            <a:alphaModFix/>
          </a:blip>
          <a:stretch>
            <a:fillRect/>
          </a:stretch>
        </a:blipFill>
      </p:bgPr>
    </p:bg>
    <p:spTree>
      <p:nvGrpSpPr>
        <p:cNvPr id="822" name="Shape 822"/>
        <p:cNvGrpSpPr/>
        <p:nvPr/>
      </p:nvGrpSpPr>
      <p:grpSpPr>
        <a:xfrm>
          <a:off x="0" y="0"/>
          <a:ext cx="0" cy="0"/>
          <a:chOff x="0" y="0"/>
          <a:chExt cx="0" cy="0"/>
        </a:xfrm>
      </p:grpSpPr>
      <p:sp>
        <p:nvSpPr>
          <p:cNvPr id="823" name="Google Shape;823;p6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4" name="Google Shape;824;p6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5" name="Google Shape;825;p6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26" name="Google Shape;826;p65"/>
          <p:cNvGrpSpPr/>
          <p:nvPr/>
        </p:nvGrpSpPr>
        <p:grpSpPr>
          <a:xfrm>
            <a:off x="187465" y="2037287"/>
            <a:ext cx="8769070" cy="1168861"/>
            <a:chOff x="1521363" y="2310976"/>
            <a:chExt cx="8122307" cy="1168861"/>
          </a:xfrm>
        </p:grpSpPr>
        <p:sp>
          <p:nvSpPr>
            <p:cNvPr id="827" name="Google Shape;827;p65"/>
            <p:cNvSpPr/>
            <p:nvPr/>
          </p:nvSpPr>
          <p:spPr>
            <a:xfrm flipH="1" rot="10800000">
              <a:off x="7504926" y="2724913"/>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828" name="Google Shape;828;p65"/>
            <p:cNvSpPr/>
            <p:nvPr/>
          </p:nvSpPr>
          <p:spPr>
            <a:xfrm>
              <a:off x="5508104" y="2320882"/>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829" name="Google Shape;829;p65"/>
            <p:cNvSpPr/>
            <p:nvPr/>
          </p:nvSpPr>
          <p:spPr>
            <a:xfrm>
              <a:off x="1521363" y="2310976"/>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68122"/>
                </a:solidFill>
                <a:latin typeface="Microsoft YaHei"/>
                <a:ea typeface="Microsoft YaHei"/>
                <a:cs typeface="Microsoft YaHei"/>
                <a:sym typeface="Microsoft YaHei"/>
              </a:endParaRPr>
            </a:p>
          </p:txBody>
        </p:sp>
        <p:sp>
          <p:nvSpPr>
            <p:cNvPr id="830" name="Google Shape;830;p65"/>
            <p:cNvSpPr/>
            <p:nvPr/>
          </p:nvSpPr>
          <p:spPr>
            <a:xfrm flipH="1" rot="10800000">
              <a:off x="3506592" y="2722570"/>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grpSp>
      <p:sp>
        <p:nvSpPr>
          <p:cNvPr id="831" name="Google Shape;831;p65"/>
          <p:cNvSpPr/>
          <p:nvPr/>
        </p:nvSpPr>
        <p:spPr>
          <a:xfrm>
            <a:off x="846154" y="2895829"/>
            <a:ext cx="870182" cy="870182"/>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Microsoft YaHei"/>
              <a:ea typeface="Microsoft YaHei"/>
              <a:cs typeface="Microsoft YaHei"/>
              <a:sym typeface="Microsoft YaHei"/>
            </a:endParaRPr>
          </a:p>
        </p:txBody>
      </p:sp>
      <p:sp>
        <p:nvSpPr>
          <p:cNvPr id="832" name="Google Shape;832;p65"/>
          <p:cNvSpPr/>
          <p:nvPr/>
        </p:nvSpPr>
        <p:spPr>
          <a:xfrm>
            <a:off x="5211094" y="2845930"/>
            <a:ext cx="870182" cy="870182"/>
          </a:xfrm>
          <a:prstGeom prst="ellipse">
            <a:avLst/>
          </a:pr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Microsoft YaHei"/>
              <a:ea typeface="Microsoft YaHei"/>
              <a:cs typeface="Microsoft YaHei"/>
              <a:sym typeface="Microsoft YaHei"/>
            </a:endParaRPr>
          </a:p>
        </p:txBody>
      </p:sp>
      <p:sp>
        <p:nvSpPr>
          <p:cNvPr id="833" name="Google Shape;833;p65"/>
          <p:cNvSpPr/>
          <p:nvPr/>
        </p:nvSpPr>
        <p:spPr>
          <a:xfrm>
            <a:off x="7366920" y="1684294"/>
            <a:ext cx="870182" cy="870182"/>
          </a:xfrm>
          <a:prstGeom prst="ellipse">
            <a:avLst/>
          </a:pr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Microsoft YaHei"/>
              <a:ea typeface="Microsoft YaHei"/>
              <a:cs typeface="Microsoft YaHei"/>
              <a:sym typeface="Microsoft YaHei"/>
            </a:endParaRPr>
          </a:p>
        </p:txBody>
      </p:sp>
      <p:sp>
        <p:nvSpPr>
          <p:cNvPr id="834" name="Google Shape;834;p65"/>
          <p:cNvSpPr/>
          <p:nvPr/>
        </p:nvSpPr>
        <p:spPr>
          <a:xfrm>
            <a:off x="649407" y="2300624"/>
            <a:ext cx="1350050" cy="363512"/>
          </a:xfrm>
          <a:prstGeom prst="rect">
            <a:avLst/>
          </a:prstGeom>
        </p:spPr>
        <p:txBody>
          <a:bodyPr>
            <a:prstTxWarp prst="textPlain"/>
          </a:bodyPr>
          <a:lstStyle/>
          <a:p>
            <a:pPr lvl="0" algn="l"/>
            <a:r>
              <a:rPr b="1" i="0">
                <a:ln>
                  <a:noFill/>
                </a:ln>
                <a:solidFill>
                  <a:schemeClr val="lt1"/>
                </a:solidFill>
                <a:latin typeface="Roboto"/>
              </a:rPr>
              <a:t>KHỞI ĐỘNG</a:t>
            </a:r>
          </a:p>
        </p:txBody>
      </p:sp>
      <p:sp>
        <p:nvSpPr>
          <p:cNvPr id="835" name="Google Shape;835;p65"/>
          <p:cNvSpPr/>
          <p:nvPr/>
        </p:nvSpPr>
        <p:spPr>
          <a:xfrm>
            <a:off x="5038444" y="2327704"/>
            <a:ext cx="1307346" cy="338554"/>
          </a:xfrm>
          <a:prstGeom prst="rect">
            <a:avLst/>
          </a:prstGeom>
        </p:spPr>
        <p:txBody>
          <a:bodyPr>
            <a:prstTxWarp prst="textPlain"/>
          </a:bodyPr>
          <a:lstStyle/>
          <a:p>
            <a:pPr lvl="0" algn="l"/>
            <a:r>
              <a:rPr b="1" i="0">
                <a:ln>
                  <a:noFill/>
                </a:ln>
                <a:solidFill>
                  <a:schemeClr val="lt1"/>
                </a:solidFill>
                <a:latin typeface="Roboto"/>
              </a:rPr>
              <a:t>LUYỆN TẬP</a:t>
            </a:r>
          </a:p>
        </p:txBody>
      </p:sp>
      <p:sp>
        <p:nvSpPr>
          <p:cNvPr id="836" name="Google Shape;836;p65"/>
          <p:cNvSpPr/>
          <p:nvPr/>
        </p:nvSpPr>
        <p:spPr>
          <a:xfrm>
            <a:off x="2831914" y="2705289"/>
            <a:ext cx="1306768" cy="338554"/>
          </a:xfrm>
          <a:prstGeom prst="rect">
            <a:avLst/>
          </a:prstGeom>
        </p:spPr>
        <p:txBody>
          <a:bodyPr>
            <a:prstTxWarp prst="textPlain"/>
          </a:bodyPr>
          <a:lstStyle/>
          <a:p>
            <a:pPr lvl="0" algn="l"/>
            <a:r>
              <a:rPr b="1" i="0">
                <a:ln>
                  <a:noFill/>
                </a:ln>
                <a:solidFill>
                  <a:schemeClr val="lt1"/>
                </a:solidFill>
                <a:latin typeface="Roboto"/>
              </a:rPr>
              <a:t>KHÁM PHÁ</a:t>
            </a:r>
          </a:p>
        </p:txBody>
      </p:sp>
      <p:grpSp>
        <p:nvGrpSpPr>
          <p:cNvPr id="837" name="Google Shape;837;p65"/>
          <p:cNvGrpSpPr/>
          <p:nvPr/>
        </p:nvGrpSpPr>
        <p:grpSpPr>
          <a:xfrm rot="-2710739">
            <a:off x="1030982" y="3129838"/>
            <a:ext cx="485712" cy="481656"/>
            <a:chOff x="7517172" y="2437007"/>
            <a:chExt cx="364284" cy="361243"/>
          </a:xfrm>
        </p:grpSpPr>
        <p:sp>
          <p:nvSpPr>
            <p:cNvPr id="838" name="Google Shape;838;p65"/>
            <p:cNvSpPr/>
            <p:nvPr/>
          </p:nvSpPr>
          <p:spPr>
            <a:xfrm>
              <a:off x="7517172" y="2548499"/>
              <a:ext cx="164997" cy="78724"/>
            </a:xfrm>
            <a:custGeom>
              <a:rect b="b" l="l" r="r" t="t"/>
              <a:pathLst>
                <a:path extrusionOk="0" h="3003" w="6294">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39" name="Google Shape;839;p65"/>
            <p:cNvSpPr/>
            <p:nvPr/>
          </p:nvSpPr>
          <p:spPr>
            <a:xfrm>
              <a:off x="7690112" y="2635166"/>
              <a:ext cx="79117" cy="163084"/>
            </a:xfrm>
            <a:custGeom>
              <a:rect b="b" l="l" r="r" t="t"/>
              <a:pathLst>
                <a:path extrusionOk="0" h="6221" w="3018">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40" name="Google Shape;840;p65"/>
            <p:cNvSpPr/>
            <p:nvPr/>
          </p:nvSpPr>
          <p:spPr>
            <a:xfrm>
              <a:off x="7517172" y="2552274"/>
              <a:ext cx="118833" cy="69286"/>
            </a:xfrm>
            <a:custGeom>
              <a:rect b="b" l="l" r="r" t="t"/>
              <a:pathLst>
                <a:path extrusionOk="0" h="2643" w="4533">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41" name="Google Shape;841;p65"/>
            <p:cNvSpPr/>
            <p:nvPr/>
          </p:nvSpPr>
          <p:spPr>
            <a:xfrm>
              <a:off x="7690112" y="2699864"/>
              <a:ext cx="23095" cy="98385"/>
            </a:xfrm>
            <a:custGeom>
              <a:rect b="b" l="l" r="r" t="t"/>
              <a:pathLst>
                <a:path extrusionOk="0" h="3753" w="881">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42" name="Google Shape;842;p65"/>
            <p:cNvSpPr/>
            <p:nvPr/>
          </p:nvSpPr>
          <p:spPr>
            <a:xfrm>
              <a:off x="7585646" y="2437138"/>
              <a:ext cx="295128" cy="293608"/>
            </a:xfrm>
            <a:custGeom>
              <a:rect b="b" l="l" r="r" t="t"/>
              <a:pathLst>
                <a:path extrusionOk="0" h="11200" w="11258">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43" name="Google Shape;843;p65"/>
            <p:cNvSpPr/>
            <p:nvPr/>
          </p:nvSpPr>
          <p:spPr>
            <a:xfrm>
              <a:off x="7585646" y="2437400"/>
              <a:ext cx="295495" cy="219341"/>
            </a:xfrm>
            <a:custGeom>
              <a:rect b="b" l="l" r="r" t="t"/>
              <a:pathLst>
                <a:path extrusionOk="0" h="8367" w="11272">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44" name="Google Shape;844;p65"/>
            <p:cNvSpPr/>
            <p:nvPr/>
          </p:nvSpPr>
          <p:spPr>
            <a:xfrm>
              <a:off x="7734757" y="2520868"/>
              <a:ext cx="61710" cy="61710"/>
            </a:xfrm>
            <a:custGeom>
              <a:rect b="b" l="l" r="r" t="t"/>
              <a:pathLst>
                <a:path extrusionOk="0" h="2354" w="2354">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45" name="Google Shape;845;p65"/>
            <p:cNvSpPr/>
            <p:nvPr/>
          </p:nvSpPr>
          <p:spPr>
            <a:xfrm>
              <a:off x="7734757" y="2520790"/>
              <a:ext cx="38248" cy="61867"/>
            </a:xfrm>
            <a:custGeom>
              <a:rect b="b" l="l" r="r" t="t"/>
              <a:pathLst>
                <a:path extrusionOk="0" h="2360" w="1459">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46" name="Google Shape;846;p65"/>
            <p:cNvSpPr/>
            <p:nvPr/>
          </p:nvSpPr>
          <p:spPr>
            <a:xfrm>
              <a:off x="7578096" y="2659362"/>
              <a:ext cx="79484" cy="78750"/>
            </a:xfrm>
            <a:custGeom>
              <a:rect b="b" l="l" r="r" t="t"/>
              <a:pathLst>
                <a:path extrusionOk="0" h="3004" w="3032">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47" name="Google Shape;847;p65"/>
            <p:cNvSpPr/>
            <p:nvPr/>
          </p:nvSpPr>
          <p:spPr>
            <a:xfrm>
              <a:off x="7578096" y="2659755"/>
              <a:ext cx="31039" cy="34473"/>
            </a:xfrm>
            <a:custGeom>
              <a:rect b="b" l="l" r="r" t="t"/>
              <a:pathLst>
                <a:path extrusionOk="0" h="1315" w="1184">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48" name="Google Shape;848;p65"/>
            <p:cNvSpPr/>
            <p:nvPr/>
          </p:nvSpPr>
          <p:spPr>
            <a:xfrm>
              <a:off x="7585646" y="2627196"/>
              <a:ext cx="104493" cy="103549"/>
            </a:xfrm>
            <a:custGeom>
              <a:rect b="b" l="l" r="r" t="t"/>
              <a:pathLst>
                <a:path extrusionOk="0" h="3950" w="3986">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49" name="Google Shape;849;p65"/>
            <p:cNvSpPr/>
            <p:nvPr/>
          </p:nvSpPr>
          <p:spPr>
            <a:xfrm>
              <a:off x="7585646" y="2627196"/>
              <a:ext cx="28050" cy="29544"/>
            </a:xfrm>
            <a:custGeom>
              <a:rect b="b" l="l" r="r" t="t"/>
              <a:pathLst>
                <a:path extrusionOk="0" h="1127" w="107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0" name="Google Shape;850;p65"/>
            <p:cNvSpPr/>
            <p:nvPr/>
          </p:nvSpPr>
          <p:spPr>
            <a:xfrm>
              <a:off x="7539874" y="2697505"/>
              <a:ext cx="32480" cy="29544"/>
            </a:xfrm>
            <a:custGeom>
              <a:rect b="b" l="l" r="r" t="t"/>
              <a:pathLst>
                <a:path extrusionOk="0" h="1127" w="1239">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1" name="Google Shape;851;p65"/>
            <p:cNvSpPr/>
            <p:nvPr/>
          </p:nvSpPr>
          <p:spPr>
            <a:xfrm>
              <a:off x="7558041" y="2715515"/>
              <a:ext cx="32454" cy="29597"/>
            </a:xfrm>
            <a:custGeom>
              <a:rect b="b" l="l" r="r" t="t"/>
              <a:pathLst>
                <a:path extrusionOk="0" h="1129" w="1238">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2" name="Google Shape;852;p65"/>
            <p:cNvSpPr/>
            <p:nvPr/>
          </p:nvSpPr>
          <p:spPr>
            <a:xfrm>
              <a:off x="7593982" y="2751639"/>
              <a:ext cx="32507" cy="29518"/>
            </a:xfrm>
            <a:custGeom>
              <a:rect b="b" l="l" r="r" t="t"/>
              <a:pathLst>
                <a:path extrusionOk="0" h="1126" w="124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3" name="Google Shape;853;p65"/>
            <p:cNvSpPr/>
            <p:nvPr/>
          </p:nvSpPr>
          <p:spPr>
            <a:xfrm>
              <a:off x="7576208" y="2733629"/>
              <a:ext cx="32140" cy="29649"/>
            </a:xfrm>
            <a:custGeom>
              <a:rect b="b" l="l" r="r" t="t"/>
              <a:pathLst>
                <a:path extrusionOk="0" h="1131" w="1226">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4" name="Google Shape;854;p65"/>
            <p:cNvSpPr/>
            <p:nvPr/>
          </p:nvSpPr>
          <p:spPr>
            <a:xfrm>
              <a:off x="7811567" y="2437033"/>
              <a:ext cx="69522" cy="68736"/>
            </a:xfrm>
            <a:custGeom>
              <a:rect b="b" l="l" r="r" t="t"/>
              <a:pathLst>
                <a:path extrusionOk="0" h="2622" w="2652">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5" name="Google Shape;855;p65"/>
            <p:cNvSpPr/>
            <p:nvPr/>
          </p:nvSpPr>
          <p:spPr>
            <a:xfrm>
              <a:off x="7811567" y="2437007"/>
              <a:ext cx="69889" cy="30147"/>
            </a:xfrm>
            <a:custGeom>
              <a:rect b="b" l="l" r="r" t="t"/>
              <a:pathLst>
                <a:path extrusionOk="0" h="1150" w="2666">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6" name="Google Shape;856;p65"/>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7" name="Google Shape;857;p65"/>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8" name="Google Shape;858;p65"/>
            <p:cNvSpPr/>
            <p:nvPr/>
          </p:nvSpPr>
          <p:spPr>
            <a:xfrm>
              <a:off x="7600798" y="2589080"/>
              <a:ext cx="126409" cy="126330"/>
            </a:xfrm>
            <a:custGeom>
              <a:rect b="b" l="l" r="r" t="t"/>
              <a:pathLst>
                <a:path extrusionOk="0" h="4819" w="4822">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859" name="Google Shape;859;p65"/>
          <p:cNvSpPr/>
          <p:nvPr/>
        </p:nvSpPr>
        <p:spPr>
          <a:xfrm>
            <a:off x="3058996" y="1691578"/>
            <a:ext cx="870182" cy="870182"/>
          </a:xfrm>
          <a:prstGeom prst="ellipse">
            <a:avLst/>
          </a:pr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Microsoft YaHei"/>
              <a:ea typeface="Microsoft YaHei"/>
              <a:cs typeface="Microsoft YaHei"/>
              <a:sym typeface="Microsoft YaHei"/>
            </a:endParaRPr>
          </a:p>
        </p:txBody>
      </p:sp>
      <p:grpSp>
        <p:nvGrpSpPr>
          <p:cNvPr id="860" name="Google Shape;860;p65"/>
          <p:cNvGrpSpPr/>
          <p:nvPr/>
        </p:nvGrpSpPr>
        <p:grpSpPr>
          <a:xfrm>
            <a:off x="3169846" y="1948255"/>
            <a:ext cx="498052" cy="496408"/>
            <a:chOff x="4201394" y="1981809"/>
            <a:chExt cx="373537" cy="372306"/>
          </a:xfrm>
        </p:grpSpPr>
        <p:sp>
          <p:nvSpPr>
            <p:cNvPr id="861" name="Google Shape;861;p65"/>
            <p:cNvSpPr/>
            <p:nvPr/>
          </p:nvSpPr>
          <p:spPr>
            <a:xfrm>
              <a:off x="4308876" y="2188619"/>
              <a:ext cx="59429" cy="59823"/>
            </a:xfrm>
            <a:custGeom>
              <a:rect b="b" l="l" r="r" t="t"/>
              <a:pathLst>
                <a:path extrusionOk="0" h="2282" w="2267">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2" name="Google Shape;862;p65"/>
            <p:cNvSpPr/>
            <p:nvPr/>
          </p:nvSpPr>
          <p:spPr>
            <a:xfrm>
              <a:off x="4309243" y="2188619"/>
              <a:ext cx="48078" cy="59823"/>
            </a:xfrm>
            <a:custGeom>
              <a:rect b="b" l="l" r="r" t="t"/>
              <a:pathLst>
                <a:path extrusionOk="0" h="2282" w="1834">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3" name="Google Shape;863;p65"/>
            <p:cNvSpPr/>
            <p:nvPr/>
          </p:nvSpPr>
          <p:spPr>
            <a:xfrm>
              <a:off x="4303580" y="1981809"/>
              <a:ext cx="271351" cy="259030"/>
            </a:xfrm>
            <a:custGeom>
              <a:rect b="b" l="l" r="r" t="t"/>
              <a:pathLst>
                <a:path extrusionOk="0" h="9881" w="10351">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4" name="Google Shape;864;p65"/>
            <p:cNvSpPr/>
            <p:nvPr/>
          </p:nvSpPr>
          <p:spPr>
            <a:xfrm>
              <a:off x="4298652" y="1982281"/>
              <a:ext cx="158208" cy="258296"/>
            </a:xfrm>
            <a:custGeom>
              <a:rect b="b" l="l" r="r" t="t"/>
              <a:pathLst>
                <a:path extrusionOk="0" h="9853" w="6035">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5" name="Google Shape;865;p65"/>
            <p:cNvSpPr/>
            <p:nvPr/>
          </p:nvSpPr>
          <p:spPr>
            <a:xfrm>
              <a:off x="4341041" y="2006504"/>
              <a:ext cx="219498" cy="209746"/>
            </a:xfrm>
            <a:custGeom>
              <a:rect b="b" l="l" r="r" t="t"/>
              <a:pathLst>
                <a:path extrusionOk="0" h="8001" w="8373">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6" name="Google Shape;866;p65"/>
            <p:cNvSpPr/>
            <p:nvPr/>
          </p:nvSpPr>
          <p:spPr>
            <a:xfrm>
              <a:off x="4331945" y="2006845"/>
              <a:ext cx="124914" cy="209169"/>
            </a:xfrm>
            <a:custGeom>
              <a:rect b="b" l="l" r="r" t="t"/>
              <a:pathLst>
                <a:path extrusionOk="0" h="7979" w="4765">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7" name="Google Shape;867;p65"/>
            <p:cNvSpPr/>
            <p:nvPr/>
          </p:nvSpPr>
          <p:spPr>
            <a:xfrm>
              <a:off x="4417091" y="2048212"/>
              <a:ext cx="57175" cy="57175"/>
            </a:xfrm>
            <a:custGeom>
              <a:rect b="b" l="l" r="r" t="t"/>
              <a:pathLst>
                <a:path extrusionOk="0" h="2181" w="2181">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8" name="Google Shape;868;p65"/>
            <p:cNvSpPr/>
            <p:nvPr/>
          </p:nvSpPr>
          <p:spPr>
            <a:xfrm>
              <a:off x="4417851" y="2048369"/>
              <a:ext cx="39008" cy="56834"/>
            </a:xfrm>
            <a:custGeom>
              <a:rect b="b" l="l" r="r" t="t"/>
              <a:pathLst>
                <a:path extrusionOk="0" h="2168" w="1488">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9" name="Google Shape;869;p65"/>
            <p:cNvSpPr/>
            <p:nvPr/>
          </p:nvSpPr>
          <p:spPr>
            <a:xfrm>
              <a:off x="4398557" y="2105361"/>
              <a:ext cx="93876" cy="59823"/>
            </a:xfrm>
            <a:custGeom>
              <a:rect b="b" l="l" r="r" t="t"/>
              <a:pathLst>
                <a:path extrusionOk="0" h="2282" w="3581">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0" name="Google Shape;870;p65"/>
            <p:cNvSpPr/>
            <p:nvPr/>
          </p:nvSpPr>
          <p:spPr>
            <a:xfrm>
              <a:off x="4398924" y="2105361"/>
              <a:ext cx="53007" cy="59823"/>
            </a:xfrm>
            <a:custGeom>
              <a:rect b="b" l="l" r="r" t="t"/>
              <a:pathLst>
                <a:path extrusionOk="0" h="2282" w="2022">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1" name="Google Shape;871;p65"/>
            <p:cNvSpPr/>
            <p:nvPr/>
          </p:nvSpPr>
          <p:spPr>
            <a:xfrm>
              <a:off x="4416331" y="2128639"/>
              <a:ext cx="12138" cy="36544"/>
            </a:xfrm>
            <a:custGeom>
              <a:rect b="b" l="l" r="r" t="t"/>
              <a:pathLst>
                <a:path extrusionOk="0" h="1394" w="463">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2" name="Google Shape;872;p65"/>
            <p:cNvSpPr/>
            <p:nvPr/>
          </p:nvSpPr>
          <p:spPr>
            <a:xfrm>
              <a:off x="4462889" y="2128639"/>
              <a:ext cx="12138" cy="36544"/>
            </a:xfrm>
            <a:custGeom>
              <a:rect b="b" l="l" r="r" t="t"/>
              <a:pathLst>
                <a:path extrusionOk="0" h="1394" w="463">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3" name="Google Shape;873;p65"/>
            <p:cNvSpPr/>
            <p:nvPr/>
          </p:nvSpPr>
          <p:spPr>
            <a:xfrm>
              <a:off x="4201394" y="2221441"/>
              <a:ext cx="135872" cy="132674"/>
            </a:xfrm>
            <a:custGeom>
              <a:rect b="b" l="l" r="r" t="t"/>
              <a:pathLst>
                <a:path extrusionOk="0" h="5061" w="5183">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4" name="Google Shape;874;p65"/>
            <p:cNvSpPr/>
            <p:nvPr/>
          </p:nvSpPr>
          <p:spPr>
            <a:xfrm>
              <a:off x="4201394" y="2221441"/>
              <a:ext cx="118859" cy="132674"/>
            </a:xfrm>
            <a:custGeom>
              <a:rect b="b" l="l" r="r" t="t"/>
              <a:pathLst>
                <a:path extrusionOk="0" h="5061" w="4534">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5" name="Google Shape;875;p65"/>
            <p:cNvSpPr/>
            <p:nvPr/>
          </p:nvSpPr>
          <p:spPr>
            <a:xfrm>
              <a:off x="4287668" y="2221441"/>
              <a:ext cx="49599" cy="47816"/>
            </a:xfrm>
            <a:custGeom>
              <a:rect b="b" l="l" r="r" t="t"/>
              <a:pathLst>
                <a:path extrusionOk="0" h="1824" w="1892">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6" name="Google Shape;876;p65"/>
            <p:cNvSpPr/>
            <p:nvPr/>
          </p:nvSpPr>
          <p:spPr>
            <a:xfrm>
              <a:off x="4287668" y="2221545"/>
              <a:ext cx="32585" cy="26136"/>
            </a:xfrm>
            <a:custGeom>
              <a:rect b="b" l="l" r="r" t="t"/>
              <a:pathLst>
                <a:path extrusionOk="0" h="997" w="1243">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877" name="Google Shape;877;p65"/>
          <p:cNvSpPr/>
          <p:nvPr/>
        </p:nvSpPr>
        <p:spPr>
          <a:xfrm>
            <a:off x="7118766" y="2705289"/>
            <a:ext cx="1306768" cy="338554"/>
          </a:xfrm>
          <a:prstGeom prst="rect">
            <a:avLst/>
          </a:prstGeom>
        </p:spPr>
        <p:txBody>
          <a:bodyPr>
            <a:prstTxWarp prst="textPlain"/>
          </a:bodyPr>
          <a:lstStyle/>
          <a:p>
            <a:pPr lvl="0" algn="l"/>
            <a:r>
              <a:rPr b="1" i="0">
                <a:ln>
                  <a:noFill/>
                </a:ln>
                <a:solidFill>
                  <a:schemeClr val="lt1"/>
                </a:solidFill>
                <a:latin typeface="Roboto"/>
              </a:rPr>
              <a:t>VẬN DỤNG</a:t>
            </a:r>
          </a:p>
        </p:txBody>
      </p:sp>
      <p:sp>
        <p:nvSpPr>
          <p:cNvPr id="878" name="Google Shape;878;p65"/>
          <p:cNvSpPr/>
          <p:nvPr/>
        </p:nvSpPr>
        <p:spPr>
          <a:xfrm>
            <a:off x="2474677" y="313796"/>
            <a:ext cx="39533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094D8E"/>
                </a:solidFill>
                <a:latin typeface="Montserrat Black"/>
                <a:ea typeface="Montserrat Black"/>
                <a:cs typeface="Montserrat Black"/>
                <a:sym typeface="Montserrat Black"/>
              </a:rPr>
              <a:t>HOẠT ĐỘNG</a:t>
            </a:r>
            <a:endParaRPr/>
          </a:p>
        </p:txBody>
      </p:sp>
      <p:pic>
        <p:nvPicPr>
          <p:cNvPr descr="Users" id="879" name="Google Shape;879;p65"/>
          <p:cNvPicPr preferRelativeResize="0"/>
          <p:nvPr/>
        </p:nvPicPr>
        <p:blipFill rotWithShape="1">
          <a:blip r:embed="rId3">
            <a:alphaModFix/>
          </a:blip>
          <a:srcRect b="0" l="0" r="0" t="0"/>
          <a:stretch/>
        </p:blipFill>
        <p:spPr>
          <a:xfrm>
            <a:off x="5346828" y="3002106"/>
            <a:ext cx="598713" cy="598713"/>
          </a:xfrm>
          <a:prstGeom prst="rect">
            <a:avLst/>
          </a:prstGeom>
          <a:noFill/>
          <a:ln>
            <a:noFill/>
          </a:ln>
        </p:spPr>
      </p:pic>
      <p:pic>
        <p:nvPicPr>
          <p:cNvPr descr="Puzzle" id="880" name="Google Shape;880;p65"/>
          <p:cNvPicPr preferRelativeResize="0"/>
          <p:nvPr/>
        </p:nvPicPr>
        <p:blipFill rotWithShape="1">
          <a:blip r:embed="rId4">
            <a:alphaModFix/>
          </a:blip>
          <a:srcRect b="0" l="0" r="0" t="0"/>
          <a:stretch/>
        </p:blipFill>
        <p:spPr>
          <a:xfrm>
            <a:off x="7510134" y="1838593"/>
            <a:ext cx="598713" cy="5987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par>
                                <p:cTn fill="hold" nodeType="with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500"/>
                                        <p:tgtEl>
                                          <p:spTgt spid="8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par>
                                <p:cTn fill="hold" nodeType="with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par>
                                <p:cTn fill="hold" nodeType="with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500"/>
                                        <p:tgtEl>
                                          <p:spTgt spid="8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ỞI ĐỘNG">
  <p:cSld name="KHỞI ĐỘNG">
    <p:bg>
      <p:bgPr>
        <a:blipFill>
          <a:blip r:embed="rId2">
            <a:alphaModFix/>
          </a:blip>
          <a:stretch>
            <a:fillRect/>
          </a:stretch>
        </a:blipFill>
      </p:bgPr>
    </p:bg>
    <p:spTree>
      <p:nvGrpSpPr>
        <p:cNvPr id="881" name="Shape 881"/>
        <p:cNvGrpSpPr/>
        <p:nvPr/>
      </p:nvGrpSpPr>
      <p:grpSpPr>
        <a:xfrm>
          <a:off x="0" y="0"/>
          <a:ext cx="0" cy="0"/>
          <a:chOff x="0" y="0"/>
          <a:chExt cx="0" cy="0"/>
        </a:xfrm>
      </p:grpSpPr>
      <p:sp>
        <p:nvSpPr>
          <p:cNvPr id="882" name="Google Shape;882;p6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3" name="Google Shape;883;p6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6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85" name="Google Shape;885;p66"/>
          <p:cNvSpPr/>
          <p:nvPr/>
        </p:nvSpPr>
        <p:spPr>
          <a:xfrm>
            <a:off x="628650" y="985688"/>
            <a:ext cx="2650455" cy="947323"/>
          </a:xfrm>
          <a:prstGeom prst="rect">
            <a:avLst/>
          </a:prstGeom>
        </p:spPr>
        <p:txBody>
          <a:bodyPr>
            <a:prstTxWarp prst="textPlain"/>
          </a:bodyPr>
          <a:lstStyle/>
          <a:p>
            <a:pPr lvl="0" algn="ctr"/>
            <a:r>
              <a:rPr b="1" i="0">
                <a:ln>
                  <a:noFill/>
                </a:ln>
                <a:solidFill>
                  <a:srgbClr val="63A8D8"/>
                </a:solidFill>
                <a:latin typeface="Calibri"/>
              </a:rPr>
              <a:t>KHỞI ĐỘNG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85"/>
                                        </p:tgtEl>
                                        <p:attrNameLst>
                                          <p:attrName>style.visibility</p:attrName>
                                        </p:attrNameLst>
                                      </p:cBhvr>
                                      <p:to>
                                        <p:strVal val="visible"/>
                                      </p:to>
                                    </p:set>
                                    <p:anim calcmode="lin" valueType="num">
                                      <p:cBhvr additive="base">
                                        <p:cTn dur="500"/>
                                        <p:tgtEl>
                                          <p:spTgt spid="885"/>
                                        </p:tgtEl>
                                        <p:attrNameLst>
                                          <p:attrName>ppt_w</p:attrName>
                                        </p:attrNameLst>
                                      </p:cBhvr>
                                      <p:tavLst>
                                        <p:tav fmla="" tm="0">
                                          <p:val>
                                            <p:strVal val="0"/>
                                          </p:val>
                                        </p:tav>
                                        <p:tav fmla="" tm="100000">
                                          <p:val>
                                            <p:strVal val="#ppt_w"/>
                                          </p:val>
                                        </p:tav>
                                      </p:tavLst>
                                    </p:anim>
                                    <p:anim calcmode="lin" valueType="num">
                                      <p:cBhvr additive="base">
                                        <p:cTn dur="500"/>
                                        <p:tgtEl>
                                          <p:spTgt spid="8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n sát tranh">
  <p:cSld name="Quan sát tranh">
    <p:bg>
      <p:bgPr>
        <a:blipFill>
          <a:blip r:embed="rId2">
            <a:alphaModFix/>
          </a:blip>
          <a:stretch>
            <a:fillRect/>
          </a:stretch>
        </a:blipFill>
      </p:bgPr>
    </p:bg>
    <p:spTree>
      <p:nvGrpSpPr>
        <p:cNvPr id="886" name="Shape 886"/>
        <p:cNvGrpSpPr/>
        <p:nvPr/>
      </p:nvGrpSpPr>
      <p:grpSpPr>
        <a:xfrm>
          <a:off x="0" y="0"/>
          <a:ext cx="0" cy="0"/>
          <a:chOff x="0" y="0"/>
          <a:chExt cx="0" cy="0"/>
        </a:xfrm>
      </p:grpSpPr>
      <p:sp>
        <p:nvSpPr>
          <p:cNvPr id="887" name="Google Shape;887;p67"/>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8" name="Google Shape;888;p67"/>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9" name="Google Shape;889;p67"/>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0" name="Google Shape;890;p67"/>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1" name="Google Shape;891;p67"/>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2" name="Google Shape;892;p67"/>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ÁM PHÁ">
  <p:cSld name="KHÁM PHÁ">
    <p:bg>
      <p:bgPr>
        <a:blipFill>
          <a:blip r:embed="rId2">
            <a:alphaModFix/>
          </a:blip>
          <a:stretch>
            <a:fillRect/>
          </a:stretch>
        </a:blipFill>
      </p:bgPr>
    </p:bg>
    <p:spTree>
      <p:nvGrpSpPr>
        <p:cNvPr id="893" name="Shape 893"/>
        <p:cNvGrpSpPr/>
        <p:nvPr/>
      </p:nvGrpSpPr>
      <p:grpSpPr>
        <a:xfrm>
          <a:off x="0" y="0"/>
          <a:ext cx="0" cy="0"/>
          <a:chOff x="0" y="0"/>
          <a:chExt cx="0" cy="0"/>
        </a:xfrm>
      </p:grpSpPr>
      <p:sp>
        <p:nvSpPr>
          <p:cNvPr id="894" name="Google Shape;894;p6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5" name="Google Shape;895;p6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6" name="Google Shape;896;p6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7" name="Google Shape;897;p68"/>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B050"/>
              </a:buClr>
              <a:buSzPts val="4400"/>
              <a:buNone/>
              <a:defRPr b="1" sz="4400">
                <a:solidFill>
                  <a:srgbClr val="00B050"/>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UYỆN TẬP">
  <p:cSld name="LUYỆN TẬP">
    <p:bg>
      <p:bgPr>
        <a:blipFill>
          <a:blip r:embed="rId2">
            <a:alphaModFix/>
          </a:blip>
          <a:stretch>
            <a:fillRect/>
          </a:stretch>
        </a:blipFill>
      </p:bgPr>
    </p:bg>
    <p:spTree>
      <p:nvGrpSpPr>
        <p:cNvPr id="898" name="Shape 898"/>
        <p:cNvGrpSpPr/>
        <p:nvPr/>
      </p:nvGrpSpPr>
      <p:grpSpPr>
        <a:xfrm>
          <a:off x="0" y="0"/>
          <a:ext cx="0" cy="0"/>
          <a:chOff x="0" y="0"/>
          <a:chExt cx="0" cy="0"/>
        </a:xfrm>
      </p:grpSpPr>
      <p:sp>
        <p:nvSpPr>
          <p:cNvPr id="899" name="Google Shape;899;p69"/>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0" name="Google Shape;900;p6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1" name="Google Shape;901;p6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6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ận dụng" type="blank">
  <p:cSld name="BLANK">
    <p:bg>
      <p:bgPr>
        <a:blipFill>
          <a:blip r:embed="rId2">
            <a:alphaModFix/>
          </a:blip>
          <a:stretch>
            <a:fillRect/>
          </a:stretch>
        </a:blipFill>
      </p:bgPr>
    </p:bg>
    <p:spTree>
      <p:nvGrpSpPr>
        <p:cNvPr id="903" name="Shape 903"/>
        <p:cNvGrpSpPr/>
        <p:nvPr/>
      </p:nvGrpSpPr>
      <p:grpSpPr>
        <a:xfrm>
          <a:off x="0" y="0"/>
          <a:ext cx="0" cy="0"/>
          <a:chOff x="0" y="0"/>
          <a:chExt cx="0" cy="0"/>
        </a:xfrm>
      </p:grpSpPr>
      <p:sp>
        <p:nvSpPr>
          <p:cNvPr id="904" name="Google Shape;904;p7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5" name="Google Shape;905;p7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6" name="Google Shape;906;p7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07" name="Google Shape;907;p70"/>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8" name="Google Shape;908;p70"/>
          <p:cNvSpPr/>
          <p:nvPr/>
        </p:nvSpPr>
        <p:spPr>
          <a:xfrm>
            <a:off x="2467362" y="312271"/>
            <a:ext cx="425629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FBF53"/>
                </a:solidFill>
                <a:latin typeface="Montserrat Black"/>
                <a:ea typeface="Montserrat Black"/>
                <a:cs typeface="Montserrat Black"/>
                <a:sym typeface="Montserrat Black"/>
              </a:rPr>
              <a:t>VẬN DỤNG</a:t>
            </a:r>
            <a:endParaRPr/>
          </a:p>
        </p:txBody>
      </p:sp>
      <p:grpSp>
        <p:nvGrpSpPr>
          <p:cNvPr id="909" name="Google Shape;909;p70"/>
          <p:cNvGrpSpPr/>
          <p:nvPr/>
        </p:nvGrpSpPr>
        <p:grpSpPr>
          <a:xfrm rot="1266358">
            <a:off x="6470065" y="96889"/>
            <a:ext cx="827534" cy="626010"/>
            <a:chOff x="2297236" y="-57083"/>
            <a:chExt cx="909339" cy="604844"/>
          </a:xfrm>
        </p:grpSpPr>
        <p:sp>
          <p:nvSpPr>
            <p:cNvPr id="910" name="Google Shape;910;p70"/>
            <p:cNvSpPr/>
            <p:nvPr/>
          </p:nvSpPr>
          <p:spPr>
            <a:xfrm>
              <a:off x="2567253" y="-18940"/>
              <a:ext cx="220013"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11" name="Google Shape;911;p70"/>
            <p:cNvSpPr/>
            <p:nvPr/>
          </p:nvSpPr>
          <p:spPr>
            <a:xfrm>
              <a:off x="2297236" y="89956"/>
              <a:ext cx="197790"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12" name="Google Shape;912;p70"/>
            <p:cNvSpPr/>
            <p:nvPr/>
          </p:nvSpPr>
          <p:spPr>
            <a:xfrm>
              <a:off x="2650591" y="372195"/>
              <a:ext cx="321131"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13" name="Google Shape;913;p70"/>
            <p:cNvSpPr/>
            <p:nvPr/>
          </p:nvSpPr>
          <p:spPr>
            <a:xfrm>
              <a:off x="3027162" y="-57083"/>
              <a:ext cx="179413"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hi nhớ">
  <p:cSld name="Ghi nhớ">
    <p:bg>
      <p:bgPr>
        <a:blipFill>
          <a:blip r:embed="rId2">
            <a:alphaModFix/>
          </a:blip>
          <a:stretch>
            <a:fillRect/>
          </a:stretch>
        </a:blipFill>
      </p:bgPr>
    </p:bg>
    <p:spTree>
      <p:nvGrpSpPr>
        <p:cNvPr id="914" name="Shape 914"/>
        <p:cNvGrpSpPr/>
        <p:nvPr/>
      </p:nvGrpSpPr>
      <p:grpSpPr>
        <a:xfrm>
          <a:off x="0" y="0"/>
          <a:ext cx="0" cy="0"/>
          <a:chOff x="0" y="0"/>
          <a:chExt cx="0" cy="0"/>
        </a:xfrm>
      </p:grpSpPr>
      <p:sp>
        <p:nvSpPr>
          <p:cNvPr id="915" name="Google Shape;915;p71"/>
          <p:cNvSpPr txBox="1"/>
          <p:nvPr>
            <p:ph idx="1" type="body"/>
          </p:nvPr>
        </p:nvSpPr>
        <p:spPr>
          <a:xfrm>
            <a:off x="2396358" y="1489841"/>
            <a:ext cx="4185745" cy="222872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FEE599"/>
              </a:buClr>
              <a:buSzPts val="2400"/>
              <a:buChar char="•"/>
              <a:defRPr sz="2400">
                <a:solidFill>
                  <a:srgbClr val="FEE599"/>
                </a:solidFill>
              </a:defRPr>
            </a:lvl1pPr>
            <a:lvl2pPr indent="-355600" lvl="1" marL="914400" algn="l">
              <a:lnSpc>
                <a:spcPct val="90000"/>
              </a:lnSpc>
              <a:spcBef>
                <a:spcPts val="375"/>
              </a:spcBef>
              <a:spcAft>
                <a:spcPts val="0"/>
              </a:spcAft>
              <a:buClr>
                <a:srgbClr val="FEE599"/>
              </a:buClr>
              <a:buSzPts val="2000"/>
              <a:buChar char="•"/>
              <a:defRPr sz="2000">
                <a:solidFill>
                  <a:srgbClr val="FEE599"/>
                </a:solidFill>
              </a:defRPr>
            </a:lvl2pPr>
            <a:lvl3pPr indent="-330200" lvl="2" marL="1371600" algn="l">
              <a:lnSpc>
                <a:spcPct val="90000"/>
              </a:lnSpc>
              <a:spcBef>
                <a:spcPts val="375"/>
              </a:spcBef>
              <a:spcAft>
                <a:spcPts val="0"/>
              </a:spcAft>
              <a:buClr>
                <a:srgbClr val="FEE599"/>
              </a:buClr>
              <a:buSzPts val="1600"/>
              <a:buChar char="•"/>
              <a:defRPr sz="1600">
                <a:solidFill>
                  <a:srgbClr val="FEE599"/>
                </a:solidFill>
              </a:defRPr>
            </a:lvl3pPr>
            <a:lvl4pPr indent="-317500" lvl="3" marL="1828800" algn="l">
              <a:lnSpc>
                <a:spcPct val="90000"/>
              </a:lnSpc>
              <a:spcBef>
                <a:spcPts val="375"/>
              </a:spcBef>
              <a:spcAft>
                <a:spcPts val="0"/>
              </a:spcAft>
              <a:buClr>
                <a:srgbClr val="FEE599"/>
              </a:buClr>
              <a:buSzPts val="1400"/>
              <a:buChar char="•"/>
              <a:defRPr sz="1400">
                <a:solidFill>
                  <a:srgbClr val="FEE599"/>
                </a:solidFill>
              </a:defRPr>
            </a:lvl4pPr>
            <a:lvl5pPr indent="-317500" lvl="4" marL="2286000" algn="l">
              <a:lnSpc>
                <a:spcPct val="90000"/>
              </a:lnSpc>
              <a:spcBef>
                <a:spcPts val="375"/>
              </a:spcBef>
              <a:spcAft>
                <a:spcPts val="0"/>
              </a:spcAft>
              <a:buClr>
                <a:srgbClr val="FEE599"/>
              </a:buClr>
              <a:buSzPts val="1400"/>
              <a:buChar char="•"/>
              <a:defRPr sz="1400">
                <a:solidFill>
                  <a:srgbClr val="FEE599"/>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6" name="Google Shape;916;p7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7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8" name="Google Shape;918;p7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19" name="Shape 919"/>
        <p:cNvGrpSpPr/>
        <p:nvPr/>
      </p:nvGrpSpPr>
      <p:grpSpPr>
        <a:xfrm>
          <a:off x="0" y="0"/>
          <a:ext cx="0" cy="0"/>
          <a:chOff x="0" y="0"/>
          <a:chExt cx="0" cy="0"/>
        </a:xfrm>
      </p:grpSpPr>
      <p:sp>
        <p:nvSpPr>
          <p:cNvPr id="920" name="Google Shape;920;p7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1" name="Google Shape;921;p7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7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7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24" name="Google Shape;924;p72"/>
          <p:cNvGrpSpPr/>
          <p:nvPr/>
        </p:nvGrpSpPr>
        <p:grpSpPr>
          <a:xfrm>
            <a:off x="1288883" y="1970677"/>
            <a:ext cx="3008160" cy="558403"/>
            <a:chOff x="1384299" y="984716"/>
            <a:chExt cx="3008160" cy="558403"/>
          </a:xfrm>
        </p:grpSpPr>
        <p:sp>
          <p:nvSpPr>
            <p:cNvPr id="925" name="Google Shape;925;p72"/>
            <p:cNvSpPr/>
            <p:nvPr/>
          </p:nvSpPr>
          <p:spPr>
            <a:xfrm flipH="1">
              <a:off x="1414226" y="984716"/>
              <a:ext cx="2951402" cy="475059"/>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anchorCtr="1"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945"/>
                <a:buFont typeface="Calibri"/>
                <a:buNone/>
              </a:pPr>
              <a:r>
                <a:t/>
              </a:r>
              <a:endParaRPr sz="2945">
                <a:solidFill>
                  <a:schemeClr val="lt1"/>
                </a:solidFill>
                <a:latin typeface="Roboto"/>
                <a:ea typeface="Roboto"/>
                <a:cs typeface="Roboto"/>
                <a:sym typeface="Roboto"/>
              </a:endParaRPr>
            </a:p>
          </p:txBody>
        </p:sp>
        <p:sp>
          <p:nvSpPr>
            <p:cNvPr id="926" name="Google Shape;926;p72"/>
            <p:cNvSpPr/>
            <p:nvPr/>
          </p:nvSpPr>
          <p:spPr>
            <a:xfrm flipH="1">
              <a:off x="1384299" y="1002575"/>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927" name="Google Shape;927;p72"/>
            <p:cNvSpPr/>
            <p:nvPr/>
          </p:nvSpPr>
          <p:spPr>
            <a:xfrm>
              <a:off x="4226313" y="1002575"/>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928" name="Google Shape;928;p72"/>
          <p:cNvGrpSpPr/>
          <p:nvPr/>
        </p:nvGrpSpPr>
        <p:grpSpPr>
          <a:xfrm>
            <a:off x="1288883" y="3045539"/>
            <a:ext cx="3008160" cy="559594"/>
            <a:chOff x="1384299" y="1757431"/>
            <a:chExt cx="3008160" cy="559594"/>
          </a:xfrm>
        </p:grpSpPr>
        <p:sp>
          <p:nvSpPr>
            <p:cNvPr id="929" name="Google Shape;929;p72"/>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930" name="Google Shape;930;p72"/>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931" name="Google Shape;931;p72"/>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932" name="Google Shape;932;p72"/>
          <p:cNvGrpSpPr/>
          <p:nvPr/>
        </p:nvGrpSpPr>
        <p:grpSpPr>
          <a:xfrm>
            <a:off x="4656123" y="1970676"/>
            <a:ext cx="3008159" cy="559593"/>
            <a:chOff x="4751539" y="984715"/>
            <a:chExt cx="3008159" cy="559593"/>
          </a:xfrm>
        </p:grpSpPr>
        <p:sp>
          <p:nvSpPr>
            <p:cNvPr id="933" name="Google Shape;933;p72"/>
            <p:cNvSpPr/>
            <p:nvPr/>
          </p:nvSpPr>
          <p:spPr>
            <a:xfrm flipH="1">
              <a:off x="4781466" y="984715"/>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934" name="Google Shape;934;p72"/>
            <p:cNvSpPr/>
            <p:nvPr/>
          </p:nvSpPr>
          <p:spPr>
            <a:xfrm flipH="1">
              <a:off x="4751539" y="1002574"/>
              <a:ext cx="179561"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935" name="Google Shape;935;p72"/>
            <p:cNvSpPr/>
            <p:nvPr/>
          </p:nvSpPr>
          <p:spPr>
            <a:xfrm>
              <a:off x="7593552" y="1002574"/>
              <a:ext cx="166146"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936" name="Google Shape;936;p72"/>
          <p:cNvGrpSpPr/>
          <p:nvPr/>
        </p:nvGrpSpPr>
        <p:grpSpPr>
          <a:xfrm>
            <a:off x="4656123" y="3045538"/>
            <a:ext cx="3008159" cy="559595"/>
            <a:chOff x="4751539" y="1757430"/>
            <a:chExt cx="3008159" cy="559595"/>
          </a:xfrm>
        </p:grpSpPr>
        <p:sp>
          <p:nvSpPr>
            <p:cNvPr id="937" name="Google Shape;937;p72"/>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938" name="Google Shape;938;p72"/>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939" name="Google Shape;939;p72"/>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sp>
        <p:nvSpPr>
          <p:cNvPr id="940" name="Google Shape;940;p72"/>
          <p:cNvSpPr txBox="1"/>
          <p:nvPr>
            <p:ph idx="1" type="body"/>
          </p:nvPr>
        </p:nvSpPr>
        <p:spPr>
          <a:xfrm>
            <a:off x="1487601" y="2049663"/>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1" name="Google Shape;941;p72"/>
          <p:cNvSpPr txBox="1"/>
          <p:nvPr>
            <p:ph idx="2" type="body"/>
          </p:nvPr>
        </p:nvSpPr>
        <p:spPr>
          <a:xfrm>
            <a:off x="4969639" y="202709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2" name="Google Shape;942;p72"/>
          <p:cNvSpPr txBox="1"/>
          <p:nvPr>
            <p:ph idx="3" type="body"/>
          </p:nvPr>
        </p:nvSpPr>
        <p:spPr>
          <a:xfrm>
            <a:off x="1527070" y="310666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3" name="Google Shape;943;p72"/>
          <p:cNvSpPr txBox="1"/>
          <p:nvPr>
            <p:ph idx="4" type="body"/>
          </p:nvPr>
        </p:nvSpPr>
        <p:spPr>
          <a:xfrm>
            <a:off x="4991748" y="3131921"/>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1000"/>
                                        <p:tgtEl>
                                          <p:spTgt spid="924"/>
                                        </p:tgtEl>
                                      </p:cBhvr>
                                    </p:animEffect>
                                  </p:childTnLst>
                                </p:cTn>
                              </p:par>
                              <p:par>
                                <p:cTn fill="hold" nodeType="withEffect" presetClass="entr" presetID="10" presetSubtype="0">
                                  <p:stCondLst>
                                    <p:cond delay="0"/>
                                  </p:stCondLst>
                                  <p:childTnLst>
                                    <p:set>
                                      <p:cBhvr>
                                        <p:cTn dur="1" fill="hold">
                                          <p:stCondLst>
                                            <p:cond delay="0"/>
                                          </p:stCondLst>
                                        </p:cTn>
                                        <p:tgtEl>
                                          <p:spTgt spid="940">
                                            <p:txEl>
                                              <p:pRg end="0" st="0"/>
                                            </p:txEl>
                                          </p:spTgt>
                                        </p:tgtEl>
                                        <p:attrNameLst>
                                          <p:attrName>style.visibility</p:attrName>
                                        </p:attrNameLst>
                                      </p:cBhvr>
                                      <p:to>
                                        <p:strVal val="visible"/>
                                      </p:to>
                                    </p:set>
                                    <p:animEffect filter="fade" transition="in">
                                      <p:cBhvr>
                                        <p:cTn dur="1000"/>
                                        <p:tgtEl>
                                          <p:spTgt spid="94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0">
                                            <p:txEl>
                                              <p:pRg end="1" st="1"/>
                                            </p:txEl>
                                          </p:spTgt>
                                        </p:tgtEl>
                                        <p:attrNameLst>
                                          <p:attrName>style.visibility</p:attrName>
                                        </p:attrNameLst>
                                      </p:cBhvr>
                                      <p:to>
                                        <p:strVal val="visible"/>
                                      </p:to>
                                    </p:set>
                                    <p:animEffect filter="fade" transition="in">
                                      <p:cBhvr>
                                        <p:cTn dur="1000"/>
                                        <p:tgtEl>
                                          <p:spTgt spid="94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0">
                                            <p:txEl>
                                              <p:pRg end="2" st="2"/>
                                            </p:txEl>
                                          </p:spTgt>
                                        </p:tgtEl>
                                        <p:attrNameLst>
                                          <p:attrName>style.visibility</p:attrName>
                                        </p:attrNameLst>
                                      </p:cBhvr>
                                      <p:to>
                                        <p:strVal val="visible"/>
                                      </p:to>
                                    </p:set>
                                    <p:animEffect filter="fade" transition="in">
                                      <p:cBhvr>
                                        <p:cTn dur="1000"/>
                                        <p:tgtEl>
                                          <p:spTgt spid="94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0">
                                            <p:txEl>
                                              <p:pRg end="3" st="3"/>
                                            </p:txEl>
                                          </p:spTgt>
                                        </p:tgtEl>
                                        <p:attrNameLst>
                                          <p:attrName>style.visibility</p:attrName>
                                        </p:attrNameLst>
                                      </p:cBhvr>
                                      <p:to>
                                        <p:strVal val="visible"/>
                                      </p:to>
                                    </p:set>
                                    <p:animEffect filter="fade" transition="in">
                                      <p:cBhvr>
                                        <p:cTn dur="1000"/>
                                        <p:tgtEl>
                                          <p:spTgt spid="94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0">
                                            <p:txEl>
                                              <p:pRg end="4" st="4"/>
                                            </p:txEl>
                                          </p:spTgt>
                                        </p:tgtEl>
                                        <p:attrNameLst>
                                          <p:attrName>style.visibility</p:attrName>
                                        </p:attrNameLst>
                                      </p:cBhvr>
                                      <p:to>
                                        <p:strVal val="visible"/>
                                      </p:to>
                                    </p:set>
                                    <p:animEffect filter="fade" transition="in">
                                      <p:cBhvr>
                                        <p:cTn dur="1000"/>
                                        <p:tgtEl>
                                          <p:spTgt spid="94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0">
                                            <p:txEl>
                                              <p:pRg end="5" st="5"/>
                                            </p:txEl>
                                          </p:spTgt>
                                        </p:tgtEl>
                                        <p:attrNameLst>
                                          <p:attrName>style.visibility</p:attrName>
                                        </p:attrNameLst>
                                      </p:cBhvr>
                                      <p:to>
                                        <p:strVal val="visible"/>
                                      </p:to>
                                    </p:set>
                                    <p:animEffect filter="fade" transition="in">
                                      <p:cBhvr>
                                        <p:cTn dur="1000"/>
                                        <p:tgtEl>
                                          <p:spTgt spid="94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0">
                                            <p:txEl>
                                              <p:pRg end="6" st="6"/>
                                            </p:txEl>
                                          </p:spTgt>
                                        </p:tgtEl>
                                        <p:attrNameLst>
                                          <p:attrName>style.visibility</p:attrName>
                                        </p:attrNameLst>
                                      </p:cBhvr>
                                      <p:to>
                                        <p:strVal val="visible"/>
                                      </p:to>
                                    </p:set>
                                    <p:animEffect filter="fade" transition="in">
                                      <p:cBhvr>
                                        <p:cTn dur="1000"/>
                                        <p:tgtEl>
                                          <p:spTgt spid="94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0">
                                            <p:txEl>
                                              <p:pRg end="7" st="7"/>
                                            </p:txEl>
                                          </p:spTgt>
                                        </p:tgtEl>
                                        <p:attrNameLst>
                                          <p:attrName>style.visibility</p:attrName>
                                        </p:attrNameLst>
                                      </p:cBhvr>
                                      <p:to>
                                        <p:strVal val="visible"/>
                                      </p:to>
                                    </p:set>
                                    <p:animEffect filter="fade" transition="in">
                                      <p:cBhvr>
                                        <p:cTn dur="1000"/>
                                        <p:tgtEl>
                                          <p:spTgt spid="94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0">
                                            <p:txEl>
                                              <p:pRg end="8" st="8"/>
                                            </p:txEl>
                                          </p:spTgt>
                                        </p:tgtEl>
                                        <p:attrNameLst>
                                          <p:attrName>style.visibility</p:attrName>
                                        </p:attrNameLst>
                                      </p:cBhvr>
                                      <p:to>
                                        <p:strVal val="visible"/>
                                      </p:to>
                                    </p:set>
                                    <p:animEffect filter="fade" transition="in">
                                      <p:cBhvr>
                                        <p:cTn dur="1000"/>
                                        <p:tgtEl>
                                          <p:spTgt spid="94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1000"/>
                                        <p:tgtEl>
                                          <p:spTgt spid="932"/>
                                        </p:tgtEl>
                                      </p:cBhvr>
                                    </p:animEffect>
                                  </p:childTnLst>
                                </p:cTn>
                              </p:par>
                              <p:par>
                                <p:cTn fill="hold" nodeType="withEffect" presetClass="entr" presetID="10" presetSubtype="0">
                                  <p:stCondLst>
                                    <p:cond delay="0"/>
                                  </p:stCondLst>
                                  <p:childTnLst>
                                    <p:set>
                                      <p:cBhvr>
                                        <p:cTn dur="1" fill="hold">
                                          <p:stCondLst>
                                            <p:cond delay="0"/>
                                          </p:stCondLst>
                                        </p:cTn>
                                        <p:tgtEl>
                                          <p:spTgt spid="941">
                                            <p:txEl>
                                              <p:pRg end="0" st="0"/>
                                            </p:txEl>
                                          </p:spTgt>
                                        </p:tgtEl>
                                        <p:attrNameLst>
                                          <p:attrName>style.visibility</p:attrName>
                                        </p:attrNameLst>
                                      </p:cBhvr>
                                      <p:to>
                                        <p:strVal val="visible"/>
                                      </p:to>
                                    </p:set>
                                    <p:animEffect filter="fade" transition="in">
                                      <p:cBhvr>
                                        <p:cTn dur="1000"/>
                                        <p:tgtEl>
                                          <p:spTgt spid="94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1">
                                            <p:txEl>
                                              <p:pRg end="1" st="1"/>
                                            </p:txEl>
                                          </p:spTgt>
                                        </p:tgtEl>
                                        <p:attrNameLst>
                                          <p:attrName>style.visibility</p:attrName>
                                        </p:attrNameLst>
                                      </p:cBhvr>
                                      <p:to>
                                        <p:strVal val="visible"/>
                                      </p:to>
                                    </p:set>
                                    <p:animEffect filter="fade" transition="in">
                                      <p:cBhvr>
                                        <p:cTn dur="1000"/>
                                        <p:tgtEl>
                                          <p:spTgt spid="94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1">
                                            <p:txEl>
                                              <p:pRg end="2" st="2"/>
                                            </p:txEl>
                                          </p:spTgt>
                                        </p:tgtEl>
                                        <p:attrNameLst>
                                          <p:attrName>style.visibility</p:attrName>
                                        </p:attrNameLst>
                                      </p:cBhvr>
                                      <p:to>
                                        <p:strVal val="visible"/>
                                      </p:to>
                                    </p:set>
                                    <p:animEffect filter="fade" transition="in">
                                      <p:cBhvr>
                                        <p:cTn dur="1000"/>
                                        <p:tgtEl>
                                          <p:spTgt spid="94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1">
                                            <p:txEl>
                                              <p:pRg end="3" st="3"/>
                                            </p:txEl>
                                          </p:spTgt>
                                        </p:tgtEl>
                                        <p:attrNameLst>
                                          <p:attrName>style.visibility</p:attrName>
                                        </p:attrNameLst>
                                      </p:cBhvr>
                                      <p:to>
                                        <p:strVal val="visible"/>
                                      </p:to>
                                    </p:set>
                                    <p:animEffect filter="fade" transition="in">
                                      <p:cBhvr>
                                        <p:cTn dur="1000"/>
                                        <p:tgtEl>
                                          <p:spTgt spid="94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1">
                                            <p:txEl>
                                              <p:pRg end="4" st="4"/>
                                            </p:txEl>
                                          </p:spTgt>
                                        </p:tgtEl>
                                        <p:attrNameLst>
                                          <p:attrName>style.visibility</p:attrName>
                                        </p:attrNameLst>
                                      </p:cBhvr>
                                      <p:to>
                                        <p:strVal val="visible"/>
                                      </p:to>
                                    </p:set>
                                    <p:animEffect filter="fade" transition="in">
                                      <p:cBhvr>
                                        <p:cTn dur="1000"/>
                                        <p:tgtEl>
                                          <p:spTgt spid="94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1">
                                            <p:txEl>
                                              <p:pRg end="5" st="5"/>
                                            </p:txEl>
                                          </p:spTgt>
                                        </p:tgtEl>
                                        <p:attrNameLst>
                                          <p:attrName>style.visibility</p:attrName>
                                        </p:attrNameLst>
                                      </p:cBhvr>
                                      <p:to>
                                        <p:strVal val="visible"/>
                                      </p:to>
                                    </p:set>
                                    <p:animEffect filter="fade" transition="in">
                                      <p:cBhvr>
                                        <p:cTn dur="1000"/>
                                        <p:tgtEl>
                                          <p:spTgt spid="94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1">
                                            <p:txEl>
                                              <p:pRg end="6" st="6"/>
                                            </p:txEl>
                                          </p:spTgt>
                                        </p:tgtEl>
                                        <p:attrNameLst>
                                          <p:attrName>style.visibility</p:attrName>
                                        </p:attrNameLst>
                                      </p:cBhvr>
                                      <p:to>
                                        <p:strVal val="visible"/>
                                      </p:to>
                                    </p:set>
                                    <p:animEffect filter="fade" transition="in">
                                      <p:cBhvr>
                                        <p:cTn dur="1000"/>
                                        <p:tgtEl>
                                          <p:spTgt spid="94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1">
                                            <p:txEl>
                                              <p:pRg end="7" st="7"/>
                                            </p:txEl>
                                          </p:spTgt>
                                        </p:tgtEl>
                                        <p:attrNameLst>
                                          <p:attrName>style.visibility</p:attrName>
                                        </p:attrNameLst>
                                      </p:cBhvr>
                                      <p:to>
                                        <p:strVal val="visible"/>
                                      </p:to>
                                    </p:set>
                                    <p:animEffect filter="fade" transition="in">
                                      <p:cBhvr>
                                        <p:cTn dur="1000"/>
                                        <p:tgtEl>
                                          <p:spTgt spid="94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1">
                                            <p:txEl>
                                              <p:pRg end="8" st="8"/>
                                            </p:txEl>
                                          </p:spTgt>
                                        </p:tgtEl>
                                        <p:attrNameLst>
                                          <p:attrName>style.visibility</p:attrName>
                                        </p:attrNameLst>
                                      </p:cBhvr>
                                      <p:to>
                                        <p:strVal val="visible"/>
                                      </p:to>
                                    </p:set>
                                    <p:animEffect filter="fade" transition="in">
                                      <p:cBhvr>
                                        <p:cTn dur="1000"/>
                                        <p:tgtEl>
                                          <p:spTgt spid="94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1000"/>
                                        <p:tgtEl>
                                          <p:spTgt spid="936"/>
                                        </p:tgtEl>
                                      </p:cBhvr>
                                    </p:animEffect>
                                  </p:childTnLst>
                                </p:cTn>
                              </p:par>
                              <p:par>
                                <p:cTn fill="hold" nodeType="withEffect" presetClass="entr" presetID="10" presetSubtype="0">
                                  <p:stCondLst>
                                    <p:cond delay="0"/>
                                  </p:stCondLst>
                                  <p:childTnLst>
                                    <p:set>
                                      <p:cBhvr>
                                        <p:cTn dur="1" fill="hold">
                                          <p:stCondLst>
                                            <p:cond delay="0"/>
                                          </p:stCondLst>
                                        </p:cTn>
                                        <p:tgtEl>
                                          <p:spTgt spid="943">
                                            <p:txEl>
                                              <p:pRg end="0" st="0"/>
                                            </p:txEl>
                                          </p:spTgt>
                                        </p:tgtEl>
                                        <p:attrNameLst>
                                          <p:attrName>style.visibility</p:attrName>
                                        </p:attrNameLst>
                                      </p:cBhvr>
                                      <p:to>
                                        <p:strVal val="visible"/>
                                      </p:to>
                                    </p:set>
                                    <p:animEffect filter="fade" transition="in">
                                      <p:cBhvr>
                                        <p:cTn dur="1000"/>
                                        <p:tgtEl>
                                          <p:spTgt spid="94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3">
                                            <p:txEl>
                                              <p:pRg end="1" st="1"/>
                                            </p:txEl>
                                          </p:spTgt>
                                        </p:tgtEl>
                                        <p:attrNameLst>
                                          <p:attrName>style.visibility</p:attrName>
                                        </p:attrNameLst>
                                      </p:cBhvr>
                                      <p:to>
                                        <p:strVal val="visible"/>
                                      </p:to>
                                    </p:set>
                                    <p:animEffect filter="fade" transition="in">
                                      <p:cBhvr>
                                        <p:cTn dur="1000"/>
                                        <p:tgtEl>
                                          <p:spTgt spid="94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3">
                                            <p:txEl>
                                              <p:pRg end="2" st="2"/>
                                            </p:txEl>
                                          </p:spTgt>
                                        </p:tgtEl>
                                        <p:attrNameLst>
                                          <p:attrName>style.visibility</p:attrName>
                                        </p:attrNameLst>
                                      </p:cBhvr>
                                      <p:to>
                                        <p:strVal val="visible"/>
                                      </p:to>
                                    </p:set>
                                    <p:animEffect filter="fade" transition="in">
                                      <p:cBhvr>
                                        <p:cTn dur="1000"/>
                                        <p:tgtEl>
                                          <p:spTgt spid="94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3">
                                            <p:txEl>
                                              <p:pRg end="3" st="3"/>
                                            </p:txEl>
                                          </p:spTgt>
                                        </p:tgtEl>
                                        <p:attrNameLst>
                                          <p:attrName>style.visibility</p:attrName>
                                        </p:attrNameLst>
                                      </p:cBhvr>
                                      <p:to>
                                        <p:strVal val="visible"/>
                                      </p:to>
                                    </p:set>
                                    <p:animEffect filter="fade" transition="in">
                                      <p:cBhvr>
                                        <p:cTn dur="1000"/>
                                        <p:tgtEl>
                                          <p:spTgt spid="94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3">
                                            <p:txEl>
                                              <p:pRg end="4" st="4"/>
                                            </p:txEl>
                                          </p:spTgt>
                                        </p:tgtEl>
                                        <p:attrNameLst>
                                          <p:attrName>style.visibility</p:attrName>
                                        </p:attrNameLst>
                                      </p:cBhvr>
                                      <p:to>
                                        <p:strVal val="visible"/>
                                      </p:to>
                                    </p:set>
                                    <p:animEffect filter="fade" transition="in">
                                      <p:cBhvr>
                                        <p:cTn dur="1000"/>
                                        <p:tgtEl>
                                          <p:spTgt spid="943">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3">
                                            <p:txEl>
                                              <p:pRg end="5" st="5"/>
                                            </p:txEl>
                                          </p:spTgt>
                                        </p:tgtEl>
                                        <p:attrNameLst>
                                          <p:attrName>style.visibility</p:attrName>
                                        </p:attrNameLst>
                                      </p:cBhvr>
                                      <p:to>
                                        <p:strVal val="visible"/>
                                      </p:to>
                                    </p:set>
                                    <p:animEffect filter="fade" transition="in">
                                      <p:cBhvr>
                                        <p:cTn dur="1000"/>
                                        <p:tgtEl>
                                          <p:spTgt spid="943">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3">
                                            <p:txEl>
                                              <p:pRg end="6" st="6"/>
                                            </p:txEl>
                                          </p:spTgt>
                                        </p:tgtEl>
                                        <p:attrNameLst>
                                          <p:attrName>style.visibility</p:attrName>
                                        </p:attrNameLst>
                                      </p:cBhvr>
                                      <p:to>
                                        <p:strVal val="visible"/>
                                      </p:to>
                                    </p:set>
                                    <p:animEffect filter="fade" transition="in">
                                      <p:cBhvr>
                                        <p:cTn dur="1000"/>
                                        <p:tgtEl>
                                          <p:spTgt spid="943">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3">
                                            <p:txEl>
                                              <p:pRg end="7" st="7"/>
                                            </p:txEl>
                                          </p:spTgt>
                                        </p:tgtEl>
                                        <p:attrNameLst>
                                          <p:attrName>style.visibility</p:attrName>
                                        </p:attrNameLst>
                                      </p:cBhvr>
                                      <p:to>
                                        <p:strVal val="visible"/>
                                      </p:to>
                                    </p:set>
                                    <p:animEffect filter="fade" transition="in">
                                      <p:cBhvr>
                                        <p:cTn dur="1000"/>
                                        <p:tgtEl>
                                          <p:spTgt spid="943">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3">
                                            <p:txEl>
                                              <p:pRg end="8" st="8"/>
                                            </p:txEl>
                                          </p:spTgt>
                                        </p:tgtEl>
                                        <p:attrNameLst>
                                          <p:attrName>style.visibility</p:attrName>
                                        </p:attrNameLst>
                                      </p:cBhvr>
                                      <p:to>
                                        <p:strVal val="visible"/>
                                      </p:to>
                                    </p:set>
                                    <p:animEffect filter="fade" transition="in">
                                      <p:cBhvr>
                                        <p:cTn dur="1000"/>
                                        <p:tgtEl>
                                          <p:spTgt spid="94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0" presetSubtype="0">
                                  <p:stCondLst>
                                    <p:cond delay="0"/>
                                  </p:stCondLst>
                                  <p:childTnLst>
                                    <p:set>
                                      <p:cBhvr>
                                        <p:cTn dur="1" fill="hold">
                                          <p:stCondLst>
                                            <p:cond delay="0"/>
                                          </p:stCondLst>
                                        </p:cTn>
                                        <p:tgtEl>
                                          <p:spTgt spid="942">
                                            <p:txEl>
                                              <p:pRg end="0" st="0"/>
                                            </p:txEl>
                                          </p:spTgt>
                                        </p:tgtEl>
                                        <p:attrNameLst>
                                          <p:attrName>style.visibility</p:attrName>
                                        </p:attrNameLst>
                                      </p:cBhvr>
                                      <p:to>
                                        <p:strVal val="visible"/>
                                      </p:to>
                                    </p:set>
                                    <p:animEffect filter="fade" transition="in">
                                      <p:cBhvr>
                                        <p:cTn dur="1000"/>
                                        <p:tgtEl>
                                          <p:spTgt spid="94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2">
                                            <p:txEl>
                                              <p:pRg end="1" st="1"/>
                                            </p:txEl>
                                          </p:spTgt>
                                        </p:tgtEl>
                                        <p:attrNameLst>
                                          <p:attrName>style.visibility</p:attrName>
                                        </p:attrNameLst>
                                      </p:cBhvr>
                                      <p:to>
                                        <p:strVal val="visible"/>
                                      </p:to>
                                    </p:set>
                                    <p:animEffect filter="fade" transition="in">
                                      <p:cBhvr>
                                        <p:cTn dur="1000"/>
                                        <p:tgtEl>
                                          <p:spTgt spid="94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2">
                                            <p:txEl>
                                              <p:pRg end="2" st="2"/>
                                            </p:txEl>
                                          </p:spTgt>
                                        </p:tgtEl>
                                        <p:attrNameLst>
                                          <p:attrName>style.visibility</p:attrName>
                                        </p:attrNameLst>
                                      </p:cBhvr>
                                      <p:to>
                                        <p:strVal val="visible"/>
                                      </p:to>
                                    </p:set>
                                    <p:animEffect filter="fade" transition="in">
                                      <p:cBhvr>
                                        <p:cTn dur="1000"/>
                                        <p:tgtEl>
                                          <p:spTgt spid="94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2">
                                            <p:txEl>
                                              <p:pRg end="3" st="3"/>
                                            </p:txEl>
                                          </p:spTgt>
                                        </p:tgtEl>
                                        <p:attrNameLst>
                                          <p:attrName>style.visibility</p:attrName>
                                        </p:attrNameLst>
                                      </p:cBhvr>
                                      <p:to>
                                        <p:strVal val="visible"/>
                                      </p:to>
                                    </p:set>
                                    <p:animEffect filter="fade" transition="in">
                                      <p:cBhvr>
                                        <p:cTn dur="1000"/>
                                        <p:tgtEl>
                                          <p:spTgt spid="94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2">
                                            <p:txEl>
                                              <p:pRg end="4" st="4"/>
                                            </p:txEl>
                                          </p:spTgt>
                                        </p:tgtEl>
                                        <p:attrNameLst>
                                          <p:attrName>style.visibility</p:attrName>
                                        </p:attrNameLst>
                                      </p:cBhvr>
                                      <p:to>
                                        <p:strVal val="visible"/>
                                      </p:to>
                                    </p:set>
                                    <p:animEffect filter="fade" transition="in">
                                      <p:cBhvr>
                                        <p:cTn dur="1000"/>
                                        <p:tgtEl>
                                          <p:spTgt spid="94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2">
                                            <p:txEl>
                                              <p:pRg end="5" st="5"/>
                                            </p:txEl>
                                          </p:spTgt>
                                        </p:tgtEl>
                                        <p:attrNameLst>
                                          <p:attrName>style.visibility</p:attrName>
                                        </p:attrNameLst>
                                      </p:cBhvr>
                                      <p:to>
                                        <p:strVal val="visible"/>
                                      </p:to>
                                    </p:set>
                                    <p:animEffect filter="fade" transition="in">
                                      <p:cBhvr>
                                        <p:cTn dur="1000"/>
                                        <p:tgtEl>
                                          <p:spTgt spid="94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2">
                                            <p:txEl>
                                              <p:pRg end="6" st="6"/>
                                            </p:txEl>
                                          </p:spTgt>
                                        </p:tgtEl>
                                        <p:attrNameLst>
                                          <p:attrName>style.visibility</p:attrName>
                                        </p:attrNameLst>
                                      </p:cBhvr>
                                      <p:to>
                                        <p:strVal val="visible"/>
                                      </p:to>
                                    </p:set>
                                    <p:animEffect filter="fade" transition="in">
                                      <p:cBhvr>
                                        <p:cTn dur="1000"/>
                                        <p:tgtEl>
                                          <p:spTgt spid="94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2">
                                            <p:txEl>
                                              <p:pRg end="7" st="7"/>
                                            </p:txEl>
                                          </p:spTgt>
                                        </p:tgtEl>
                                        <p:attrNameLst>
                                          <p:attrName>style.visibility</p:attrName>
                                        </p:attrNameLst>
                                      </p:cBhvr>
                                      <p:to>
                                        <p:strVal val="visible"/>
                                      </p:to>
                                    </p:set>
                                    <p:animEffect filter="fade" transition="in">
                                      <p:cBhvr>
                                        <p:cTn dur="1000"/>
                                        <p:tgtEl>
                                          <p:spTgt spid="94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942">
                                            <p:txEl>
                                              <p:pRg end="8" st="8"/>
                                            </p:txEl>
                                          </p:spTgt>
                                        </p:tgtEl>
                                        <p:attrNameLst>
                                          <p:attrName>style.visibility</p:attrName>
                                        </p:attrNameLst>
                                      </p:cBhvr>
                                      <p:to>
                                        <p:strVal val="visible"/>
                                      </p:to>
                                    </p:set>
                                    <p:animEffect filter="fade" transition="in">
                                      <p:cBhvr>
                                        <p:cTn dur="1000"/>
                                        <p:tgtEl>
                                          <p:spTgt spid="94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44" name="Shape 944"/>
        <p:cNvGrpSpPr/>
        <p:nvPr/>
      </p:nvGrpSpPr>
      <p:grpSpPr>
        <a:xfrm>
          <a:off x="0" y="0"/>
          <a:ext cx="0" cy="0"/>
          <a:chOff x="0" y="0"/>
          <a:chExt cx="0" cy="0"/>
        </a:xfrm>
      </p:grpSpPr>
      <p:sp>
        <p:nvSpPr>
          <p:cNvPr id="945" name="Google Shape;945;p7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6" name="Google Shape;946;p7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7" name="Google Shape;947;p7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8" name="Google Shape;948;p7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49" name="Google Shape;949;p73"/>
          <p:cNvGrpSpPr/>
          <p:nvPr/>
        </p:nvGrpSpPr>
        <p:grpSpPr>
          <a:xfrm>
            <a:off x="7648785" y="256695"/>
            <a:ext cx="1481388" cy="1576158"/>
            <a:chOff x="2469333" y="2288142"/>
            <a:chExt cx="3318069" cy="3601081"/>
          </a:xfrm>
        </p:grpSpPr>
        <p:sp>
          <p:nvSpPr>
            <p:cNvPr id="950" name="Google Shape;950;p73"/>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951" name="Google Shape;951;p73"/>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952" name="Google Shape;952;p73"/>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953" name="Google Shape;953;p73"/>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954" name="Google Shape;954;p73"/>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955" name="Google Shape;955;p73"/>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956" name="Google Shape;956;p73"/>
          <p:cNvSpPr/>
          <p:nvPr/>
        </p:nvSpPr>
        <p:spPr>
          <a:xfrm>
            <a:off x="487115" y="216809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957" name="Google Shape;957;p73"/>
          <p:cNvSpPr/>
          <p:nvPr/>
        </p:nvSpPr>
        <p:spPr>
          <a:xfrm>
            <a:off x="487115" y="3117408"/>
            <a:ext cx="303663"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958" name="Google Shape;958;p73"/>
          <p:cNvSpPr txBox="1"/>
          <p:nvPr>
            <p:ph idx="1" type="body"/>
          </p:nvPr>
        </p:nvSpPr>
        <p:spPr>
          <a:xfrm>
            <a:off x="1017588" y="2078038"/>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9" name="Google Shape;959;p73"/>
          <p:cNvSpPr txBox="1"/>
          <p:nvPr>
            <p:ph idx="2" type="body"/>
          </p:nvPr>
        </p:nvSpPr>
        <p:spPr>
          <a:xfrm>
            <a:off x="1022135" y="3028314"/>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949"/>
                                        </p:tgtEl>
                                        <p:attrNameLst>
                                          <p:attrName>style.visibility</p:attrName>
                                        </p:attrNameLst>
                                      </p:cBhvr>
                                      <p:to>
                                        <p:strVal val="visible"/>
                                      </p:to>
                                    </p:set>
                                    <p:animEffect filter="fade" transition="in">
                                      <p:cBhvr>
                                        <p:cTn dur="750"/>
                                        <p:tgtEl>
                                          <p:spTgt spid="9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ÁM PHÁ">
  <p:cSld name="KHÁM PHÁ">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31"/>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B050"/>
              </a:buClr>
              <a:buSzPts val="4400"/>
              <a:buNone/>
              <a:defRPr b="1" sz="4400">
                <a:solidFill>
                  <a:srgbClr val="00B050"/>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960" name="Shape 960"/>
        <p:cNvGrpSpPr/>
        <p:nvPr/>
      </p:nvGrpSpPr>
      <p:grpSpPr>
        <a:xfrm>
          <a:off x="0" y="0"/>
          <a:ext cx="0" cy="0"/>
          <a:chOff x="0" y="0"/>
          <a:chExt cx="0" cy="0"/>
        </a:xfrm>
      </p:grpSpPr>
      <p:sp>
        <p:nvSpPr>
          <p:cNvPr id="961" name="Google Shape;961;p7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2" name="Google Shape;962;p7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3" name="Google Shape;963;p7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4" name="Google Shape;964;p7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965" name="Shape 965"/>
        <p:cNvGrpSpPr/>
        <p:nvPr/>
      </p:nvGrpSpPr>
      <p:grpSpPr>
        <a:xfrm>
          <a:off x="0" y="0"/>
          <a:ext cx="0" cy="0"/>
          <a:chOff x="0" y="0"/>
          <a:chExt cx="0" cy="0"/>
        </a:xfrm>
      </p:grpSpPr>
      <p:sp>
        <p:nvSpPr>
          <p:cNvPr id="966" name="Google Shape;966;p7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7" name="Google Shape;967;p7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8" name="Google Shape;968;p7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69" name="Google Shape;969;p75"/>
          <p:cNvGrpSpPr/>
          <p:nvPr/>
        </p:nvGrpSpPr>
        <p:grpSpPr>
          <a:xfrm>
            <a:off x="290569" y="1369623"/>
            <a:ext cx="4306237" cy="869160"/>
            <a:chOff x="2092162" y="1086782"/>
            <a:chExt cx="4306237" cy="869160"/>
          </a:xfrm>
        </p:grpSpPr>
        <p:grpSp>
          <p:nvGrpSpPr>
            <p:cNvPr id="970" name="Google Shape;970;p75"/>
            <p:cNvGrpSpPr/>
            <p:nvPr/>
          </p:nvGrpSpPr>
          <p:grpSpPr>
            <a:xfrm>
              <a:off x="2092162" y="1086782"/>
              <a:ext cx="4306237" cy="869160"/>
              <a:chOff x="2092162" y="1086782"/>
              <a:chExt cx="4306237" cy="869160"/>
            </a:xfrm>
          </p:grpSpPr>
          <p:sp>
            <p:nvSpPr>
              <p:cNvPr id="971" name="Google Shape;971;p75"/>
              <p:cNvSpPr/>
              <p:nvPr/>
            </p:nvSpPr>
            <p:spPr>
              <a:xfrm flipH="1">
                <a:off x="2135005" y="1086782"/>
                <a:ext cx="4237902"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972" name="Google Shape;972;p75"/>
              <p:cNvSpPr/>
              <p:nvPr/>
            </p:nvSpPr>
            <p:spPr>
              <a:xfrm flipH="1">
                <a:off x="2092162" y="1114525"/>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973" name="Google Shape;973;p75"/>
              <p:cNvSpPr/>
              <p:nvPr/>
            </p:nvSpPr>
            <p:spPr>
              <a:xfrm>
                <a:off x="6160555" y="1114525"/>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974" name="Google Shape;974;p75"/>
            <p:cNvSpPr/>
            <p:nvPr/>
          </p:nvSpPr>
          <p:spPr>
            <a:xfrm>
              <a:off x="2392050" y="11430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975" name="Google Shape;975;p75"/>
          <p:cNvGrpSpPr/>
          <p:nvPr/>
        </p:nvGrpSpPr>
        <p:grpSpPr>
          <a:xfrm>
            <a:off x="1296805" y="2238783"/>
            <a:ext cx="4306237" cy="869160"/>
            <a:chOff x="2135005" y="2059501"/>
            <a:chExt cx="4306237" cy="869160"/>
          </a:xfrm>
        </p:grpSpPr>
        <p:grpSp>
          <p:nvGrpSpPr>
            <p:cNvPr id="976" name="Google Shape;976;p75"/>
            <p:cNvGrpSpPr/>
            <p:nvPr/>
          </p:nvGrpSpPr>
          <p:grpSpPr>
            <a:xfrm>
              <a:off x="2135005" y="2059501"/>
              <a:ext cx="4306237" cy="869160"/>
              <a:chOff x="2135005" y="2059501"/>
              <a:chExt cx="4306237" cy="869160"/>
            </a:xfrm>
          </p:grpSpPr>
          <p:sp>
            <p:nvSpPr>
              <p:cNvPr id="977" name="Google Shape;977;p75"/>
              <p:cNvSpPr/>
              <p:nvPr/>
            </p:nvSpPr>
            <p:spPr>
              <a:xfrm flipH="1">
                <a:off x="2177849" y="2059501"/>
                <a:ext cx="4224985"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978" name="Google Shape;978;p75"/>
              <p:cNvSpPr/>
              <p:nvPr/>
            </p:nvSpPr>
            <p:spPr>
              <a:xfrm flipH="1">
                <a:off x="2135005" y="2087244"/>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979" name="Google Shape;979;p75"/>
              <p:cNvSpPr/>
              <p:nvPr/>
            </p:nvSpPr>
            <p:spPr>
              <a:xfrm>
                <a:off x="6203398" y="2087244"/>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980" name="Google Shape;980;p75"/>
            <p:cNvSpPr/>
            <p:nvPr/>
          </p:nvSpPr>
          <p:spPr>
            <a:xfrm>
              <a:off x="2434163" y="21132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981" name="Google Shape;981;p75"/>
          <p:cNvGrpSpPr/>
          <p:nvPr/>
        </p:nvGrpSpPr>
        <p:grpSpPr>
          <a:xfrm>
            <a:off x="3028950" y="3997858"/>
            <a:ext cx="4306235" cy="869158"/>
            <a:chOff x="2151717" y="3917559"/>
            <a:chExt cx="4306235" cy="869158"/>
          </a:xfrm>
        </p:grpSpPr>
        <p:grpSp>
          <p:nvGrpSpPr>
            <p:cNvPr id="982" name="Google Shape;982;p75"/>
            <p:cNvGrpSpPr/>
            <p:nvPr/>
          </p:nvGrpSpPr>
          <p:grpSpPr>
            <a:xfrm>
              <a:off x="2151717" y="3917559"/>
              <a:ext cx="4306235" cy="869158"/>
              <a:chOff x="4751539" y="1757430"/>
              <a:chExt cx="3008159" cy="559595"/>
            </a:xfrm>
          </p:grpSpPr>
          <p:sp>
            <p:nvSpPr>
              <p:cNvPr id="983" name="Google Shape;983;p75"/>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984" name="Google Shape;984;p75"/>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985" name="Google Shape;985;p75"/>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986" name="Google Shape;986;p75"/>
            <p:cNvSpPr/>
            <p:nvPr/>
          </p:nvSpPr>
          <p:spPr>
            <a:xfrm>
              <a:off x="2453212" y="397255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987" name="Google Shape;987;p75"/>
          <p:cNvGrpSpPr/>
          <p:nvPr/>
        </p:nvGrpSpPr>
        <p:grpSpPr>
          <a:xfrm>
            <a:off x="2339730" y="3118971"/>
            <a:ext cx="4276308" cy="869157"/>
            <a:chOff x="2177849" y="3012341"/>
            <a:chExt cx="4276308" cy="869157"/>
          </a:xfrm>
        </p:grpSpPr>
        <p:grpSp>
          <p:nvGrpSpPr>
            <p:cNvPr id="988" name="Google Shape;988;p75"/>
            <p:cNvGrpSpPr/>
            <p:nvPr/>
          </p:nvGrpSpPr>
          <p:grpSpPr>
            <a:xfrm>
              <a:off x="2177849" y="3012341"/>
              <a:ext cx="4276308" cy="869157"/>
              <a:chOff x="1384299" y="1757431"/>
              <a:chExt cx="3008160" cy="559594"/>
            </a:xfrm>
          </p:grpSpPr>
          <p:sp>
            <p:nvSpPr>
              <p:cNvPr id="989" name="Google Shape;989;p75"/>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990" name="Google Shape;990;p75"/>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991" name="Google Shape;991;p75"/>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992" name="Google Shape;992;p75"/>
            <p:cNvSpPr/>
            <p:nvPr/>
          </p:nvSpPr>
          <p:spPr>
            <a:xfrm>
              <a:off x="2464038" y="3058189"/>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sp>
        <p:nvSpPr>
          <p:cNvPr id="993" name="Google Shape;993;p75"/>
          <p:cNvSpPr txBox="1"/>
          <p:nvPr>
            <p:ph idx="1" type="body"/>
          </p:nvPr>
        </p:nvSpPr>
        <p:spPr>
          <a:xfrm>
            <a:off x="564965" y="1571246"/>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94" name="Google Shape;994;p75"/>
          <p:cNvSpPr txBox="1"/>
          <p:nvPr>
            <p:ph idx="2" type="body"/>
          </p:nvPr>
        </p:nvSpPr>
        <p:spPr>
          <a:xfrm>
            <a:off x="1857027" y="2467744"/>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95" name="Google Shape;995;p75"/>
          <p:cNvSpPr txBox="1"/>
          <p:nvPr>
            <p:ph idx="3" type="body"/>
          </p:nvPr>
        </p:nvSpPr>
        <p:spPr>
          <a:xfrm>
            <a:off x="2787365" y="3376959"/>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96" name="Google Shape;996;p75"/>
          <p:cNvSpPr txBox="1"/>
          <p:nvPr>
            <p:ph idx="4" type="body"/>
          </p:nvPr>
        </p:nvSpPr>
        <p:spPr>
          <a:xfrm>
            <a:off x="3421399" y="4210293"/>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1000"/>
                                        <p:tgtEl>
                                          <p:spTgt spid="9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1000"/>
                                        <p:tgtEl>
                                          <p:spTgt spid="97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997" name="Shape 997"/>
        <p:cNvGrpSpPr/>
        <p:nvPr/>
      </p:nvGrpSpPr>
      <p:grpSpPr>
        <a:xfrm>
          <a:off x="0" y="0"/>
          <a:ext cx="0" cy="0"/>
          <a:chOff x="0" y="0"/>
          <a:chExt cx="0" cy="0"/>
        </a:xfrm>
      </p:grpSpPr>
      <p:sp>
        <p:nvSpPr>
          <p:cNvPr id="998" name="Google Shape;998;p7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9" name="Google Shape;999;p7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0" name="Google Shape;1000;p7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1" name="Google Shape;1001;p7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002" name="Google Shape;1002;p76"/>
          <p:cNvGrpSpPr/>
          <p:nvPr/>
        </p:nvGrpSpPr>
        <p:grpSpPr>
          <a:xfrm>
            <a:off x="644373" y="1849212"/>
            <a:ext cx="1713195" cy="1869350"/>
            <a:chOff x="954880" y="2484888"/>
            <a:chExt cx="2014662" cy="2198295"/>
          </a:xfrm>
        </p:grpSpPr>
        <p:sp>
          <p:nvSpPr>
            <p:cNvPr id="1003" name="Google Shape;1003;p76"/>
            <p:cNvSpPr/>
            <p:nvPr/>
          </p:nvSpPr>
          <p:spPr>
            <a:xfrm>
              <a:off x="954880" y="2668521"/>
              <a:ext cx="2014662" cy="2014662"/>
            </a:xfrm>
            <a:prstGeom prst="ellipse">
              <a:avLst/>
            </a:prstGeom>
            <a:solidFill>
              <a:srgbClr val="F992B8"/>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1004" name="Google Shape;1004;p76"/>
            <p:cNvSpPr/>
            <p:nvPr/>
          </p:nvSpPr>
          <p:spPr>
            <a:xfrm>
              <a:off x="1166804" y="2484888"/>
              <a:ext cx="634375" cy="632980"/>
            </a:xfrm>
            <a:prstGeom prst="ellipse">
              <a:avLst/>
            </a:pr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1005" name="Google Shape;1005;p76"/>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1006" name="Google Shape;1006;p76"/>
          <p:cNvGrpSpPr/>
          <p:nvPr/>
        </p:nvGrpSpPr>
        <p:grpSpPr>
          <a:xfrm>
            <a:off x="2686050" y="1849212"/>
            <a:ext cx="1713195" cy="1869350"/>
            <a:chOff x="954880" y="2484888"/>
            <a:chExt cx="2014662" cy="2198295"/>
          </a:xfrm>
        </p:grpSpPr>
        <p:sp>
          <p:nvSpPr>
            <p:cNvPr id="1007" name="Google Shape;1007;p76"/>
            <p:cNvSpPr/>
            <p:nvPr/>
          </p:nvSpPr>
          <p:spPr>
            <a:xfrm>
              <a:off x="954880" y="2668521"/>
              <a:ext cx="2014662" cy="2014662"/>
            </a:xfrm>
            <a:prstGeom prst="ellipse">
              <a:avLst/>
            </a:prstGeom>
            <a:solidFill>
              <a:srgbClr val="F9D84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1008" name="Google Shape;1008;p76"/>
            <p:cNvSpPr/>
            <p:nvPr/>
          </p:nvSpPr>
          <p:spPr>
            <a:xfrm>
              <a:off x="1166804" y="2484888"/>
              <a:ext cx="634375" cy="632980"/>
            </a:xfrm>
            <a:prstGeom prst="ellipse">
              <a:avLst/>
            </a:prstGeom>
            <a:solidFill>
              <a:srgbClr val="F9D84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1009" name="Google Shape;1009;p76"/>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1010" name="Google Shape;1010;p76"/>
          <p:cNvGrpSpPr/>
          <p:nvPr/>
        </p:nvGrpSpPr>
        <p:grpSpPr>
          <a:xfrm>
            <a:off x="4727727" y="1849212"/>
            <a:ext cx="1713195" cy="1869350"/>
            <a:chOff x="954880" y="2484888"/>
            <a:chExt cx="2014662" cy="2198295"/>
          </a:xfrm>
        </p:grpSpPr>
        <p:sp>
          <p:nvSpPr>
            <p:cNvPr id="1011" name="Google Shape;1011;p76"/>
            <p:cNvSpPr/>
            <p:nvPr/>
          </p:nvSpPr>
          <p:spPr>
            <a:xfrm>
              <a:off x="954880" y="2668521"/>
              <a:ext cx="2014662" cy="2014662"/>
            </a:xfrm>
            <a:prstGeom prst="ellipse">
              <a:avLst/>
            </a:prstGeom>
            <a:solidFill>
              <a:srgbClr val="5B9BD5"/>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1012" name="Google Shape;1012;p76"/>
            <p:cNvSpPr/>
            <p:nvPr/>
          </p:nvSpPr>
          <p:spPr>
            <a:xfrm>
              <a:off x="1166804" y="2484888"/>
              <a:ext cx="634375" cy="632980"/>
            </a:xfrm>
            <a:prstGeom prst="ellipse">
              <a:avLst/>
            </a:prstGeom>
            <a:solidFill>
              <a:srgbClr val="5B9BD5"/>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1013" name="Google Shape;1013;p76"/>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1014" name="Google Shape;1014;p76"/>
          <p:cNvGrpSpPr/>
          <p:nvPr/>
        </p:nvGrpSpPr>
        <p:grpSpPr>
          <a:xfrm>
            <a:off x="6769405" y="1849212"/>
            <a:ext cx="1713195" cy="1869350"/>
            <a:chOff x="954880" y="2484888"/>
            <a:chExt cx="2014662" cy="2198295"/>
          </a:xfrm>
        </p:grpSpPr>
        <p:sp>
          <p:nvSpPr>
            <p:cNvPr id="1015" name="Google Shape;1015;p76"/>
            <p:cNvSpPr/>
            <p:nvPr/>
          </p:nvSpPr>
          <p:spPr>
            <a:xfrm>
              <a:off x="954880" y="2668521"/>
              <a:ext cx="2014662" cy="2014662"/>
            </a:xfrm>
            <a:prstGeom prst="ellipse">
              <a:avLst/>
            </a:prstGeom>
            <a:solidFill>
              <a:srgbClr val="90BE2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1016" name="Google Shape;1016;p76"/>
            <p:cNvSpPr/>
            <p:nvPr/>
          </p:nvSpPr>
          <p:spPr>
            <a:xfrm>
              <a:off x="1166804" y="2484888"/>
              <a:ext cx="634375" cy="632980"/>
            </a:xfrm>
            <a:prstGeom prst="ellipse">
              <a:avLst/>
            </a:prstGeom>
            <a:solidFill>
              <a:srgbClr val="90BE2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1017" name="Google Shape;1017;p76"/>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sp>
        <p:nvSpPr>
          <p:cNvPr id="1018" name="Google Shape;1018;p76"/>
          <p:cNvSpPr txBox="1"/>
          <p:nvPr>
            <p:ph idx="1" type="body"/>
          </p:nvPr>
        </p:nvSpPr>
        <p:spPr>
          <a:xfrm>
            <a:off x="935562" y="2525913"/>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19" name="Google Shape;1019;p76"/>
          <p:cNvSpPr txBox="1"/>
          <p:nvPr>
            <p:ph idx="2" type="body"/>
          </p:nvPr>
        </p:nvSpPr>
        <p:spPr>
          <a:xfrm>
            <a:off x="3002167"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0" name="Google Shape;1020;p76"/>
          <p:cNvSpPr txBox="1"/>
          <p:nvPr>
            <p:ph idx="3" type="body"/>
          </p:nvPr>
        </p:nvSpPr>
        <p:spPr>
          <a:xfrm>
            <a:off x="5043845"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1" name="Google Shape;1021;p76"/>
          <p:cNvSpPr txBox="1"/>
          <p:nvPr>
            <p:ph idx="4" type="body"/>
          </p:nvPr>
        </p:nvSpPr>
        <p:spPr>
          <a:xfrm>
            <a:off x="7085523"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1002"/>
                                        </p:tgtEl>
                                        <p:attrNameLst>
                                          <p:attrName>style.visibility</p:attrName>
                                        </p:attrNameLst>
                                      </p:cBhvr>
                                      <p:to>
                                        <p:strVal val="visible"/>
                                      </p:to>
                                    </p:set>
                                    <p:anim calcmode="lin" valueType="num">
                                      <p:cBhvr additive="base">
                                        <p:cTn dur="500"/>
                                        <p:tgtEl>
                                          <p:spTgt spid="1002"/>
                                        </p:tgtEl>
                                        <p:attrNameLst>
                                          <p:attrName>ppt_w</p:attrName>
                                        </p:attrNameLst>
                                      </p:cBhvr>
                                      <p:tavLst>
                                        <p:tav fmla="" tm="0">
                                          <p:val>
                                            <p:strVal val="0"/>
                                          </p:val>
                                        </p:tav>
                                        <p:tav fmla="" tm="100000">
                                          <p:val>
                                            <p:strVal val="#ppt_w"/>
                                          </p:val>
                                        </p:tav>
                                      </p:tavLst>
                                    </p:anim>
                                    <p:anim calcmode="lin" valueType="num">
                                      <p:cBhvr additive="base">
                                        <p:cTn dur="500"/>
                                        <p:tgtEl>
                                          <p:spTgt spid="10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18">
                                            <p:txEl>
                                              <p:pRg end="0" st="0"/>
                                            </p:txEl>
                                          </p:spTgt>
                                        </p:tgtEl>
                                        <p:attrNameLst>
                                          <p:attrName>style.visibility</p:attrName>
                                        </p:attrNameLst>
                                      </p:cBhvr>
                                      <p:to>
                                        <p:strVal val="visible"/>
                                      </p:to>
                                    </p:set>
                                    <p:anim calcmode="lin" valueType="num">
                                      <p:cBhvr additive="base">
                                        <p:cTn dur="500"/>
                                        <p:tgtEl>
                                          <p:spTgt spid="101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18">
                                            <p:txEl>
                                              <p:pRg end="1" st="1"/>
                                            </p:txEl>
                                          </p:spTgt>
                                        </p:tgtEl>
                                        <p:attrNameLst>
                                          <p:attrName>style.visibility</p:attrName>
                                        </p:attrNameLst>
                                      </p:cBhvr>
                                      <p:to>
                                        <p:strVal val="visible"/>
                                      </p:to>
                                    </p:set>
                                    <p:anim calcmode="lin" valueType="num">
                                      <p:cBhvr additive="base">
                                        <p:cTn dur="500"/>
                                        <p:tgtEl>
                                          <p:spTgt spid="101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18">
                                            <p:txEl>
                                              <p:pRg end="2" st="2"/>
                                            </p:txEl>
                                          </p:spTgt>
                                        </p:tgtEl>
                                        <p:attrNameLst>
                                          <p:attrName>style.visibility</p:attrName>
                                        </p:attrNameLst>
                                      </p:cBhvr>
                                      <p:to>
                                        <p:strVal val="visible"/>
                                      </p:to>
                                    </p:set>
                                    <p:anim calcmode="lin" valueType="num">
                                      <p:cBhvr additive="base">
                                        <p:cTn dur="500"/>
                                        <p:tgtEl>
                                          <p:spTgt spid="101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18">
                                            <p:txEl>
                                              <p:pRg end="3" st="3"/>
                                            </p:txEl>
                                          </p:spTgt>
                                        </p:tgtEl>
                                        <p:attrNameLst>
                                          <p:attrName>style.visibility</p:attrName>
                                        </p:attrNameLst>
                                      </p:cBhvr>
                                      <p:to>
                                        <p:strVal val="visible"/>
                                      </p:to>
                                    </p:set>
                                    <p:anim calcmode="lin" valueType="num">
                                      <p:cBhvr additive="base">
                                        <p:cTn dur="500"/>
                                        <p:tgtEl>
                                          <p:spTgt spid="101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18">
                                            <p:txEl>
                                              <p:pRg end="4" st="4"/>
                                            </p:txEl>
                                          </p:spTgt>
                                        </p:tgtEl>
                                        <p:attrNameLst>
                                          <p:attrName>style.visibility</p:attrName>
                                        </p:attrNameLst>
                                      </p:cBhvr>
                                      <p:to>
                                        <p:strVal val="visible"/>
                                      </p:to>
                                    </p:set>
                                    <p:anim calcmode="lin" valueType="num">
                                      <p:cBhvr additive="base">
                                        <p:cTn dur="500"/>
                                        <p:tgtEl>
                                          <p:spTgt spid="101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18">
                                            <p:txEl>
                                              <p:pRg end="5" st="5"/>
                                            </p:txEl>
                                          </p:spTgt>
                                        </p:tgtEl>
                                        <p:attrNameLst>
                                          <p:attrName>style.visibility</p:attrName>
                                        </p:attrNameLst>
                                      </p:cBhvr>
                                      <p:to>
                                        <p:strVal val="visible"/>
                                      </p:to>
                                    </p:set>
                                    <p:anim calcmode="lin" valueType="num">
                                      <p:cBhvr additive="base">
                                        <p:cTn dur="500"/>
                                        <p:tgtEl>
                                          <p:spTgt spid="101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18">
                                            <p:txEl>
                                              <p:pRg end="6" st="6"/>
                                            </p:txEl>
                                          </p:spTgt>
                                        </p:tgtEl>
                                        <p:attrNameLst>
                                          <p:attrName>style.visibility</p:attrName>
                                        </p:attrNameLst>
                                      </p:cBhvr>
                                      <p:to>
                                        <p:strVal val="visible"/>
                                      </p:to>
                                    </p:set>
                                    <p:anim calcmode="lin" valueType="num">
                                      <p:cBhvr additive="base">
                                        <p:cTn dur="500"/>
                                        <p:tgtEl>
                                          <p:spTgt spid="101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18">
                                            <p:txEl>
                                              <p:pRg end="7" st="7"/>
                                            </p:txEl>
                                          </p:spTgt>
                                        </p:tgtEl>
                                        <p:attrNameLst>
                                          <p:attrName>style.visibility</p:attrName>
                                        </p:attrNameLst>
                                      </p:cBhvr>
                                      <p:to>
                                        <p:strVal val="visible"/>
                                      </p:to>
                                    </p:set>
                                    <p:anim calcmode="lin" valueType="num">
                                      <p:cBhvr additive="base">
                                        <p:cTn dur="500"/>
                                        <p:tgtEl>
                                          <p:spTgt spid="101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18">
                                            <p:txEl>
                                              <p:pRg end="8" st="8"/>
                                            </p:txEl>
                                          </p:spTgt>
                                        </p:tgtEl>
                                        <p:attrNameLst>
                                          <p:attrName>style.visibility</p:attrName>
                                        </p:attrNameLst>
                                      </p:cBhvr>
                                      <p:to>
                                        <p:strVal val="visible"/>
                                      </p:to>
                                    </p:set>
                                    <p:anim calcmode="lin" valueType="num">
                                      <p:cBhvr additive="base">
                                        <p:cTn dur="500"/>
                                        <p:tgtEl>
                                          <p:spTgt spid="101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1006"/>
                                        </p:tgtEl>
                                        <p:attrNameLst>
                                          <p:attrName>style.visibility</p:attrName>
                                        </p:attrNameLst>
                                      </p:cBhvr>
                                      <p:to>
                                        <p:strVal val="visible"/>
                                      </p:to>
                                    </p:set>
                                    <p:anim calcmode="lin" valueType="num">
                                      <p:cBhvr additive="base">
                                        <p:cTn dur="500"/>
                                        <p:tgtEl>
                                          <p:spTgt spid="1006"/>
                                        </p:tgtEl>
                                        <p:attrNameLst>
                                          <p:attrName>ppt_w</p:attrName>
                                        </p:attrNameLst>
                                      </p:cBhvr>
                                      <p:tavLst>
                                        <p:tav fmla="" tm="0">
                                          <p:val>
                                            <p:strVal val="0"/>
                                          </p:val>
                                        </p:tav>
                                        <p:tav fmla="" tm="100000">
                                          <p:val>
                                            <p:strVal val="#ppt_w"/>
                                          </p:val>
                                        </p:tav>
                                      </p:tavLst>
                                    </p:anim>
                                    <p:anim calcmode="lin" valueType="num">
                                      <p:cBhvr additive="base">
                                        <p:cTn dur="500"/>
                                        <p:tgtEl>
                                          <p:spTgt spid="10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1019">
                                            <p:txEl>
                                              <p:pRg end="0" st="0"/>
                                            </p:txEl>
                                          </p:spTgt>
                                        </p:tgtEl>
                                        <p:attrNameLst>
                                          <p:attrName>style.visibility</p:attrName>
                                        </p:attrNameLst>
                                      </p:cBhvr>
                                      <p:to>
                                        <p:strVal val="visible"/>
                                      </p:to>
                                    </p:set>
                                    <p:anim calcmode="lin" valueType="num">
                                      <p:cBhvr additive="base">
                                        <p:cTn dur="500"/>
                                        <p:tgtEl>
                                          <p:spTgt spid="101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19">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1019">
                                            <p:txEl>
                                              <p:pRg end="1" st="1"/>
                                            </p:txEl>
                                          </p:spTgt>
                                        </p:tgtEl>
                                        <p:attrNameLst>
                                          <p:attrName>style.visibility</p:attrName>
                                        </p:attrNameLst>
                                      </p:cBhvr>
                                      <p:to>
                                        <p:strVal val="visible"/>
                                      </p:to>
                                    </p:set>
                                    <p:anim calcmode="lin" valueType="num">
                                      <p:cBhvr additive="base">
                                        <p:cTn dur="500"/>
                                        <p:tgtEl>
                                          <p:spTgt spid="101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19">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1019">
                                            <p:txEl>
                                              <p:pRg end="2" st="2"/>
                                            </p:txEl>
                                          </p:spTgt>
                                        </p:tgtEl>
                                        <p:attrNameLst>
                                          <p:attrName>style.visibility</p:attrName>
                                        </p:attrNameLst>
                                      </p:cBhvr>
                                      <p:to>
                                        <p:strVal val="visible"/>
                                      </p:to>
                                    </p:set>
                                    <p:anim calcmode="lin" valueType="num">
                                      <p:cBhvr additive="base">
                                        <p:cTn dur="500"/>
                                        <p:tgtEl>
                                          <p:spTgt spid="101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19">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1019">
                                            <p:txEl>
                                              <p:pRg end="3" st="3"/>
                                            </p:txEl>
                                          </p:spTgt>
                                        </p:tgtEl>
                                        <p:attrNameLst>
                                          <p:attrName>style.visibility</p:attrName>
                                        </p:attrNameLst>
                                      </p:cBhvr>
                                      <p:to>
                                        <p:strVal val="visible"/>
                                      </p:to>
                                    </p:set>
                                    <p:anim calcmode="lin" valueType="num">
                                      <p:cBhvr additive="base">
                                        <p:cTn dur="500"/>
                                        <p:tgtEl>
                                          <p:spTgt spid="101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19">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1019">
                                            <p:txEl>
                                              <p:pRg end="4" st="4"/>
                                            </p:txEl>
                                          </p:spTgt>
                                        </p:tgtEl>
                                        <p:attrNameLst>
                                          <p:attrName>style.visibility</p:attrName>
                                        </p:attrNameLst>
                                      </p:cBhvr>
                                      <p:to>
                                        <p:strVal val="visible"/>
                                      </p:to>
                                    </p:set>
                                    <p:anim calcmode="lin" valueType="num">
                                      <p:cBhvr additive="base">
                                        <p:cTn dur="500"/>
                                        <p:tgtEl>
                                          <p:spTgt spid="101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019">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1019">
                                            <p:txEl>
                                              <p:pRg end="5" st="5"/>
                                            </p:txEl>
                                          </p:spTgt>
                                        </p:tgtEl>
                                        <p:attrNameLst>
                                          <p:attrName>style.visibility</p:attrName>
                                        </p:attrNameLst>
                                      </p:cBhvr>
                                      <p:to>
                                        <p:strVal val="visible"/>
                                      </p:to>
                                    </p:set>
                                    <p:anim calcmode="lin" valueType="num">
                                      <p:cBhvr additive="base">
                                        <p:cTn dur="500"/>
                                        <p:tgtEl>
                                          <p:spTgt spid="1019">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019">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1019">
                                            <p:txEl>
                                              <p:pRg end="6" st="6"/>
                                            </p:txEl>
                                          </p:spTgt>
                                        </p:tgtEl>
                                        <p:attrNameLst>
                                          <p:attrName>style.visibility</p:attrName>
                                        </p:attrNameLst>
                                      </p:cBhvr>
                                      <p:to>
                                        <p:strVal val="visible"/>
                                      </p:to>
                                    </p:set>
                                    <p:anim calcmode="lin" valueType="num">
                                      <p:cBhvr additive="base">
                                        <p:cTn dur="500"/>
                                        <p:tgtEl>
                                          <p:spTgt spid="1019">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019">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1019">
                                            <p:txEl>
                                              <p:pRg end="7" st="7"/>
                                            </p:txEl>
                                          </p:spTgt>
                                        </p:tgtEl>
                                        <p:attrNameLst>
                                          <p:attrName>style.visibility</p:attrName>
                                        </p:attrNameLst>
                                      </p:cBhvr>
                                      <p:to>
                                        <p:strVal val="visible"/>
                                      </p:to>
                                    </p:set>
                                    <p:anim calcmode="lin" valueType="num">
                                      <p:cBhvr additive="base">
                                        <p:cTn dur="500"/>
                                        <p:tgtEl>
                                          <p:spTgt spid="1019">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019">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1019">
                                            <p:txEl>
                                              <p:pRg end="8" st="8"/>
                                            </p:txEl>
                                          </p:spTgt>
                                        </p:tgtEl>
                                        <p:attrNameLst>
                                          <p:attrName>style.visibility</p:attrName>
                                        </p:attrNameLst>
                                      </p:cBhvr>
                                      <p:to>
                                        <p:strVal val="visible"/>
                                      </p:to>
                                    </p:set>
                                    <p:anim calcmode="lin" valueType="num">
                                      <p:cBhvr additive="base">
                                        <p:cTn dur="500"/>
                                        <p:tgtEl>
                                          <p:spTgt spid="1019">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019">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10"/>
                                        </p:tgtEl>
                                        <p:attrNameLst>
                                          <p:attrName>style.visibility</p:attrName>
                                        </p:attrNameLst>
                                      </p:cBhvr>
                                      <p:to>
                                        <p:strVal val="visible"/>
                                      </p:to>
                                    </p:set>
                                    <p:anim calcmode="lin" valueType="num">
                                      <p:cBhvr additive="base">
                                        <p:cTn dur="500"/>
                                        <p:tgtEl>
                                          <p:spTgt spid="1010"/>
                                        </p:tgtEl>
                                        <p:attrNameLst>
                                          <p:attrName>ppt_w</p:attrName>
                                        </p:attrNameLst>
                                      </p:cBhvr>
                                      <p:tavLst>
                                        <p:tav fmla="" tm="0">
                                          <p:val>
                                            <p:strVal val="0"/>
                                          </p:val>
                                        </p:tav>
                                        <p:tav fmla="" tm="100000">
                                          <p:val>
                                            <p:strVal val="#ppt_w"/>
                                          </p:val>
                                        </p:tav>
                                      </p:tavLst>
                                    </p:anim>
                                    <p:anim calcmode="lin" valueType="num">
                                      <p:cBhvr additive="base">
                                        <p:cTn dur="500"/>
                                        <p:tgtEl>
                                          <p:spTgt spid="10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0">
                                            <p:txEl>
                                              <p:pRg end="0" st="0"/>
                                            </p:txEl>
                                          </p:spTgt>
                                        </p:tgtEl>
                                        <p:attrNameLst>
                                          <p:attrName>style.visibility</p:attrName>
                                        </p:attrNameLst>
                                      </p:cBhvr>
                                      <p:to>
                                        <p:strVal val="visible"/>
                                      </p:to>
                                    </p:set>
                                    <p:anim calcmode="lin" valueType="num">
                                      <p:cBhvr additive="base">
                                        <p:cTn dur="500"/>
                                        <p:tgtEl>
                                          <p:spTgt spid="102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20">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0">
                                            <p:txEl>
                                              <p:pRg end="1" st="1"/>
                                            </p:txEl>
                                          </p:spTgt>
                                        </p:tgtEl>
                                        <p:attrNameLst>
                                          <p:attrName>style.visibility</p:attrName>
                                        </p:attrNameLst>
                                      </p:cBhvr>
                                      <p:to>
                                        <p:strVal val="visible"/>
                                      </p:to>
                                    </p:set>
                                    <p:anim calcmode="lin" valueType="num">
                                      <p:cBhvr additive="base">
                                        <p:cTn dur="500"/>
                                        <p:tgtEl>
                                          <p:spTgt spid="102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20">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0">
                                            <p:txEl>
                                              <p:pRg end="2" st="2"/>
                                            </p:txEl>
                                          </p:spTgt>
                                        </p:tgtEl>
                                        <p:attrNameLst>
                                          <p:attrName>style.visibility</p:attrName>
                                        </p:attrNameLst>
                                      </p:cBhvr>
                                      <p:to>
                                        <p:strVal val="visible"/>
                                      </p:to>
                                    </p:set>
                                    <p:anim calcmode="lin" valueType="num">
                                      <p:cBhvr additive="base">
                                        <p:cTn dur="500"/>
                                        <p:tgtEl>
                                          <p:spTgt spid="102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20">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0">
                                            <p:txEl>
                                              <p:pRg end="3" st="3"/>
                                            </p:txEl>
                                          </p:spTgt>
                                        </p:tgtEl>
                                        <p:attrNameLst>
                                          <p:attrName>style.visibility</p:attrName>
                                        </p:attrNameLst>
                                      </p:cBhvr>
                                      <p:to>
                                        <p:strVal val="visible"/>
                                      </p:to>
                                    </p:set>
                                    <p:anim calcmode="lin" valueType="num">
                                      <p:cBhvr additive="base">
                                        <p:cTn dur="500"/>
                                        <p:tgtEl>
                                          <p:spTgt spid="1020">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20">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0">
                                            <p:txEl>
                                              <p:pRg end="4" st="4"/>
                                            </p:txEl>
                                          </p:spTgt>
                                        </p:tgtEl>
                                        <p:attrNameLst>
                                          <p:attrName>style.visibility</p:attrName>
                                        </p:attrNameLst>
                                      </p:cBhvr>
                                      <p:to>
                                        <p:strVal val="visible"/>
                                      </p:to>
                                    </p:set>
                                    <p:anim calcmode="lin" valueType="num">
                                      <p:cBhvr additive="base">
                                        <p:cTn dur="500"/>
                                        <p:tgtEl>
                                          <p:spTgt spid="1020">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020">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0">
                                            <p:txEl>
                                              <p:pRg end="5" st="5"/>
                                            </p:txEl>
                                          </p:spTgt>
                                        </p:tgtEl>
                                        <p:attrNameLst>
                                          <p:attrName>style.visibility</p:attrName>
                                        </p:attrNameLst>
                                      </p:cBhvr>
                                      <p:to>
                                        <p:strVal val="visible"/>
                                      </p:to>
                                    </p:set>
                                    <p:anim calcmode="lin" valueType="num">
                                      <p:cBhvr additive="base">
                                        <p:cTn dur="500"/>
                                        <p:tgtEl>
                                          <p:spTgt spid="1020">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020">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0">
                                            <p:txEl>
                                              <p:pRg end="6" st="6"/>
                                            </p:txEl>
                                          </p:spTgt>
                                        </p:tgtEl>
                                        <p:attrNameLst>
                                          <p:attrName>style.visibility</p:attrName>
                                        </p:attrNameLst>
                                      </p:cBhvr>
                                      <p:to>
                                        <p:strVal val="visible"/>
                                      </p:to>
                                    </p:set>
                                    <p:anim calcmode="lin" valueType="num">
                                      <p:cBhvr additive="base">
                                        <p:cTn dur="500"/>
                                        <p:tgtEl>
                                          <p:spTgt spid="1020">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020">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0">
                                            <p:txEl>
                                              <p:pRg end="7" st="7"/>
                                            </p:txEl>
                                          </p:spTgt>
                                        </p:tgtEl>
                                        <p:attrNameLst>
                                          <p:attrName>style.visibility</p:attrName>
                                        </p:attrNameLst>
                                      </p:cBhvr>
                                      <p:to>
                                        <p:strVal val="visible"/>
                                      </p:to>
                                    </p:set>
                                    <p:anim calcmode="lin" valueType="num">
                                      <p:cBhvr additive="base">
                                        <p:cTn dur="500"/>
                                        <p:tgtEl>
                                          <p:spTgt spid="1020">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020">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0">
                                            <p:txEl>
                                              <p:pRg end="8" st="8"/>
                                            </p:txEl>
                                          </p:spTgt>
                                        </p:tgtEl>
                                        <p:attrNameLst>
                                          <p:attrName>style.visibility</p:attrName>
                                        </p:attrNameLst>
                                      </p:cBhvr>
                                      <p:to>
                                        <p:strVal val="visible"/>
                                      </p:to>
                                    </p:set>
                                    <p:anim calcmode="lin" valueType="num">
                                      <p:cBhvr additive="base">
                                        <p:cTn dur="500"/>
                                        <p:tgtEl>
                                          <p:spTgt spid="1020">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020">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1014"/>
                                        </p:tgtEl>
                                        <p:attrNameLst>
                                          <p:attrName>style.visibility</p:attrName>
                                        </p:attrNameLst>
                                      </p:cBhvr>
                                      <p:to>
                                        <p:strVal val="visible"/>
                                      </p:to>
                                    </p:set>
                                    <p:anim calcmode="lin" valueType="num">
                                      <p:cBhvr additive="base">
                                        <p:cTn dur="500"/>
                                        <p:tgtEl>
                                          <p:spTgt spid="1014"/>
                                        </p:tgtEl>
                                        <p:attrNameLst>
                                          <p:attrName>ppt_w</p:attrName>
                                        </p:attrNameLst>
                                      </p:cBhvr>
                                      <p:tavLst>
                                        <p:tav fmla="" tm="0">
                                          <p:val>
                                            <p:strVal val="0"/>
                                          </p:val>
                                        </p:tav>
                                        <p:tav fmla="" tm="100000">
                                          <p:val>
                                            <p:strVal val="#ppt_w"/>
                                          </p:val>
                                        </p:tav>
                                      </p:tavLst>
                                    </p:anim>
                                    <p:anim calcmode="lin" valueType="num">
                                      <p:cBhvr additive="base">
                                        <p:cTn dur="500"/>
                                        <p:tgtEl>
                                          <p:spTgt spid="10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1">
                                            <p:txEl>
                                              <p:pRg end="0" st="0"/>
                                            </p:txEl>
                                          </p:spTgt>
                                        </p:tgtEl>
                                        <p:attrNameLst>
                                          <p:attrName>style.visibility</p:attrName>
                                        </p:attrNameLst>
                                      </p:cBhvr>
                                      <p:to>
                                        <p:strVal val="visible"/>
                                      </p:to>
                                    </p:set>
                                    <p:anim calcmode="lin" valueType="num">
                                      <p:cBhvr additive="base">
                                        <p:cTn dur="500"/>
                                        <p:tgtEl>
                                          <p:spTgt spid="102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1">
                                            <p:txEl>
                                              <p:pRg end="1" st="1"/>
                                            </p:txEl>
                                          </p:spTgt>
                                        </p:tgtEl>
                                        <p:attrNameLst>
                                          <p:attrName>style.visibility</p:attrName>
                                        </p:attrNameLst>
                                      </p:cBhvr>
                                      <p:to>
                                        <p:strVal val="visible"/>
                                      </p:to>
                                    </p:set>
                                    <p:anim calcmode="lin" valueType="num">
                                      <p:cBhvr additive="base">
                                        <p:cTn dur="500"/>
                                        <p:tgtEl>
                                          <p:spTgt spid="102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1">
                                            <p:txEl>
                                              <p:pRg end="2" st="2"/>
                                            </p:txEl>
                                          </p:spTgt>
                                        </p:tgtEl>
                                        <p:attrNameLst>
                                          <p:attrName>style.visibility</p:attrName>
                                        </p:attrNameLst>
                                      </p:cBhvr>
                                      <p:to>
                                        <p:strVal val="visible"/>
                                      </p:to>
                                    </p:set>
                                    <p:anim calcmode="lin" valueType="num">
                                      <p:cBhvr additive="base">
                                        <p:cTn dur="500"/>
                                        <p:tgtEl>
                                          <p:spTgt spid="102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1">
                                            <p:txEl>
                                              <p:pRg end="3" st="3"/>
                                            </p:txEl>
                                          </p:spTgt>
                                        </p:tgtEl>
                                        <p:attrNameLst>
                                          <p:attrName>style.visibility</p:attrName>
                                        </p:attrNameLst>
                                      </p:cBhvr>
                                      <p:to>
                                        <p:strVal val="visible"/>
                                      </p:to>
                                    </p:set>
                                    <p:anim calcmode="lin" valueType="num">
                                      <p:cBhvr additive="base">
                                        <p:cTn dur="500"/>
                                        <p:tgtEl>
                                          <p:spTgt spid="102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1">
                                            <p:txEl>
                                              <p:pRg end="4" st="4"/>
                                            </p:txEl>
                                          </p:spTgt>
                                        </p:tgtEl>
                                        <p:attrNameLst>
                                          <p:attrName>style.visibility</p:attrName>
                                        </p:attrNameLst>
                                      </p:cBhvr>
                                      <p:to>
                                        <p:strVal val="visible"/>
                                      </p:to>
                                    </p:set>
                                    <p:anim calcmode="lin" valueType="num">
                                      <p:cBhvr additive="base">
                                        <p:cTn dur="500"/>
                                        <p:tgtEl>
                                          <p:spTgt spid="102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1">
                                            <p:txEl>
                                              <p:pRg end="5" st="5"/>
                                            </p:txEl>
                                          </p:spTgt>
                                        </p:tgtEl>
                                        <p:attrNameLst>
                                          <p:attrName>style.visibility</p:attrName>
                                        </p:attrNameLst>
                                      </p:cBhvr>
                                      <p:to>
                                        <p:strVal val="visible"/>
                                      </p:to>
                                    </p:set>
                                    <p:anim calcmode="lin" valueType="num">
                                      <p:cBhvr additive="base">
                                        <p:cTn dur="500"/>
                                        <p:tgtEl>
                                          <p:spTgt spid="102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1">
                                            <p:txEl>
                                              <p:pRg end="6" st="6"/>
                                            </p:txEl>
                                          </p:spTgt>
                                        </p:tgtEl>
                                        <p:attrNameLst>
                                          <p:attrName>style.visibility</p:attrName>
                                        </p:attrNameLst>
                                      </p:cBhvr>
                                      <p:to>
                                        <p:strVal val="visible"/>
                                      </p:to>
                                    </p:set>
                                    <p:anim calcmode="lin" valueType="num">
                                      <p:cBhvr additive="base">
                                        <p:cTn dur="500"/>
                                        <p:tgtEl>
                                          <p:spTgt spid="102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1">
                                            <p:txEl>
                                              <p:pRg end="7" st="7"/>
                                            </p:txEl>
                                          </p:spTgt>
                                        </p:tgtEl>
                                        <p:attrNameLst>
                                          <p:attrName>style.visibility</p:attrName>
                                        </p:attrNameLst>
                                      </p:cBhvr>
                                      <p:to>
                                        <p:strVal val="visible"/>
                                      </p:to>
                                    </p:set>
                                    <p:anim calcmode="lin" valueType="num">
                                      <p:cBhvr additive="base">
                                        <p:cTn dur="500"/>
                                        <p:tgtEl>
                                          <p:spTgt spid="102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21">
                                            <p:txEl>
                                              <p:pRg end="8" st="8"/>
                                            </p:txEl>
                                          </p:spTgt>
                                        </p:tgtEl>
                                        <p:attrNameLst>
                                          <p:attrName>style.visibility</p:attrName>
                                        </p:attrNameLst>
                                      </p:cBhvr>
                                      <p:to>
                                        <p:strVal val="visible"/>
                                      </p:to>
                                    </p:set>
                                    <p:anim calcmode="lin" valueType="num">
                                      <p:cBhvr additive="base">
                                        <p:cTn dur="500"/>
                                        <p:tgtEl>
                                          <p:spTgt spid="102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022" name="Shape 1022"/>
        <p:cNvGrpSpPr/>
        <p:nvPr/>
      </p:nvGrpSpPr>
      <p:grpSpPr>
        <a:xfrm>
          <a:off x="0" y="0"/>
          <a:ext cx="0" cy="0"/>
          <a:chOff x="0" y="0"/>
          <a:chExt cx="0" cy="0"/>
        </a:xfrm>
      </p:grpSpPr>
      <p:sp>
        <p:nvSpPr>
          <p:cNvPr id="1023" name="Google Shape;1023;p77"/>
          <p:cNvSpPr txBox="1"/>
          <p:nvPr>
            <p:ph type="title"/>
          </p:nvPr>
        </p:nvSpPr>
        <p:spPr>
          <a:xfrm>
            <a:off x="899405" y="43295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4" name="Google Shape;1024;p7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5" name="Google Shape;1025;p7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6" name="Google Shape;1026;p7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027" name="Google Shape;1027;p77"/>
          <p:cNvGrpSpPr/>
          <p:nvPr/>
        </p:nvGrpSpPr>
        <p:grpSpPr>
          <a:xfrm>
            <a:off x="3373921" y="1901070"/>
            <a:ext cx="2396158" cy="2373833"/>
            <a:chOff x="4527336" y="1862537"/>
            <a:chExt cx="3194877" cy="3165111"/>
          </a:xfrm>
        </p:grpSpPr>
        <p:cxnSp>
          <p:nvCxnSpPr>
            <p:cNvPr id="1028" name="Google Shape;1028;p77"/>
            <p:cNvCxnSpPr/>
            <p:nvPr/>
          </p:nvCxnSpPr>
          <p:spPr>
            <a:xfrm>
              <a:off x="4527336" y="3457991"/>
              <a:ext cx="3194877" cy="0"/>
            </a:xfrm>
            <a:prstGeom prst="straightConnector1">
              <a:avLst/>
            </a:prstGeom>
            <a:noFill/>
            <a:ln cap="flat" cmpd="sng" w="9525">
              <a:solidFill>
                <a:srgbClr val="BFBFBF"/>
              </a:solidFill>
              <a:prstDash val="dash"/>
              <a:round/>
              <a:headEnd len="sm" w="sm" type="none"/>
              <a:tailEnd len="sm" w="sm" type="none"/>
            </a:ln>
          </p:spPr>
        </p:cxnSp>
        <p:cxnSp>
          <p:nvCxnSpPr>
            <p:cNvPr id="1029" name="Google Shape;1029;p77"/>
            <p:cNvCxnSpPr/>
            <p:nvPr/>
          </p:nvCxnSpPr>
          <p:spPr>
            <a:xfrm>
              <a:off x="7051486" y="1876428"/>
              <a:ext cx="1985" cy="3151220"/>
            </a:xfrm>
            <a:prstGeom prst="bentConnector3">
              <a:avLst>
                <a:gd fmla="val 102262438" name="adj1"/>
              </a:avLst>
            </a:prstGeom>
            <a:noFill/>
            <a:ln cap="flat" cmpd="sng" w="9525">
              <a:solidFill>
                <a:srgbClr val="BFBFBF"/>
              </a:solidFill>
              <a:prstDash val="dash"/>
              <a:miter lim="800000"/>
              <a:headEnd len="sm" w="sm" type="none"/>
              <a:tailEnd len="sm" w="sm" type="none"/>
            </a:ln>
          </p:spPr>
        </p:cxnSp>
        <p:cxnSp>
          <p:nvCxnSpPr>
            <p:cNvPr id="1030" name="Google Shape;1030;p77"/>
            <p:cNvCxnSpPr/>
            <p:nvPr/>
          </p:nvCxnSpPr>
          <p:spPr>
            <a:xfrm flipH="1">
              <a:off x="7418600" y="2584857"/>
              <a:ext cx="13890" cy="1708565"/>
            </a:xfrm>
            <a:prstGeom prst="bentConnector3">
              <a:avLst>
                <a:gd fmla="val -16150373" name="adj1"/>
              </a:avLst>
            </a:prstGeom>
            <a:noFill/>
            <a:ln cap="flat" cmpd="sng" w="9525">
              <a:solidFill>
                <a:srgbClr val="BFBFBF"/>
              </a:solidFill>
              <a:prstDash val="dash"/>
              <a:miter lim="800000"/>
              <a:headEnd len="sm" w="sm" type="none"/>
              <a:tailEnd len="sm" w="sm" type="none"/>
            </a:ln>
          </p:spPr>
        </p:cxnSp>
        <p:cxnSp>
          <p:nvCxnSpPr>
            <p:cNvPr id="1031" name="Google Shape;1031;p77"/>
            <p:cNvCxnSpPr/>
            <p:nvPr/>
          </p:nvCxnSpPr>
          <p:spPr>
            <a:xfrm>
              <a:off x="5168295" y="1862537"/>
              <a:ext cx="0" cy="3151220"/>
            </a:xfrm>
            <a:prstGeom prst="bentConnector3">
              <a:avLst>
                <a:gd fmla="val 13200005" name="adj1"/>
              </a:avLst>
            </a:prstGeom>
            <a:noFill/>
            <a:ln cap="flat" cmpd="sng" w="9525">
              <a:solidFill>
                <a:srgbClr val="BFBFBF"/>
              </a:solidFill>
              <a:prstDash val="dash"/>
              <a:miter lim="800000"/>
              <a:headEnd len="sm" w="sm" type="none"/>
              <a:tailEnd len="sm" w="sm" type="none"/>
            </a:ln>
          </p:spPr>
        </p:cxnSp>
        <p:cxnSp>
          <p:nvCxnSpPr>
            <p:cNvPr id="1032" name="Google Shape;1032;p77"/>
            <p:cNvCxnSpPr/>
            <p:nvPr/>
          </p:nvCxnSpPr>
          <p:spPr>
            <a:xfrm flipH="1">
              <a:off x="4799197" y="2570968"/>
              <a:ext cx="13890" cy="1708564"/>
            </a:xfrm>
            <a:prstGeom prst="bentConnector3">
              <a:avLst>
                <a:gd fmla="val -13517644" name="adj1"/>
              </a:avLst>
            </a:prstGeom>
            <a:noFill/>
            <a:ln cap="flat" cmpd="sng" w="9525">
              <a:solidFill>
                <a:srgbClr val="BFBFBF"/>
              </a:solidFill>
              <a:prstDash val="dash"/>
              <a:miter lim="800000"/>
              <a:headEnd len="sm" w="sm" type="none"/>
              <a:tailEnd len="sm" w="sm" type="none"/>
            </a:ln>
          </p:spPr>
        </p:cxnSp>
      </p:grpSp>
      <p:sp>
        <p:nvSpPr>
          <p:cNvPr id="1033" name="Google Shape;1033;p77"/>
          <p:cNvSpPr/>
          <p:nvPr/>
        </p:nvSpPr>
        <p:spPr>
          <a:xfrm>
            <a:off x="4153788" y="2686891"/>
            <a:ext cx="818564" cy="815587"/>
          </a:xfrm>
          <a:prstGeom prst="ellipse">
            <a:avLst/>
          </a:prstGeom>
          <a:solidFill>
            <a:srgbClr val="5B9BD5"/>
          </a:solidFill>
          <a:ln cap="flat" cmpd="dbl" w="6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500"/>
              <a:buFont typeface="Arial"/>
              <a:buNone/>
            </a:pPr>
            <a:r>
              <a:t/>
            </a:r>
            <a:endParaRPr b="1" sz="1500">
              <a:solidFill>
                <a:srgbClr val="262626"/>
              </a:solidFill>
              <a:latin typeface="Roboto"/>
              <a:ea typeface="Roboto"/>
              <a:cs typeface="Roboto"/>
              <a:sym typeface="Roboto"/>
            </a:endParaRPr>
          </a:p>
        </p:txBody>
      </p:sp>
      <p:sp>
        <p:nvSpPr>
          <p:cNvPr id="1034" name="Google Shape;1034;p77"/>
          <p:cNvSpPr/>
          <p:nvPr/>
        </p:nvSpPr>
        <p:spPr>
          <a:xfrm>
            <a:off x="3705812" y="1820703"/>
            <a:ext cx="180083"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1035" name="Google Shape;1035;p77"/>
          <p:cNvSpPr/>
          <p:nvPr/>
        </p:nvSpPr>
        <p:spPr>
          <a:xfrm>
            <a:off x="3434940" y="2335653"/>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1036" name="Google Shape;1036;p77"/>
          <p:cNvSpPr/>
          <p:nvPr/>
        </p:nvSpPr>
        <p:spPr>
          <a:xfrm>
            <a:off x="3434940" y="3623030"/>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1037" name="Google Shape;1037;p77"/>
          <p:cNvSpPr/>
          <p:nvPr/>
        </p:nvSpPr>
        <p:spPr>
          <a:xfrm>
            <a:off x="3705812" y="4188583"/>
            <a:ext cx="180083"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1038" name="Google Shape;1038;p77"/>
          <p:cNvSpPr/>
          <p:nvPr/>
        </p:nvSpPr>
        <p:spPr>
          <a:xfrm>
            <a:off x="5220897" y="1820703"/>
            <a:ext cx="178596"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1039" name="Google Shape;1039;p77"/>
          <p:cNvSpPr/>
          <p:nvPr/>
        </p:nvSpPr>
        <p:spPr>
          <a:xfrm>
            <a:off x="5512603" y="2347560"/>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1040" name="Google Shape;1040;p77"/>
          <p:cNvSpPr/>
          <p:nvPr/>
        </p:nvSpPr>
        <p:spPr>
          <a:xfrm>
            <a:off x="5520044" y="3628983"/>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1041" name="Google Shape;1041;p77"/>
          <p:cNvSpPr/>
          <p:nvPr/>
        </p:nvSpPr>
        <p:spPr>
          <a:xfrm>
            <a:off x="5231314" y="4188583"/>
            <a:ext cx="180085"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1042" name="Google Shape;1042;p77"/>
          <p:cNvSpPr/>
          <p:nvPr/>
        </p:nvSpPr>
        <p:spPr>
          <a:xfrm>
            <a:off x="3298019" y="3006875"/>
            <a:ext cx="180083"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1043" name="Google Shape;1043;p77"/>
          <p:cNvSpPr/>
          <p:nvPr/>
        </p:nvSpPr>
        <p:spPr>
          <a:xfrm>
            <a:off x="5667386" y="3006875"/>
            <a:ext cx="178596"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1044" name="Google Shape;1044;p77"/>
          <p:cNvSpPr txBox="1"/>
          <p:nvPr>
            <p:ph idx="1" type="body"/>
          </p:nvPr>
        </p:nvSpPr>
        <p:spPr>
          <a:xfrm>
            <a:off x="1012507" y="1784417"/>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45" name="Google Shape;1045;p77"/>
          <p:cNvSpPr txBox="1"/>
          <p:nvPr>
            <p:ph idx="2" type="body"/>
          </p:nvPr>
        </p:nvSpPr>
        <p:spPr>
          <a:xfrm>
            <a:off x="761193" y="2346664"/>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46" name="Google Shape;1046;p77"/>
          <p:cNvSpPr txBox="1"/>
          <p:nvPr>
            <p:ph idx="3" type="body"/>
          </p:nvPr>
        </p:nvSpPr>
        <p:spPr>
          <a:xfrm>
            <a:off x="618317" y="298601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47" name="Google Shape;1047;p77"/>
          <p:cNvSpPr txBox="1"/>
          <p:nvPr>
            <p:ph idx="4" type="body"/>
          </p:nvPr>
        </p:nvSpPr>
        <p:spPr>
          <a:xfrm>
            <a:off x="759704" y="3579203"/>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48" name="Google Shape;1048;p77"/>
          <p:cNvSpPr txBox="1"/>
          <p:nvPr>
            <p:ph idx="5" type="body"/>
          </p:nvPr>
        </p:nvSpPr>
        <p:spPr>
          <a:xfrm>
            <a:off x="1000043" y="415527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49" name="Google Shape;1049;p77"/>
          <p:cNvSpPr txBox="1"/>
          <p:nvPr>
            <p:ph idx="6" type="body"/>
          </p:nvPr>
        </p:nvSpPr>
        <p:spPr>
          <a:xfrm>
            <a:off x="4227118" y="2739382"/>
            <a:ext cx="723311" cy="4460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050"/>
              <a:buNone/>
              <a:defRPr sz="105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0" name="Google Shape;1050;p77"/>
          <p:cNvSpPr txBox="1"/>
          <p:nvPr>
            <p:ph idx="7" type="body"/>
          </p:nvPr>
        </p:nvSpPr>
        <p:spPr>
          <a:xfrm>
            <a:off x="5399493" y="1761273"/>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1" name="Google Shape;1051;p77"/>
          <p:cNvSpPr txBox="1"/>
          <p:nvPr>
            <p:ph idx="8" type="body"/>
          </p:nvPr>
        </p:nvSpPr>
        <p:spPr>
          <a:xfrm>
            <a:off x="5713524" y="2282375"/>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2" name="Google Shape;1052;p77"/>
          <p:cNvSpPr txBox="1"/>
          <p:nvPr>
            <p:ph idx="9" type="body"/>
          </p:nvPr>
        </p:nvSpPr>
        <p:spPr>
          <a:xfrm>
            <a:off x="5869794" y="2955607"/>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3" name="Google Shape;1053;p77"/>
          <p:cNvSpPr txBox="1"/>
          <p:nvPr>
            <p:ph idx="13" type="body"/>
          </p:nvPr>
        </p:nvSpPr>
        <p:spPr>
          <a:xfrm>
            <a:off x="5711004" y="3576096"/>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4" name="Google Shape;1054;p77"/>
          <p:cNvSpPr txBox="1"/>
          <p:nvPr>
            <p:ph idx="14" type="body"/>
          </p:nvPr>
        </p:nvSpPr>
        <p:spPr>
          <a:xfrm>
            <a:off x="5447118" y="4121932"/>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1033"/>
                                        </p:tgtEl>
                                        <p:attrNameLst>
                                          <p:attrName>style.visibility</p:attrName>
                                        </p:attrNameLst>
                                      </p:cBhvr>
                                      <p:to>
                                        <p:strVal val="visible"/>
                                      </p:to>
                                    </p:set>
                                    <p:anim calcmode="lin" valueType="num">
                                      <p:cBhvr additive="base">
                                        <p:cTn dur="500"/>
                                        <p:tgtEl>
                                          <p:spTgt spid="1033"/>
                                        </p:tgtEl>
                                        <p:attrNameLst>
                                          <p:attrName>ppt_w</p:attrName>
                                        </p:attrNameLst>
                                      </p:cBhvr>
                                      <p:tavLst>
                                        <p:tav fmla="" tm="0">
                                          <p:val>
                                            <p:strVal val="0"/>
                                          </p:val>
                                        </p:tav>
                                        <p:tav fmla="" tm="100000">
                                          <p:val>
                                            <p:strVal val="#ppt_w"/>
                                          </p:val>
                                        </p:tav>
                                      </p:tavLst>
                                    </p:anim>
                                    <p:anim calcmode="lin" valueType="num">
                                      <p:cBhvr additive="base">
                                        <p:cTn dur="500"/>
                                        <p:tgtEl>
                                          <p:spTgt spid="103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1027"/>
                                        </p:tgtEl>
                                        <p:attrNameLst>
                                          <p:attrName>style.visibility</p:attrName>
                                        </p:attrNameLst>
                                      </p:cBhvr>
                                      <p:to>
                                        <p:strVal val="visible"/>
                                      </p:to>
                                    </p:set>
                                    <p:animEffect filter="fade" transition="in">
                                      <p:cBhvr>
                                        <p:cTn dur="250"/>
                                        <p:tgtEl>
                                          <p:spTgt spid="1027"/>
                                        </p:tgtEl>
                                      </p:cBhvr>
                                    </p:animEffect>
                                  </p:childTnLst>
                                </p:cTn>
                              </p:par>
                              <p:par>
                                <p:cTn fill="hold" nodeType="withEffect" presetClass="entr" presetID="23" presetSubtype="16">
                                  <p:stCondLst>
                                    <p:cond delay="2250"/>
                                  </p:stCondLst>
                                  <p:childTnLst>
                                    <p:set>
                                      <p:cBhvr>
                                        <p:cTn dur="1" fill="hold">
                                          <p:stCondLst>
                                            <p:cond delay="0"/>
                                          </p:stCondLst>
                                        </p:cTn>
                                        <p:tgtEl>
                                          <p:spTgt spid="1034"/>
                                        </p:tgtEl>
                                        <p:attrNameLst>
                                          <p:attrName>style.visibility</p:attrName>
                                        </p:attrNameLst>
                                      </p:cBhvr>
                                      <p:to>
                                        <p:strVal val="visible"/>
                                      </p:to>
                                    </p:set>
                                    <p:anim calcmode="lin" valueType="num">
                                      <p:cBhvr additive="base">
                                        <p:cTn dur="500"/>
                                        <p:tgtEl>
                                          <p:spTgt spid="1034"/>
                                        </p:tgtEl>
                                        <p:attrNameLst>
                                          <p:attrName>ppt_w</p:attrName>
                                        </p:attrNameLst>
                                      </p:cBhvr>
                                      <p:tavLst>
                                        <p:tav fmla="" tm="0">
                                          <p:val>
                                            <p:strVal val="0"/>
                                          </p:val>
                                        </p:tav>
                                        <p:tav fmla="" tm="100000">
                                          <p:val>
                                            <p:strVal val="#ppt_w"/>
                                          </p:val>
                                        </p:tav>
                                      </p:tavLst>
                                    </p:anim>
                                    <p:anim calcmode="lin" valueType="num">
                                      <p:cBhvr additive="base">
                                        <p:cTn dur="500"/>
                                        <p:tgtEl>
                                          <p:spTgt spid="10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1035"/>
                                        </p:tgtEl>
                                        <p:attrNameLst>
                                          <p:attrName>style.visibility</p:attrName>
                                        </p:attrNameLst>
                                      </p:cBhvr>
                                      <p:to>
                                        <p:strVal val="visible"/>
                                      </p:to>
                                    </p:set>
                                    <p:anim calcmode="lin" valueType="num">
                                      <p:cBhvr additive="base">
                                        <p:cTn dur="500"/>
                                        <p:tgtEl>
                                          <p:spTgt spid="1035"/>
                                        </p:tgtEl>
                                        <p:attrNameLst>
                                          <p:attrName>ppt_w</p:attrName>
                                        </p:attrNameLst>
                                      </p:cBhvr>
                                      <p:tavLst>
                                        <p:tav fmla="" tm="0">
                                          <p:val>
                                            <p:strVal val="0"/>
                                          </p:val>
                                        </p:tav>
                                        <p:tav fmla="" tm="100000">
                                          <p:val>
                                            <p:strVal val="#ppt_w"/>
                                          </p:val>
                                        </p:tav>
                                      </p:tavLst>
                                    </p:anim>
                                    <p:anim calcmode="lin" valueType="num">
                                      <p:cBhvr additive="base">
                                        <p:cTn dur="500"/>
                                        <p:tgtEl>
                                          <p:spTgt spid="10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1042"/>
                                        </p:tgtEl>
                                        <p:attrNameLst>
                                          <p:attrName>style.visibility</p:attrName>
                                        </p:attrNameLst>
                                      </p:cBhvr>
                                      <p:to>
                                        <p:strVal val="visible"/>
                                      </p:to>
                                    </p:set>
                                    <p:anim calcmode="lin" valueType="num">
                                      <p:cBhvr additive="base">
                                        <p:cTn dur="500"/>
                                        <p:tgtEl>
                                          <p:spTgt spid="1042"/>
                                        </p:tgtEl>
                                        <p:attrNameLst>
                                          <p:attrName>ppt_w</p:attrName>
                                        </p:attrNameLst>
                                      </p:cBhvr>
                                      <p:tavLst>
                                        <p:tav fmla="" tm="0">
                                          <p:val>
                                            <p:strVal val="0"/>
                                          </p:val>
                                        </p:tav>
                                        <p:tav fmla="" tm="100000">
                                          <p:val>
                                            <p:strVal val="#ppt_w"/>
                                          </p:val>
                                        </p:tav>
                                      </p:tavLst>
                                    </p:anim>
                                    <p:anim calcmode="lin" valueType="num">
                                      <p:cBhvr additive="base">
                                        <p:cTn dur="500"/>
                                        <p:tgtEl>
                                          <p:spTgt spid="10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1036"/>
                                        </p:tgtEl>
                                        <p:attrNameLst>
                                          <p:attrName>style.visibility</p:attrName>
                                        </p:attrNameLst>
                                      </p:cBhvr>
                                      <p:to>
                                        <p:strVal val="visible"/>
                                      </p:to>
                                    </p:set>
                                    <p:anim calcmode="lin" valueType="num">
                                      <p:cBhvr additive="base">
                                        <p:cTn dur="500"/>
                                        <p:tgtEl>
                                          <p:spTgt spid="1036"/>
                                        </p:tgtEl>
                                        <p:attrNameLst>
                                          <p:attrName>ppt_w</p:attrName>
                                        </p:attrNameLst>
                                      </p:cBhvr>
                                      <p:tavLst>
                                        <p:tav fmla="" tm="0">
                                          <p:val>
                                            <p:strVal val="0"/>
                                          </p:val>
                                        </p:tav>
                                        <p:tav fmla="" tm="100000">
                                          <p:val>
                                            <p:strVal val="#ppt_w"/>
                                          </p:val>
                                        </p:tav>
                                      </p:tavLst>
                                    </p:anim>
                                    <p:anim calcmode="lin" valueType="num">
                                      <p:cBhvr additive="base">
                                        <p:cTn dur="500"/>
                                        <p:tgtEl>
                                          <p:spTgt spid="10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1037"/>
                                        </p:tgtEl>
                                        <p:attrNameLst>
                                          <p:attrName>style.visibility</p:attrName>
                                        </p:attrNameLst>
                                      </p:cBhvr>
                                      <p:to>
                                        <p:strVal val="visible"/>
                                      </p:to>
                                    </p:set>
                                    <p:anim calcmode="lin" valueType="num">
                                      <p:cBhvr additive="base">
                                        <p:cTn dur="500"/>
                                        <p:tgtEl>
                                          <p:spTgt spid="1037"/>
                                        </p:tgtEl>
                                        <p:attrNameLst>
                                          <p:attrName>ppt_w</p:attrName>
                                        </p:attrNameLst>
                                      </p:cBhvr>
                                      <p:tavLst>
                                        <p:tav fmla="" tm="0">
                                          <p:val>
                                            <p:strVal val="0"/>
                                          </p:val>
                                        </p:tav>
                                        <p:tav fmla="" tm="100000">
                                          <p:val>
                                            <p:strVal val="#ppt_w"/>
                                          </p:val>
                                        </p:tav>
                                      </p:tavLst>
                                    </p:anim>
                                    <p:anim calcmode="lin" valueType="num">
                                      <p:cBhvr additive="base">
                                        <p:cTn dur="500"/>
                                        <p:tgtEl>
                                          <p:spTgt spid="10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1038"/>
                                        </p:tgtEl>
                                        <p:attrNameLst>
                                          <p:attrName>style.visibility</p:attrName>
                                        </p:attrNameLst>
                                      </p:cBhvr>
                                      <p:to>
                                        <p:strVal val="visible"/>
                                      </p:to>
                                    </p:set>
                                    <p:anim calcmode="lin" valueType="num">
                                      <p:cBhvr additive="base">
                                        <p:cTn dur="500"/>
                                        <p:tgtEl>
                                          <p:spTgt spid="1038"/>
                                        </p:tgtEl>
                                        <p:attrNameLst>
                                          <p:attrName>ppt_w</p:attrName>
                                        </p:attrNameLst>
                                      </p:cBhvr>
                                      <p:tavLst>
                                        <p:tav fmla="" tm="0">
                                          <p:val>
                                            <p:strVal val="0"/>
                                          </p:val>
                                        </p:tav>
                                        <p:tav fmla="" tm="100000">
                                          <p:val>
                                            <p:strVal val="#ppt_w"/>
                                          </p:val>
                                        </p:tav>
                                      </p:tavLst>
                                    </p:anim>
                                    <p:anim calcmode="lin" valueType="num">
                                      <p:cBhvr additive="base">
                                        <p:cTn dur="500"/>
                                        <p:tgtEl>
                                          <p:spTgt spid="10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1039"/>
                                        </p:tgtEl>
                                        <p:attrNameLst>
                                          <p:attrName>style.visibility</p:attrName>
                                        </p:attrNameLst>
                                      </p:cBhvr>
                                      <p:to>
                                        <p:strVal val="visible"/>
                                      </p:to>
                                    </p:set>
                                    <p:anim calcmode="lin" valueType="num">
                                      <p:cBhvr additive="base">
                                        <p:cTn dur="500"/>
                                        <p:tgtEl>
                                          <p:spTgt spid="1039"/>
                                        </p:tgtEl>
                                        <p:attrNameLst>
                                          <p:attrName>ppt_w</p:attrName>
                                        </p:attrNameLst>
                                      </p:cBhvr>
                                      <p:tavLst>
                                        <p:tav fmla="" tm="0">
                                          <p:val>
                                            <p:strVal val="0"/>
                                          </p:val>
                                        </p:tav>
                                        <p:tav fmla="" tm="100000">
                                          <p:val>
                                            <p:strVal val="#ppt_w"/>
                                          </p:val>
                                        </p:tav>
                                      </p:tavLst>
                                    </p:anim>
                                    <p:anim calcmode="lin" valueType="num">
                                      <p:cBhvr additive="base">
                                        <p:cTn dur="500"/>
                                        <p:tgtEl>
                                          <p:spTgt spid="10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1043"/>
                                        </p:tgtEl>
                                        <p:attrNameLst>
                                          <p:attrName>style.visibility</p:attrName>
                                        </p:attrNameLst>
                                      </p:cBhvr>
                                      <p:to>
                                        <p:strVal val="visible"/>
                                      </p:to>
                                    </p:set>
                                    <p:anim calcmode="lin" valueType="num">
                                      <p:cBhvr additive="base">
                                        <p:cTn dur="500"/>
                                        <p:tgtEl>
                                          <p:spTgt spid="1043"/>
                                        </p:tgtEl>
                                        <p:attrNameLst>
                                          <p:attrName>ppt_w</p:attrName>
                                        </p:attrNameLst>
                                      </p:cBhvr>
                                      <p:tavLst>
                                        <p:tav fmla="" tm="0">
                                          <p:val>
                                            <p:strVal val="0"/>
                                          </p:val>
                                        </p:tav>
                                        <p:tav fmla="" tm="100000">
                                          <p:val>
                                            <p:strVal val="#ppt_w"/>
                                          </p:val>
                                        </p:tav>
                                      </p:tavLst>
                                    </p:anim>
                                    <p:anim calcmode="lin" valueType="num">
                                      <p:cBhvr additive="base">
                                        <p:cTn dur="500"/>
                                        <p:tgtEl>
                                          <p:spTgt spid="10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1040"/>
                                        </p:tgtEl>
                                        <p:attrNameLst>
                                          <p:attrName>style.visibility</p:attrName>
                                        </p:attrNameLst>
                                      </p:cBhvr>
                                      <p:to>
                                        <p:strVal val="visible"/>
                                      </p:to>
                                    </p:set>
                                    <p:anim calcmode="lin" valueType="num">
                                      <p:cBhvr additive="base">
                                        <p:cTn dur="500"/>
                                        <p:tgtEl>
                                          <p:spTgt spid="1040"/>
                                        </p:tgtEl>
                                        <p:attrNameLst>
                                          <p:attrName>ppt_w</p:attrName>
                                        </p:attrNameLst>
                                      </p:cBhvr>
                                      <p:tavLst>
                                        <p:tav fmla="" tm="0">
                                          <p:val>
                                            <p:strVal val="0"/>
                                          </p:val>
                                        </p:tav>
                                        <p:tav fmla="" tm="100000">
                                          <p:val>
                                            <p:strVal val="#ppt_w"/>
                                          </p:val>
                                        </p:tav>
                                      </p:tavLst>
                                    </p:anim>
                                    <p:anim calcmode="lin" valueType="num">
                                      <p:cBhvr additive="base">
                                        <p:cTn dur="500"/>
                                        <p:tgtEl>
                                          <p:spTgt spid="10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1041"/>
                                        </p:tgtEl>
                                        <p:attrNameLst>
                                          <p:attrName>style.visibility</p:attrName>
                                        </p:attrNameLst>
                                      </p:cBhvr>
                                      <p:to>
                                        <p:strVal val="visible"/>
                                      </p:to>
                                    </p:set>
                                    <p:anim calcmode="lin" valueType="num">
                                      <p:cBhvr additive="base">
                                        <p:cTn dur="500"/>
                                        <p:tgtEl>
                                          <p:spTgt spid="1041"/>
                                        </p:tgtEl>
                                        <p:attrNameLst>
                                          <p:attrName>ppt_w</p:attrName>
                                        </p:attrNameLst>
                                      </p:cBhvr>
                                      <p:tavLst>
                                        <p:tav fmla="" tm="0">
                                          <p:val>
                                            <p:strVal val="0"/>
                                          </p:val>
                                        </p:tav>
                                        <p:tav fmla="" tm="100000">
                                          <p:val>
                                            <p:strVal val="#ppt_w"/>
                                          </p:val>
                                        </p:tav>
                                      </p:tavLst>
                                    </p:anim>
                                    <p:anim calcmode="lin" valueType="num">
                                      <p:cBhvr additive="base">
                                        <p:cTn dur="500"/>
                                        <p:tgtEl>
                                          <p:spTgt spid="104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750"/>
                                  </p:stCondLst>
                                  <p:childTnLst>
                                    <p:set>
                                      <p:cBhvr>
                                        <p:cTn dur="1" fill="hold">
                                          <p:stCondLst>
                                            <p:cond delay="0"/>
                                          </p:stCondLst>
                                        </p:cTn>
                                        <p:tgtEl>
                                          <p:spTgt spid="1044"/>
                                        </p:tgtEl>
                                        <p:attrNameLst>
                                          <p:attrName>style.visibility</p:attrName>
                                        </p:attrNameLst>
                                      </p:cBhvr>
                                      <p:to>
                                        <p:strVal val="visible"/>
                                      </p:to>
                                    </p:set>
                                    <p:animEffect filter="fade" transition="in">
                                      <p:cBhvr>
                                        <p:cTn dur="500"/>
                                        <p:tgtEl>
                                          <p:spTgt spid="1044"/>
                                        </p:tgtEl>
                                      </p:cBhvr>
                                    </p:animEffect>
                                  </p:childTnLst>
                                </p:cTn>
                              </p:par>
                              <p:par>
                                <p:cTn fill="hold" nodeType="withEffect" presetClass="entr" presetID="10" presetSubtype="0">
                                  <p:stCondLst>
                                    <p:cond delay="3000"/>
                                  </p:stCondLst>
                                  <p:childTnLst>
                                    <p:set>
                                      <p:cBhvr>
                                        <p:cTn dur="1" fill="hold">
                                          <p:stCondLst>
                                            <p:cond delay="0"/>
                                          </p:stCondLst>
                                        </p:cTn>
                                        <p:tgtEl>
                                          <p:spTgt spid="1045"/>
                                        </p:tgtEl>
                                        <p:attrNameLst>
                                          <p:attrName>style.visibility</p:attrName>
                                        </p:attrNameLst>
                                      </p:cBhvr>
                                      <p:to>
                                        <p:strVal val="visible"/>
                                      </p:to>
                                    </p:set>
                                    <p:animEffect filter="fade" transition="in">
                                      <p:cBhvr>
                                        <p:cTn dur="500"/>
                                        <p:tgtEl>
                                          <p:spTgt spid="1045"/>
                                        </p:tgtEl>
                                      </p:cBhvr>
                                    </p:animEffect>
                                  </p:childTnLst>
                                </p:cTn>
                              </p:par>
                              <p:par>
                                <p:cTn fill="hold" nodeType="withEffect" presetClass="entr" presetID="10" presetSubtype="0">
                                  <p:stCondLst>
                                    <p:cond delay="3250"/>
                                  </p:stCondLst>
                                  <p:childTnLst>
                                    <p:set>
                                      <p:cBhvr>
                                        <p:cTn dur="1" fill="hold">
                                          <p:stCondLst>
                                            <p:cond delay="0"/>
                                          </p:stCondLst>
                                        </p:cTn>
                                        <p:tgtEl>
                                          <p:spTgt spid="1046"/>
                                        </p:tgtEl>
                                        <p:attrNameLst>
                                          <p:attrName>style.visibility</p:attrName>
                                        </p:attrNameLst>
                                      </p:cBhvr>
                                      <p:to>
                                        <p:strVal val="visible"/>
                                      </p:to>
                                    </p:set>
                                    <p:animEffect filter="fade" transition="in">
                                      <p:cBhvr>
                                        <p:cTn dur="500"/>
                                        <p:tgtEl>
                                          <p:spTgt spid="1046"/>
                                        </p:tgtEl>
                                      </p:cBhvr>
                                    </p:animEffect>
                                  </p:childTnLst>
                                </p:cTn>
                              </p:par>
                              <p:par>
                                <p:cTn fill="hold" nodeType="withEffect" presetClass="entr" presetID="10" presetSubtype="0">
                                  <p:stCondLst>
                                    <p:cond delay="3500"/>
                                  </p:stCondLst>
                                  <p:childTnLst>
                                    <p:set>
                                      <p:cBhvr>
                                        <p:cTn dur="1" fill="hold">
                                          <p:stCondLst>
                                            <p:cond delay="0"/>
                                          </p:stCondLst>
                                        </p:cTn>
                                        <p:tgtEl>
                                          <p:spTgt spid="1047"/>
                                        </p:tgtEl>
                                        <p:attrNameLst>
                                          <p:attrName>style.visibility</p:attrName>
                                        </p:attrNameLst>
                                      </p:cBhvr>
                                      <p:to>
                                        <p:strVal val="visible"/>
                                      </p:to>
                                    </p:set>
                                    <p:animEffect filter="fade" transition="in">
                                      <p:cBhvr>
                                        <p:cTn dur="500"/>
                                        <p:tgtEl>
                                          <p:spTgt spid="1047"/>
                                        </p:tgtEl>
                                      </p:cBhvr>
                                    </p:animEffect>
                                  </p:childTnLst>
                                </p:cTn>
                              </p:par>
                              <p:par>
                                <p:cTn fill="hold" nodeType="withEffect" presetClass="entr" presetID="10" presetSubtype="0">
                                  <p:stCondLst>
                                    <p:cond delay="3750"/>
                                  </p:stCondLst>
                                  <p:childTnLst>
                                    <p:set>
                                      <p:cBhvr>
                                        <p:cTn dur="1" fill="hold">
                                          <p:stCondLst>
                                            <p:cond delay="0"/>
                                          </p:stCondLst>
                                        </p:cTn>
                                        <p:tgtEl>
                                          <p:spTgt spid="1048"/>
                                        </p:tgtEl>
                                        <p:attrNameLst>
                                          <p:attrName>style.visibility</p:attrName>
                                        </p:attrNameLst>
                                      </p:cBhvr>
                                      <p:to>
                                        <p:strVal val="visible"/>
                                      </p:to>
                                    </p:set>
                                    <p:animEffect filter="fade" transition="in">
                                      <p:cBhvr>
                                        <p:cTn dur="500"/>
                                        <p:tgtEl>
                                          <p:spTgt spid="1048"/>
                                        </p:tgtEl>
                                      </p:cBhvr>
                                    </p:animEffect>
                                  </p:childTnLst>
                                </p:cTn>
                              </p:par>
                              <p:par>
                                <p:cTn fill="hold" nodeType="withEffect" presetClass="entr" presetID="10" presetSubtype="0">
                                  <p:stCondLst>
                                    <p:cond delay="4000"/>
                                  </p:stCondLst>
                                  <p:childTnLst>
                                    <p:set>
                                      <p:cBhvr>
                                        <p:cTn dur="1" fill="hold">
                                          <p:stCondLst>
                                            <p:cond delay="0"/>
                                          </p:stCondLst>
                                        </p:cTn>
                                        <p:tgtEl>
                                          <p:spTgt spid="1050"/>
                                        </p:tgtEl>
                                        <p:attrNameLst>
                                          <p:attrName>style.visibility</p:attrName>
                                        </p:attrNameLst>
                                      </p:cBhvr>
                                      <p:to>
                                        <p:strVal val="visible"/>
                                      </p:to>
                                    </p:set>
                                    <p:animEffect filter="fade" transition="in">
                                      <p:cBhvr>
                                        <p:cTn dur="500"/>
                                        <p:tgtEl>
                                          <p:spTgt spid="1050"/>
                                        </p:tgtEl>
                                      </p:cBhvr>
                                    </p:animEffect>
                                  </p:childTnLst>
                                </p:cTn>
                              </p:par>
                              <p:par>
                                <p:cTn fill="hold" nodeType="withEffect" presetClass="entr" presetID="10" presetSubtype="0">
                                  <p:stCondLst>
                                    <p:cond delay="4250"/>
                                  </p:stCondLst>
                                  <p:childTnLst>
                                    <p:set>
                                      <p:cBhvr>
                                        <p:cTn dur="1" fill="hold">
                                          <p:stCondLst>
                                            <p:cond delay="0"/>
                                          </p:stCondLst>
                                        </p:cTn>
                                        <p:tgtEl>
                                          <p:spTgt spid="1051"/>
                                        </p:tgtEl>
                                        <p:attrNameLst>
                                          <p:attrName>style.visibility</p:attrName>
                                        </p:attrNameLst>
                                      </p:cBhvr>
                                      <p:to>
                                        <p:strVal val="visible"/>
                                      </p:to>
                                    </p:set>
                                    <p:animEffect filter="fade" transition="in">
                                      <p:cBhvr>
                                        <p:cTn dur="500"/>
                                        <p:tgtEl>
                                          <p:spTgt spid="1051"/>
                                        </p:tgtEl>
                                      </p:cBhvr>
                                    </p:animEffect>
                                  </p:childTnLst>
                                </p:cTn>
                              </p:par>
                              <p:par>
                                <p:cTn fill="hold" nodeType="withEffect" presetClass="entr" presetID="10" presetSubtype="0">
                                  <p:stCondLst>
                                    <p:cond delay="4500"/>
                                  </p:stCondLst>
                                  <p:childTnLst>
                                    <p:set>
                                      <p:cBhvr>
                                        <p:cTn dur="1" fill="hold">
                                          <p:stCondLst>
                                            <p:cond delay="0"/>
                                          </p:stCondLst>
                                        </p:cTn>
                                        <p:tgtEl>
                                          <p:spTgt spid="1052"/>
                                        </p:tgtEl>
                                        <p:attrNameLst>
                                          <p:attrName>style.visibility</p:attrName>
                                        </p:attrNameLst>
                                      </p:cBhvr>
                                      <p:to>
                                        <p:strVal val="visible"/>
                                      </p:to>
                                    </p:set>
                                    <p:animEffect filter="fade" transition="in">
                                      <p:cBhvr>
                                        <p:cTn dur="500"/>
                                        <p:tgtEl>
                                          <p:spTgt spid="1052"/>
                                        </p:tgtEl>
                                      </p:cBhvr>
                                    </p:animEffect>
                                  </p:childTnLst>
                                </p:cTn>
                              </p:par>
                              <p:par>
                                <p:cTn fill="hold" nodeType="withEffect" presetClass="entr" presetID="10" presetSubtype="0">
                                  <p:stCondLst>
                                    <p:cond delay="4750"/>
                                  </p:stCondLst>
                                  <p:childTnLst>
                                    <p:set>
                                      <p:cBhvr>
                                        <p:cTn dur="1" fill="hold">
                                          <p:stCondLst>
                                            <p:cond delay="0"/>
                                          </p:stCondLst>
                                        </p:cTn>
                                        <p:tgtEl>
                                          <p:spTgt spid="1053"/>
                                        </p:tgtEl>
                                        <p:attrNameLst>
                                          <p:attrName>style.visibility</p:attrName>
                                        </p:attrNameLst>
                                      </p:cBhvr>
                                      <p:to>
                                        <p:strVal val="visible"/>
                                      </p:to>
                                    </p:set>
                                    <p:animEffect filter="fade" transition="in">
                                      <p:cBhvr>
                                        <p:cTn dur="500"/>
                                        <p:tgtEl>
                                          <p:spTgt spid="1053"/>
                                        </p:tgtEl>
                                      </p:cBhvr>
                                    </p:animEffect>
                                  </p:childTnLst>
                                </p:cTn>
                              </p:par>
                              <p:par>
                                <p:cTn fill="hold" nodeType="withEffect" presetClass="entr" presetID="10" presetSubtype="0">
                                  <p:stCondLst>
                                    <p:cond delay="5000"/>
                                  </p:stCondLst>
                                  <p:childTnLst>
                                    <p:set>
                                      <p:cBhvr>
                                        <p:cTn dur="1" fill="hold">
                                          <p:stCondLst>
                                            <p:cond delay="0"/>
                                          </p:stCondLst>
                                        </p:cTn>
                                        <p:tgtEl>
                                          <p:spTgt spid="1054"/>
                                        </p:tgtEl>
                                        <p:attrNameLst>
                                          <p:attrName>style.visibility</p:attrName>
                                        </p:attrNameLst>
                                      </p:cBhvr>
                                      <p:to>
                                        <p:strVal val="visible"/>
                                      </p:to>
                                    </p:set>
                                    <p:animEffect filter="fade" transition="in">
                                      <p:cBhvr>
                                        <p:cTn dur="500"/>
                                        <p:tgtEl>
                                          <p:spTgt spid="10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055" name="Shape 1055"/>
        <p:cNvGrpSpPr/>
        <p:nvPr/>
      </p:nvGrpSpPr>
      <p:grpSpPr>
        <a:xfrm>
          <a:off x="0" y="0"/>
          <a:ext cx="0" cy="0"/>
          <a:chOff x="0" y="0"/>
          <a:chExt cx="0" cy="0"/>
        </a:xfrm>
      </p:grpSpPr>
      <p:sp>
        <p:nvSpPr>
          <p:cNvPr id="1056" name="Google Shape;1056;p7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7" name="Google Shape;1057;p7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8" name="Google Shape;1058;p7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9" name="Google Shape;1059;p7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060" name="Google Shape;1060;p78"/>
          <p:cNvGrpSpPr/>
          <p:nvPr/>
        </p:nvGrpSpPr>
        <p:grpSpPr>
          <a:xfrm>
            <a:off x="475511" y="1899232"/>
            <a:ext cx="8542137" cy="2022840"/>
            <a:chOff x="1168401" y="1857002"/>
            <a:chExt cx="10116695" cy="1724799"/>
          </a:xfrm>
        </p:grpSpPr>
        <p:grpSp>
          <p:nvGrpSpPr>
            <p:cNvPr id="1061" name="Google Shape;1061;p78"/>
            <p:cNvGrpSpPr/>
            <p:nvPr/>
          </p:nvGrpSpPr>
          <p:grpSpPr>
            <a:xfrm>
              <a:off x="1168401" y="1857002"/>
              <a:ext cx="1931960" cy="1724799"/>
              <a:chOff x="1168401" y="1857002"/>
              <a:chExt cx="1931960" cy="1724799"/>
            </a:xfrm>
          </p:grpSpPr>
          <p:sp>
            <p:nvSpPr>
              <p:cNvPr id="1062" name="Google Shape;1062;p78"/>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063" name="Google Shape;1063;p78"/>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1064" name="Google Shape;1064;p78"/>
            <p:cNvGrpSpPr/>
            <p:nvPr/>
          </p:nvGrpSpPr>
          <p:grpSpPr>
            <a:xfrm>
              <a:off x="3214585" y="1857002"/>
              <a:ext cx="1931960" cy="1724799"/>
              <a:chOff x="1168401" y="1857002"/>
              <a:chExt cx="1931960" cy="1724799"/>
            </a:xfrm>
          </p:grpSpPr>
          <p:sp>
            <p:nvSpPr>
              <p:cNvPr id="1065" name="Google Shape;1065;p78"/>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066" name="Google Shape;1066;p78"/>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1067" name="Google Shape;1067;p78"/>
            <p:cNvGrpSpPr/>
            <p:nvPr/>
          </p:nvGrpSpPr>
          <p:grpSpPr>
            <a:xfrm>
              <a:off x="5260769" y="1857002"/>
              <a:ext cx="1931960" cy="1724799"/>
              <a:chOff x="1168401" y="1857002"/>
              <a:chExt cx="1931960" cy="1724799"/>
            </a:xfrm>
          </p:grpSpPr>
          <p:sp>
            <p:nvSpPr>
              <p:cNvPr id="1068" name="Google Shape;1068;p78"/>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069" name="Google Shape;1069;p78"/>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1070" name="Google Shape;1070;p78"/>
            <p:cNvGrpSpPr/>
            <p:nvPr/>
          </p:nvGrpSpPr>
          <p:grpSpPr>
            <a:xfrm>
              <a:off x="7306953" y="1857002"/>
              <a:ext cx="1931960" cy="1724799"/>
              <a:chOff x="1168401" y="1857002"/>
              <a:chExt cx="1931960" cy="1724799"/>
            </a:xfrm>
          </p:grpSpPr>
          <p:sp>
            <p:nvSpPr>
              <p:cNvPr id="1071" name="Google Shape;1071;p78"/>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072" name="Google Shape;1072;p78"/>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1073" name="Google Shape;1073;p78"/>
            <p:cNvGrpSpPr/>
            <p:nvPr/>
          </p:nvGrpSpPr>
          <p:grpSpPr>
            <a:xfrm>
              <a:off x="9353136" y="1857002"/>
              <a:ext cx="1931960" cy="1724799"/>
              <a:chOff x="1168401" y="1857002"/>
              <a:chExt cx="1931960" cy="1724799"/>
            </a:xfrm>
          </p:grpSpPr>
          <p:sp>
            <p:nvSpPr>
              <p:cNvPr id="1074" name="Google Shape;1074;p78"/>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075" name="Google Shape;1075;p78"/>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1076" name="Google Shape;1076;p78"/>
          <p:cNvSpPr txBox="1"/>
          <p:nvPr>
            <p:ph idx="1" type="body"/>
          </p:nvPr>
        </p:nvSpPr>
        <p:spPr>
          <a:xfrm>
            <a:off x="576574" y="2819876"/>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7" name="Google Shape;1077;p78"/>
          <p:cNvSpPr txBox="1"/>
          <p:nvPr>
            <p:ph idx="2" type="body"/>
          </p:nvPr>
        </p:nvSpPr>
        <p:spPr>
          <a:xfrm>
            <a:off x="230429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8" name="Google Shape;1078;p78"/>
          <p:cNvSpPr txBox="1"/>
          <p:nvPr>
            <p:ph idx="3" type="body"/>
          </p:nvPr>
        </p:nvSpPr>
        <p:spPr>
          <a:xfrm>
            <a:off x="4016826"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9" name="Google Shape;1079;p78"/>
          <p:cNvSpPr txBox="1"/>
          <p:nvPr>
            <p:ph idx="4" type="body"/>
          </p:nvPr>
        </p:nvSpPr>
        <p:spPr>
          <a:xfrm>
            <a:off x="576623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80" name="Google Shape;1080;p78"/>
          <p:cNvSpPr txBox="1"/>
          <p:nvPr>
            <p:ph idx="5" type="body"/>
          </p:nvPr>
        </p:nvSpPr>
        <p:spPr>
          <a:xfrm>
            <a:off x="7564525" y="2866384"/>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1060"/>
                                        </p:tgtEl>
                                        <p:attrNameLst>
                                          <p:attrName>style.visibility</p:attrName>
                                        </p:attrNameLst>
                                      </p:cBhvr>
                                      <p:to>
                                        <p:strVal val="visible"/>
                                      </p:to>
                                    </p:set>
                                    <p:animEffect filter="fade" transition="in">
                                      <p:cBhvr>
                                        <p:cTn dur="1000"/>
                                        <p:tgtEl>
                                          <p:spTgt spid="10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081" name="Shape 1081"/>
        <p:cNvGrpSpPr/>
        <p:nvPr/>
      </p:nvGrpSpPr>
      <p:grpSpPr>
        <a:xfrm>
          <a:off x="0" y="0"/>
          <a:ext cx="0" cy="0"/>
          <a:chOff x="0" y="0"/>
          <a:chExt cx="0" cy="0"/>
        </a:xfrm>
      </p:grpSpPr>
      <p:sp>
        <p:nvSpPr>
          <p:cNvPr id="1082" name="Google Shape;1082;p7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3" name="Google Shape;1083;p7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4" name="Google Shape;1084;p7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5" name="Google Shape;1085;p7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6" name="Google Shape;1086;p79"/>
          <p:cNvSpPr/>
          <p:nvPr/>
        </p:nvSpPr>
        <p:spPr>
          <a:xfrm flipH="1">
            <a:off x="3291874" y="1742419"/>
            <a:ext cx="1081796" cy="1081796"/>
          </a:xfrm>
          <a:prstGeom prst="round2DiagRect">
            <a:avLst>
              <a:gd fmla="val 31271" name="adj1"/>
              <a:gd fmla="val 0" name="adj2"/>
            </a:avLst>
          </a:prstGeom>
          <a:solidFill>
            <a:srgbClr val="F992B8">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1087" name="Google Shape;1087;p79"/>
          <p:cNvSpPr/>
          <p:nvPr/>
        </p:nvSpPr>
        <p:spPr>
          <a:xfrm flipH="1">
            <a:off x="3426278" y="1803065"/>
            <a:ext cx="1081796" cy="1081796"/>
          </a:xfrm>
          <a:prstGeom prst="round2DiagRect">
            <a:avLst>
              <a:gd fmla="val 31271" name="adj1"/>
              <a:gd fmla="val 0" name="adj2"/>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088" name="Google Shape;1088;p79"/>
          <p:cNvSpPr/>
          <p:nvPr/>
        </p:nvSpPr>
        <p:spPr>
          <a:xfrm>
            <a:off x="4716238" y="1742419"/>
            <a:ext cx="1081796" cy="1081796"/>
          </a:xfrm>
          <a:prstGeom prst="round2DiagRect">
            <a:avLst>
              <a:gd fmla="val 31271" name="adj1"/>
              <a:gd fmla="val 0" name="adj2"/>
            </a:avLst>
          </a:prstGeom>
          <a:solidFill>
            <a:srgbClr val="F9D84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1089" name="Google Shape;1089;p79"/>
          <p:cNvSpPr/>
          <p:nvPr/>
        </p:nvSpPr>
        <p:spPr>
          <a:xfrm>
            <a:off x="4583472" y="1803065"/>
            <a:ext cx="1081796" cy="1081796"/>
          </a:xfrm>
          <a:prstGeom prst="round2DiagRect">
            <a:avLst>
              <a:gd fmla="val 31271" name="adj1"/>
              <a:gd fmla="val 0" name="adj2"/>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1090" name="Google Shape;1090;p79"/>
          <p:cNvSpPr/>
          <p:nvPr/>
        </p:nvSpPr>
        <p:spPr>
          <a:xfrm rot="10800000">
            <a:off x="3291874" y="3022543"/>
            <a:ext cx="1081796" cy="1081796"/>
          </a:xfrm>
          <a:prstGeom prst="round2DiagRect">
            <a:avLst>
              <a:gd fmla="val 31271" name="adj1"/>
              <a:gd fmla="val 0" name="adj2"/>
            </a:avLst>
          </a:prstGeom>
          <a:solidFill>
            <a:srgbClr val="5B9BD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1091" name="Google Shape;1091;p79"/>
          <p:cNvSpPr/>
          <p:nvPr/>
        </p:nvSpPr>
        <p:spPr>
          <a:xfrm flipH="1" rot="10800000">
            <a:off x="4716238" y="3022543"/>
            <a:ext cx="1081796" cy="1081796"/>
          </a:xfrm>
          <a:prstGeom prst="round2DiagRect">
            <a:avLst>
              <a:gd fmla="val 31271" name="adj1"/>
              <a:gd fmla="val 0" name="adj2"/>
            </a:avLst>
          </a:prstGeom>
          <a:solidFill>
            <a:srgbClr val="90BE2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1092" name="Google Shape;1092;p79"/>
          <p:cNvSpPr/>
          <p:nvPr/>
        </p:nvSpPr>
        <p:spPr>
          <a:xfrm>
            <a:off x="4583472" y="2961897"/>
            <a:ext cx="1081796" cy="1081796"/>
          </a:xfrm>
          <a:custGeom>
            <a:rect b="b" l="l" r="r" t="t"/>
            <a:pathLst>
              <a:path extrusionOk="0" h="1047750" w="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093" name="Google Shape;1093;p79"/>
          <p:cNvSpPr/>
          <p:nvPr/>
        </p:nvSpPr>
        <p:spPr>
          <a:xfrm>
            <a:off x="3426278" y="2961897"/>
            <a:ext cx="1081796" cy="1081796"/>
          </a:xfrm>
          <a:custGeom>
            <a:rect b="b" l="l" r="r" t="t"/>
            <a:pathLst>
              <a:path extrusionOk="0" h="1047750" w="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Roboto"/>
              <a:ea typeface="Roboto"/>
              <a:cs typeface="Roboto"/>
              <a:sym typeface="Roboto"/>
            </a:endParaRPr>
          </a:p>
        </p:txBody>
      </p:sp>
      <p:sp>
        <p:nvSpPr>
          <p:cNvPr id="1094" name="Google Shape;1094;p79"/>
          <p:cNvSpPr txBox="1"/>
          <p:nvPr>
            <p:ph idx="1" type="body"/>
          </p:nvPr>
        </p:nvSpPr>
        <p:spPr>
          <a:xfrm>
            <a:off x="3557403" y="1955852"/>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5" name="Google Shape;1095;p79"/>
          <p:cNvSpPr txBox="1"/>
          <p:nvPr>
            <p:ph idx="2" type="body"/>
          </p:nvPr>
        </p:nvSpPr>
        <p:spPr>
          <a:xfrm>
            <a:off x="4683045" y="1964917"/>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6" name="Google Shape;1096;p79"/>
          <p:cNvSpPr txBox="1"/>
          <p:nvPr>
            <p:ph idx="3" type="body"/>
          </p:nvPr>
        </p:nvSpPr>
        <p:spPr>
          <a:xfrm>
            <a:off x="3525851" y="3068613"/>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7" name="Google Shape;1097;p79"/>
          <p:cNvSpPr txBox="1"/>
          <p:nvPr>
            <p:ph idx="4" type="body"/>
          </p:nvPr>
        </p:nvSpPr>
        <p:spPr>
          <a:xfrm>
            <a:off x="4663783" y="3102934"/>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8" name="Google Shape;1098;p79"/>
          <p:cNvSpPr txBox="1"/>
          <p:nvPr>
            <p:ph idx="5" type="body"/>
          </p:nvPr>
        </p:nvSpPr>
        <p:spPr>
          <a:xfrm>
            <a:off x="1091381" y="1903412"/>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9" name="Google Shape;1099;p79"/>
          <p:cNvSpPr txBox="1"/>
          <p:nvPr>
            <p:ph idx="6" type="body"/>
          </p:nvPr>
        </p:nvSpPr>
        <p:spPr>
          <a:xfrm>
            <a:off x="1137515" y="3184324"/>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0" name="Google Shape;1100;p79"/>
          <p:cNvSpPr txBox="1"/>
          <p:nvPr>
            <p:ph idx="7" type="body"/>
          </p:nvPr>
        </p:nvSpPr>
        <p:spPr>
          <a:xfrm>
            <a:off x="5598888" y="190439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1" name="Google Shape;1101;p79"/>
          <p:cNvSpPr txBox="1"/>
          <p:nvPr>
            <p:ph idx="8" type="body"/>
          </p:nvPr>
        </p:nvSpPr>
        <p:spPr>
          <a:xfrm>
            <a:off x="5598887" y="325232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1086"/>
                                        </p:tgtEl>
                                        <p:attrNameLst>
                                          <p:attrName>style.visibility</p:attrName>
                                        </p:attrNameLst>
                                      </p:cBhvr>
                                      <p:to>
                                        <p:strVal val="visible"/>
                                      </p:to>
                                    </p:set>
                                    <p:anim calcmode="lin" valueType="num">
                                      <p:cBhvr additive="base">
                                        <p:cTn dur="500"/>
                                        <p:tgtEl>
                                          <p:spTgt spid="1086"/>
                                        </p:tgtEl>
                                        <p:attrNameLst>
                                          <p:attrName>ppt_w</p:attrName>
                                        </p:attrNameLst>
                                      </p:cBhvr>
                                      <p:tavLst>
                                        <p:tav fmla="" tm="0">
                                          <p:val>
                                            <p:strVal val="0"/>
                                          </p:val>
                                        </p:tav>
                                        <p:tav fmla="" tm="100000">
                                          <p:val>
                                            <p:strVal val="#ppt_w"/>
                                          </p:val>
                                        </p:tav>
                                      </p:tavLst>
                                    </p:anim>
                                    <p:anim calcmode="lin" valueType="num">
                                      <p:cBhvr additive="base">
                                        <p:cTn dur="500"/>
                                        <p:tgtEl>
                                          <p:spTgt spid="10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88"/>
                                        </p:tgtEl>
                                        <p:attrNameLst>
                                          <p:attrName>style.visibility</p:attrName>
                                        </p:attrNameLst>
                                      </p:cBhvr>
                                      <p:to>
                                        <p:strVal val="visible"/>
                                      </p:to>
                                    </p:set>
                                    <p:anim calcmode="lin" valueType="num">
                                      <p:cBhvr additive="base">
                                        <p:cTn dur="500"/>
                                        <p:tgtEl>
                                          <p:spTgt spid="1088"/>
                                        </p:tgtEl>
                                        <p:attrNameLst>
                                          <p:attrName>ppt_w</p:attrName>
                                        </p:attrNameLst>
                                      </p:cBhvr>
                                      <p:tavLst>
                                        <p:tav fmla="" tm="0">
                                          <p:val>
                                            <p:strVal val="0"/>
                                          </p:val>
                                        </p:tav>
                                        <p:tav fmla="" tm="100000">
                                          <p:val>
                                            <p:strVal val="#ppt_w"/>
                                          </p:val>
                                        </p:tav>
                                      </p:tavLst>
                                    </p:anim>
                                    <p:anim calcmode="lin" valueType="num">
                                      <p:cBhvr additive="base">
                                        <p:cTn dur="500"/>
                                        <p:tgtEl>
                                          <p:spTgt spid="10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90"/>
                                        </p:tgtEl>
                                        <p:attrNameLst>
                                          <p:attrName>style.visibility</p:attrName>
                                        </p:attrNameLst>
                                      </p:cBhvr>
                                      <p:to>
                                        <p:strVal val="visible"/>
                                      </p:to>
                                    </p:set>
                                    <p:anim calcmode="lin" valueType="num">
                                      <p:cBhvr additive="base">
                                        <p:cTn dur="500"/>
                                        <p:tgtEl>
                                          <p:spTgt spid="1090"/>
                                        </p:tgtEl>
                                        <p:attrNameLst>
                                          <p:attrName>ppt_w</p:attrName>
                                        </p:attrNameLst>
                                      </p:cBhvr>
                                      <p:tavLst>
                                        <p:tav fmla="" tm="0">
                                          <p:val>
                                            <p:strVal val="0"/>
                                          </p:val>
                                        </p:tav>
                                        <p:tav fmla="" tm="100000">
                                          <p:val>
                                            <p:strVal val="#ppt_w"/>
                                          </p:val>
                                        </p:tav>
                                      </p:tavLst>
                                    </p:anim>
                                    <p:anim calcmode="lin" valueType="num">
                                      <p:cBhvr additive="base">
                                        <p:cTn dur="500"/>
                                        <p:tgtEl>
                                          <p:spTgt spid="10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91"/>
                                        </p:tgtEl>
                                        <p:attrNameLst>
                                          <p:attrName>style.visibility</p:attrName>
                                        </p:attrNameLst>
                                      </p:cBhvr>
                                      <p:to>
                                        <p:strVal val="visible"/>
                                      </p:to>
                                    </p:set>
                                    <p:anim calcmode="lin" valueType="num">
                                      <p:cBhvr additive="base">
                                        <p:cTn dur="500"/>
                                        <p:tgtEl>
                                          <p:spTgt spid="1091"/>
                                        </p:tgtEl>
                                        <p:attrNameLst>
                                          <p:attrName>ppt_w</p:attrName>
                                        </p:attrNameLst>
                                      </p:cBhvr>
                                      <p:tavLst>
                                        <p:tav fmla="" tm="0">
                                          <p:val>
                                            <p:strVal val="0"/>
                                          </p:val>
                                        </p:tav>
                                        <p:tav fmla="" tm="100000">
                                          <p:val>
                                            <p:strVal val="#ppt_w"/>
                                          </p:val>
                                        </p:tav>
                                      </p:tavLst>
                                    </p:anim>
                                    <p:anim calcmode="lin" valueType="num">
                                      <p:cBhvr additive="base">
                                        <p:cTn dur="500"/>
                                        <p:tgtEl>
                                          <p:spTgt spid="10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87"/>
                                        </p:tgtEl>
                                        <p:attrNameLst>
                                          <p:attrName>style.visibility</p:attrName>
                                        </p:attrNameLst>
                                      </p:cBhvr>
                                      <p:to>
                                        <p:strVal val="visible"/>
                                      </p:to>
                                    </p:set>
                                    <p:anim calcmode="lin" valueType="num">
                                      <p:cBhvr additive="base">
                                        <p:cTn dur="500"/>
                                        <p:tgtEl>
                                          <p:spTgt spid="1087"/>
                                        </p:tgtEl>
                                        <p:attrNameLst>
                                          <p:attrName>ppt_w</p:attrName>
                                        </p:attrNameLst>
                                      </p:cBhvr>
                                      <p:tavLst>
                                        <p:tav fmla="" tm="0">
                                          <p:val>
                                            <p:strVal val="0"/>
                                          </p:val>
                                        </p:tav>
                                        <p:tav fmla="" tm="100000">
                                          <p:val>
                                            <p:strVal val="#ppt_w"/>
                                          </p:val>
                                        </p:tav>
                                      </p:tavLst>
                                    </p:anim>
                                    <p:anim calcmode="lin" valueType="num">
                                      <p:cBhvr additive="base">
                                        <p:cTn dur="500"/>
                                        <p:tgtEl>
                                          <p:spTgt spid="10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89"/>
                                        </p:tgtEl>
                                        <p:attrNameLst>
                                          <p:attrName>style.visibility</p:attrName>
                                        </p:attrNameLst>
                                      </p:cBhvr>
                                      <p:to>
                                        <p:strVal val="visible"/>
                                      </p:to>
                                    </p:set>
                                    <p:anim calcmode="lin" valueType="num">
                                      <p:cBhvr additive="base">
                                        <p:cTn dur="500"/>
                                        <p:tgtEl>
                                          <p:spTgt spid="1089"/>
                                        </p:tgtEl>
                                        <p:attrNameLst>
                                          <p:attrName>ppt_w</p:attrName>
                                        </p:attrNameLst>
                                      </p:cBhvr>
                                      <p:tavLst>
                                        <p:tav fmla="" tm="0">
                                          <p:val>
                                            <p:strVal val="0"/>
                                          </p:val>
                                        </p:tav>
                                        <p:tav fmla="" tm="100000">
                                          <p:val>
                                            <p:strVal val="#ppt_w"/>
                                          </p:val>
                                        </p:tav>
                                      </p:tavLst>
                                    </p:anim>
                                    <p:anim calcmode="lin" valueType="num">
                                      <p:cBhvr additive="base">
                                        <p:cTn dur="500"/>
                                        <p:tgtEl>
                                          <p:spTgt spid="10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93"/>
                                        </p:tgtEl>
                                        <p:attrNameLst>
                                          <p:attrName>style.visibility</p:attrName>
                                        </p:attrNameLst>
                                      </p:cBhvr>
                                      <p:to>
                                        <p:strVal val="visible"/>
                                      </p:to>
                                    </p:set>
                                    <p:anim calcmode="lin" valueType="num">
                                      <p:cBhvr additive="base">
                                        <p:cTn dur="500"/>
                                        <p:tgtEl>
                                          <p:spTgt spid="1093"/>
                                        </p:tgtEl>
                                        <p:attrNameLst>
                                          <p:attrName>ppt_w</p:attrName>
                                        </p:attrNameLst>
                                      </p:cBhvr>
                                      <p:tavLst>
                                        <p:tav fmla="" tm="0">
                                          <p:val>
                                            <p:strVal val="0"/>
                                          </p:val>
                                        </p:tav>
                                        <p:tav fmla="" tm="100000">
                                          <p:val>
                                            <p:strVal val="#ppt_w"/>
                                          </p:val>
                                        </p:tav>
                                      </p:tavLst>
                                    </p:anim>
                                    <p:anim calcmode="lin" valueType="num">
                                      <p:cBhvr additive="base">
                                        <p:cTn dur="500"/>
                                        <p:tgtEl>
                                          <p:spTgt spid="10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92"/>
                                        </p:tgtEl>
                                        <p:attrNameLst>
                                          <p:attrName>style.visibility</p:attrName>
                                        </p:attrNameLst>
                                      </p:cBhvr>
                                      <p:to>
                                        <p:strVal val="visible"/>
                                      </p:to>
                                    </p:set>
                                    <p:anim calcmode="lin" valueType="num">
                                      <p:cBhvr additive="base">
                                        <p:cTn dur="500"/>
                                        <p:tgtEl>
                                          <p:spTgt spid="1092"/>
                                        </p:tgtEl>
                                        <p:attrNameLst>
                                          <p:attrName>ppt_w</p:attrName>
                                        </p:attrNameLst>
                                      </p:cBhvr>
                                      <p:tavLst>
                                        <p:tav fmla="" tm="0">
                                          <p:val>
                                            <p:strVal val="0"/>
                                          </p:val>
                                        </p:tav>
                                        <p:tav fmla="" tm="100000">
                                          <p:val>
                                            <p:strVal val="#ppt_w"/>
                                          </p:val>
                                        </p:tav>
                                      </p:tavLst>
                                    </p:anim>
                                    <p:anim calcmode="lin" valueType="num">
                                      <p:cBhvr additive="base">
                                        <p:cTn dur="500"/>
                                        <p:tgtEl>
                                          <p:spTgt spid="109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1098"/>
                                        </p:tgtEl>
                                        <p:attrNameLst>
                                          <p:attrName>style.visibility</p:attrName>
                                        </p:attrNameLst>
                                      </p:cBhvr>
                                      <p:to>
                                        <p:strVal val="visible"/>
                                      </p:to>
                                    </p:set>
                                    <p:animEffect filter="fade" transition="in">
                                      <p:cBhvr>
                                        <p:cTn dur="500"/>
                                        <p:tgtEl>
                                          <p:spTgt spid="1098"/>
                                        </p:tgtEl>
                                      </p:cBhvr>
                                    </p:animEffect>
                                  </p:childTnLst>
                                </p:cTn>
                              </p:par>
                              <p:par>
                                <p:cTn fill="hold" nodeType="withEffect" presetClass="entr" presetID="10" presetSubtype="0">
                                  <p:stCondLst>
                                    <p:cond delay="2750"/>
                                  </p:stCondLst>
                                  <p:childTnLst>
                                    <p:set>
                                      <p:cBhvr>
                                        <p:cTn dur="1" fill="hold">
                                          <p:stCondLst>
                                            <p:cond delay="0"/>
                                          </p:stCondLst>
                                        </p:cTn>
                                        <p:tgtEl>
                                          <p:spTgt spid="1099"/>
                                        </p:tgtEl>
                                        <p:attrNameLst>
                                          <p:attrName>style.visibility</p:attrName>
                                        </p:attrNameLst>
                                      </p:cBhvr>
                                      <p:to>
                                        <p:strVal val="visible"/>
                                      </p:to>
                                    </p:set>
                                    <p:animEffect filter="fade" transition="in">
                                      <p:cBhvr>
                                        <p:cTn dur="500"/>
                                        <p:tgtEl>
                                          <p:spTgt spid="1099"/>
                                        </p:tgtEl>
                                      </p:cBhvr>
                                    </p:animEffect>
                                  </p:childTnLst>
                                </p:cTn>
                              </p:par>
                              <p:par>
                                <p:cTn fill="hold" nodeType="withEffect" presetClass="entr" presetID="10" presetSubtype="0">
                                  <p:stCondLst>
                                    <p:cond delay="2500"/>
                                  </p:stCondLst>
                                  <p:childTnLst>
                                    <p:set>
                                      <p:cBhvr>
                                        <p:cTn dur="1" fill="hold">
                                          <p:stCondLst>
                                            <p:cond delay="0"/>
                                          </p:stCondLst>
                                        </p:cTn>
                                        <p:tgtEl>
                                          <p:spTgt spid="1100"/>
                                        </p:tgtEl>
                                        <p:attrNameLst>
                                          <p:attrName>style.visibility</p:attrName>
                                        </p:attrNameLst>
                                      </p:cBhvr>
                                      <p:to>
                                        <p:strVal val="visible"/>
                                      </p:to>
                                    </p:set>
                                    <p:animEffect filter="fade" transition="in">
                                      <p:cBhvr>
                                        <p:cTn dur="500"/>
                                        <p:tgtEl>
                                          <p:spTgt spid="1100"/>
                                        </p:tgtEl>
                                      </p:cBhvr>
                                    </p:animEffect>
                                  </p:childTnLst>
                                </p:cTn>
                              </p:par>
                              <p:par>
                                <p:cTn fill="hold" nodeType="withEffect" presetClass="entr" presetID="10" presetSubtype="0">
                                  <p:stCondLst>
                                    <p:cond delay="2750"/>
                                  </p:stCondLst>
                                  <p:childTnLst>
                                    <p:set>
                                      <p:cBhvr>
                                        <p:cTn dur="1" fill="hold">
                                          <p:stCondLst>
                                            <p:cond delay="0"/>
                                          </p:stCondLst>
                                        </p:cTn>
                                        <p:tgtEl>
                                          <p:spTgt spid="1101"/>
                                        </p:tgtEl>
                                        <p:attrNameLst>
                                          <p:attrName>style.visibility</p:attrName>
                                        </p:attrNameLst>
                                      </p:cBhvr>
                                      <p:to>
                                        <p:strVal val="visible"/>
                                      </p:to>
                                    </p:set>
                                    <p:animEffect filter="fade" transition="in">
                                      <p:cBhvr>
                                        <p:cTn dur="500"/>
                                        <p:tgtEl>
                                          <p:spTgt spid="1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102" name="Shape 1102"/>
        <p:cNvGrpSpPr/>
        <p:nvPr/>
      </p:nvGrpSpPr>
      <p:grpSpPr>
        <a:xfrm>
          <a:off x="0" y="0"/>
          <a:ext cx="0" cy="0"/>
          <a:chOff x="0" y="0"/>
          <a:chExt cx="0" cy="0"/>
        </a:xfrm>
      </p:grpSpPr>
      <p:sp>
        <p:nvSpPr>
          <p:cNvPr id="1103" name="Google Shape;1103;p8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4" name="Google Shape;1104;p8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5" name="Google Shape;1105;p8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6" name="Google Shape;1106;p8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107" name="Google Shape;1107;p80"/>
          <p:cNvGrpSpPr/>
          <p:nvPr/>
        </p:nvGrpSpPr>
        <p:grpSpPr>
          <a:xfrm>
            <a:off x="1916906" y="3288403"/>
            <a:ext cx="2368154" cy="1228725"/>
            <a:chOff x="1916906" y="3192540"/>
            <a:chExt cx="2368154" cy="1228725"/>
          </a:xfrm>
        </p:grpSpPr>
        <p:sp>
          <p:nvSpPr>
            <p:cNvPr id="1108" name="Google Shape;1108;p80"/>
            <p:cNvSpPr/>
            <p:nvPr/>
          </p:nvSpPr>
          <p:spPr>
            <a:xfrm>
              <a:off x="1916906" y="3192540"/>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1109" name="Google Shape;1109;p80"/>
            <p:cNvSpPr/>
            <p:nvPr/>
          </p:nvSpPr>
          <p:spPr>
            <a:xfrm>
              <a:off x="2060972" y="3325890"/>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1110" name="Google Shape;1110;p80"/>
          <p:cNvGrpSpPr/>
          <p:nvPr/>
        </p:nvGrpSpPr>
        <p:grpSpPr>
          <a:xfrm>
            <a:off x="4937521" y="1866798"/>
            <a:ext cx="2352675" cy="1228725"/>
            <a:chOff x="4937521" y="1770935"/>
            <a:chExt cx="2352675" cy="1228725"/>
          </a:xfrm>
        </p:grpSpPr>
        <p:sp>
          <p:nvSpPr>
            <p:cNvPr id="1111" name="Google Shape;1111;p80"/>
            <p:cNvSpPr/>
            <p:nvPr/>
          </p:nvSpPr>
          <p:spPr>
            <a:xfrm>
              <a:off x="4937521" y="1770935"/>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1112" name="Google Shape;1112;p80"/>
            <p:cNvSpPr/>
            <p:nvPr/>
          </p:nvSpPr>
          <p:spPr>
            <a:xfrm>
              <a:off x="6203157" y="1904285"/>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1113" name="Google Shape;1113;p80"/>
          <p:cNvGrpSpPr/>
          <p:nvPr/>
        </p:nvGrpSpPr>
        <p:grpSpPr>
          <a:xfrm>
            <a:off x="1916906" y="1866797"/>
            <a:ext cx="2368154" cy="1228725"/>
            <a:chOff x="1916906" y="1770934"/>
            <a:chExt cx="2368154" cy="1228725"/>
          </a:xfrm>
        </p:grpSpPr>
        <p:sp>
          <p:nvSpPr>
            <p:cNvPr id="1114" name="Google Shape;1114;p80"/>
            <p:cNvSpPr/>
            <p:nvPr/>
          </p:nvSpPr>
          <p:spPr>
            <a:xfrm>
              <a:off x="1916906" y="1770934"/>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1115" name="Google Shape;1115;p80"/>
            <p:cNvSpPr/>
            <p:nvPr/>
          </p:nvSpPr>
          <p:spPr>
            <a:xfrm>
              <a:off x="2060972" y="1904284"/>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1116" name="Google Shape;1116;p80"/>
          <p:cNvSpPr/>
          <p:nvPr/>
        </p:nvSpPr>
        <p:spPr>
          <a:xfrm>
            <a:off x="4937521" y="3288404"/>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1117" name="Google Shape;1117;p80"/>
          <p:cNvSpPr/>
          <p:nvPr/>
        </p:nvSpPr>
        <p:spPr>
          <a:xfrm>
            <a:off x="6203157" y="3421754"/>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1118" name="Google Shape;1118;p80"/>
          <p:cNvSpPr txBox="1"/>
          <p:nvPr>
            <p:ph idx="1" type="body"/>
          </p:nvPr>
        </p:nvSpPr>
        <p:spPr>
          <a:xfrm>
            <a:off x="3100983" y="2000148"/>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19" name="Google Shape;1119;p80"/>
          <p:cNvSpPr txBox="1"/>
          <p:nvPr>
            <p:ph idx="2" type="body"/>
          </p:nvPr>
        </p:nvSpPr>
        <p:spPr>
          <a:xfrm>
            <a:off x="5077420" y="202009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0" name="Google Shape;1120;p80"/>
          <p:cNvSpPr txBox="1"/>
          <p:nvPr>
            <p:ph idx="3" type="body"/>
          </p:nvPr>
        </p:nvSpPr>
        <p:spPr>
          <a:xfrm>
            <a:off x="3118843"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1" name="Google Shape;1121;p80"/>
          <p:cNvSpPr txBox="1"/>
          <p:nvPr>
            <p:ph idx="4" type="body"/>
          </p:nvPr>
        </p:nvSpPr>
        <p:spPr>
          <a:xfrm>
            <a:off x="5128020"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18">
                                            <p:txEl>
                                              <p:pRg end="0" st="0"/>
                                            </p:txEl>
                                          </p:spTgt>
                                        </p:tgtEl>
                                        <p:attrNameLst>
                                          <p:attrName>style.visibility</p:attrName>
                                        </p:attrNameLst>
                                      </p:cBhvr>
                                      <p:to>
                                        <p:strVal val="visible"/>
                                      </p:to>
                                    </p:set>
                                    <p:anim calcmode="lin" valueType="num">
                                      <p:cBhvr additive="base">
                                        <p:cTn dur="500"/>
                                        <p:tgtEl>
                                          <p:spTgt spid="111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18">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8">
                                            <p:txEl>
                                              <p:pRg end="1" st="1"/>
                                            </p:txEl>
                                          </p:spTgt>
                                        </p:tgtEl>
                                        <p:attrNameLst>
                                          <p:attrName>style.visibility</p:attrName>
                                        </p:attrNameLst>
                                      </p:cBhvr>
                                      <p:to>
                                        <p:strVal val="visible"/>
                                      </p:to>
                                    </p:set>
                                    <p:anim calcmode="lin" valueType="num">
                                      <p:cBhvr additive="base">
                                        <p:cTn dur="500"/>
                                        <p:tgtEl>
                                          <p:spTgt spid="111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18">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8">
                                            <p:txEl>
                                              <p:pRg end="2" st="2"/>
                                            </p:txEl>
                                          </p:spTgt>
                                        </p:tgtEl>
                                        <p:attrNameLst>
                                          <p:attrName>style.visibility</p:attrName>
                                        </p:attrNameLst>
                                      </p:cBhvr>
                                      <p:to>
                                        <p:strVal val="visible"/>
                                      </p:to>
                                    </p:set>
                                    <p:anim calcmode="lin" valueType="num">
                                      <p:cBhvr additive="base">
                                        <p:cTn dur="500"/>
                                        <p:tgtEl>
                                          <p:spTgt spid="111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18">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8">
                                            <p:txEl>
                                              <p:pRg end="3" st="3"/>
                                            </p:txEl>
                                          </p:spTgt>
                                        </p:tgtEl>
                                        <p:attrNameLst>
                                          <p:attrName>style.visibility</p:attrName>
                                        </p:attrNameLst>
                                      </p:cBhvr>
                                      <p:to>
                                        <p:strVal val="visible"/>
                                      </p:to>
                                    </p:set>
                                    <p:anim calcmode="lin" valueType="num">
                                      <p:cBhvr additive="base">
                                        <p:cTn dur="500"/>
                                        <p:tgtEl>
                                          <p:spTgt spid="111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118">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8">
                                            <p:txEl>
                                              <p:pRg end="4" st="4"/>
                                            </p:txEl>
                                          </p:spTgt>
                                        </p:tgtEl>
                                        <p:attrNameLst>
                                          <p:attrName>style.visibility</p:attrName>
                                        </p:attrNameLst>
                                      </p:cBhvr>
                                      <p:to>
                                        <p:strVal val="visible"/>
                                      </p:to>
                                    </p:set>
                                    <p:anim calcmode="lin" valueType="num">
                                      <p:cBhvr additive="base">
                                        <p:cTn dur="500"/>
                                        <p:tgtEl>
                                          <p:spTgt spid="111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118">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8">
                                            <p:txEl>
                                              <p:pRg end="5" st="5"/>
                                            </p:txEl>
                                          </p:spTgt>
                                        </p:tgtEl>
                                        <p:attrNameLst>
                                          <p:attrName>style.visibility</p:attrName>
                                        </p:attrNameLst>
                                      </p:cBhvr>
                                      <p:to>
                                        <p:strVal val="visible"/>
                                      </p:to>
                                    </p:set>
                                    <p:anim calcmode="lin" valueType="num">
                                      <p:cBhvr additive="base">
                                        <p:cTn dur="500"/>
                                        <p:tgtEl>
                                          <p:spTgt spid="111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118">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8">
                                            <p:txEl>
                                              <p:pRg end="6" st="6"/>
                                            </p:txEl>
                                          </p:spTgt>
                                        </p:tgtEl>
                                        <p:attrNameLst>
                                          <p:attrName>style.visibility</p:attrName>
                                        </p:attrNameLst>
                                      </p:cBhvr>
                                      <p:to>
                                        <p:strVal val="visible"/>
                                      </p:to>
                                    </p:set>
                                    <p:anim calcmode="lin" valueType="num">
                                      <p:cBhvr additive="base">
                                        <p:cTn dur="500"/>
                                        <p:tgtEl>
                                          <p:spTgt spid="111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118">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8">
                                            <p:txEl>
                                              <p:pRg end="7" st="7"/>
                                            </p:txEl>
                                          </p:spTgt>
                                        </p:tgtEl>
                                        <p:attrNameLst>
                                          <p:attrName>style.visibility</p:attrName>
                                        </p:attrNameLst>
                                      </p:cBhvr>
                                      <p:to>
                                        <p:strVal val="visible"/>
                                      </p:to>
                                    </p:set>
                                    <p:anim calcmode="lin" valueType="num">
                                      <p:cBhvr additive="base">
                                        <p:cTn dur="500"/>
                                        <p:tgtEl>
                                          <p:spTgt spid="111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118">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8">
                                            <p:txEl>
                                              <p:pRg end="8" st="8"/>
                                            </p:txEl>
                                          </p:spTgt>
                                        </p:tgtEl>
                                        <p:attrNameLst>
                                          <p:attrName>style.visibility</p:attrName>
                                        </p:attrNameLst>
                                      </p:cBhvr>
                                      <p:to>
                                        <p:strVal val="visible"/>
                                      </p:to>
                                    </p:set>
                                    <p:anim calcmode="lin" valueType="num">
                                      <p:cBhvr additive="base">
                                        <p:cTn dur="500"/>
                                        <p:tgtEl>
                                          <p:spTgt spid="111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118">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3"/>
                                        </p:tgtEl>
                                        <p:attrNameLst>
                                          <p:attrName>style.visibility</p:attrName>
                                        </p:attrNameLst>
                                      </p:cBhvr>
                                      <p:to>
                                        <p:strVal val="visible"/>
                                      </p:to>
                                    </p:set>
                                    <p:anim calcmode="lin" valueType="num">
                                      <p:cBhvr additive="base">
                                        <p:cTn dur="500"/>
                                        <p:tgtEl>
                                          <p:spTgt spid="1113"/>
                                        </p:tgtEl>
                                        <p:attrNameLst>
                                          <p:attrName>ppt_w</p:attrName>
                                        </p:attrNameLst>
                                      </p:cBhvr>
                                      <p:tavLst>
                                        <p:tav fmla="" tm="0">
                                          <p:val>
                                            <p:strVal val="0"/>
                                          </p:val>
                                        </p:tav>
                                        <p:tav fmla="" tm="100000">
                                          <p:val>
                                            <p:strVal val="#ppt_w"/>
                                          </p:val>
                                        </p:tav>
                                      </p:tavLst>
                                    </p:anim>
                                    <p:anim calcmode="lin" valueType="num">
                                      <p:cBhvr additive="base">
                                        <p:cTn dur="500"/>
                                        <p:tgtEl>
                                          <p:spTgt spid="11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0"/>
                                        </p:tgtEl>
                                        <p:attrNameLst>
                                          <p:attrName>style.visibility</p:attrName>
                                        </p:attrNameLst>
                                      </p:cBhvr>
                                      <p:to>
                                        <p:strVal val="visible"/>
                                      </p:to>
                                    </p:set>
                                    <p:anim calcmode="lin" valueType="num">
                                      <p:cBhvr additive="base">
                                        <p:cTn dur="500"/>
                                        <p:tgtEl>
                                          <p:spTgt spid="1110"/>
                                        </p:tgtEl>
                                        <p:attrNameLst>
                                          <p:attrName>ppt_w</p:attrName>
                                        </p:attrNameLst>
                                      </p:cBhvr>
                                      <p:tavLst>
                                        <p:tav fmla="" tm="0">
                                          <p:val>
                                            <p:strVal val="0"/>
                                          </p:val>
                                        </p:tav>
                                        <p:tav fmla="" tm="100000">
                                          <p:val>
                                            <p:strVal val="#ppt_w"/>
                                          </p:val>
                                        </p:tav>
                                      </p:tavLst>
                                    </p:anim>
                                    <p:anim calcmode="lin" valueType="num">
                                      <p:cBhvr additive="base">
                                        <p:cTn dur="500"/>
                                        <p:tgtEl>
                                          <p:spTgt spid="11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9">
                                            <p:txEl>
                                              <p:pRg end="0" st="0"/>
                                            </p:txEl>
                                          </p:spTgt>
                                        </p:tgtEl>
                                        <p:attrNameLst>
                                          <p:attrName>style.visibility</p:attrName>
                                        </p:attrNameLst>
                                      </p:cBhvr>
                                      <p:to>
                                        <p:strVal val="visible"/>
                                      </p:to>
                                    </p:set>
                                    <p:anim calcmode="lin" valueType="num">
                                      <p:cBhvr additive="base">
                                        <p:cTn dur="500"/>
                                        <p:tgtEl>
                                          <p:spTgt spid="111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9">
                                            <p:txEl>
                                              <p:pRg end="1" st="1"/>
                                            </p:txEl>
                                          </p:spTgt>
                                        </p:tgtEl>
                                        <p:attrNameLst>
                                          <p:attrName>style.visibility</p:attrName>
                                        </p:attrNameLst>
                                      </p:cBhvr>
                                      <p:to>
                                        <p:strVal val="visible"/>
                                      </p:to>
                                    </p:set>
                                    <p:anim calcmode="lin" valueType="num">
                                      <p:cBhvr additive="base">
                                        <p:cTn dur="500"/>
                                        <p:tgtEl>
                                          <p:spTgt spid="111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9">
                                            <p:txEl>
                                              <p:pRg end="2" st="2"/>
                                            </p:txEl>
                                          </p:spTgt>
                                        </p:tgtEl>
                                        <p:attrNameLst>
                                          <p:attrName>style.visibility</p:attrName>
                                        </p:attrNameLst>
                                      </p:cBhvr>
                                      <p:to>
                                        <p:strVal val="visible"/>
                                      </p:to>
                                    </p:set>
                                    <p:anim calcmode="lin" valueType="num">
                                      <p:cBhvr additive="base">
                                        <p:cTn dur="500"/>
                                        <p:tgtEl>
                                          <p:spTgt spid="111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9">
                                            <p:txEl>
                                              <p:pRg end="3" st="3"/>
                                            </p:txEl>
                                          </p:spTgt>
                                        </p:tgtEl>
                                        <p:attrNameLst>
                                          <p:attrName>style.visibility</p:attrName>
                                        </p:attrNameLst>
                                      </p:cBhvr>
                                      <p:to>
                                        <p:strVal val="visible"/>
                                      </p:to>
                                    </p:set>
                                    <p:anim calcmode="lin" valueType="num">
                                      <p:cBhvr additive="base">
                                        <p:cTn dur="500"/>
                                        <p:tgtEl>
                                          <p:spTgt spid="111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9">
                                            <p:txEl>
                                              <p:pRg end="4" st="4"/>
                                            </p:txEl>
                                          </p:spTgt>
                                        </p:tgtEl>
                                        <p:attrNameLst>
                                          <p:attrName>style.visibility</p:attrName>
                                        </p:attrNameLst>
                                      </p:cBhvr>
                                      <p:to>
                                        <p:strVal val="visible"/>
                                      </p:to>
                                    </p:set>
                                    <p:anim calcmode="lin" valueType="num">
                                      <p:cBhvr additive="base">
                                        <p:cTn dur="500"/>
                                        <p:tgtEl>
                                          <p:spTgt spid="111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9">
                                            <p:txEl>
                                              <p:pRg end="5" st="5"/>
                                            </p:txEl>
                                          </p:spTgt>
                                        </p:tgtEl>
                                        <p:attrNameLst>
                                          <p:attrName>style.visibility</p:attrName>
                                        </p:attrNameLst>
                                      </p:cBhvr>
                                      <p:to>
                                        <p:strVal val="visible"/>
                                      </p:to>
                                    </p:set>
                                    <p:anim calcmode="lin" valueType="num">
                                      <p:cBhvr additive="base">
                                        <p:cTn dur="500"/>
                                        <p:tgtEl>
                                          <p:spTgt spid="1119">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9">
                                            <p:txEl>
                                              <p:pRg end="6" st="6"/>
                                            </p:txEl>
                                          </p:spTgt>
                                        </p:tgtEl>
                                        <p:attrNameLst>
                                          <p:attrName>style.visibility</p:attrName>
                                        </p:attrNameLst>
                                      </p:cBhvr>
                                      <p:to>
                                        <p:strVal val="visible"/>
                                      </p:to>
                                    </p:set>
                                    <p:anim calcmode="lin" valueType="num">
                                      <p:cBhvr additive="base">
                                        <p:cTn dur="500"/>
                                        <p:tgtEl>
                                          <p:spTgt spid="1119">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9">
                                            <p:txEl>
                                              <p:pRg end="7" st="7"/>
                                            </p:txEl>
                                          </p:spTgt>
                                        </p:tgtEl>
                                        <p:attrNameLst>
                                          <p:attrName>style.visibility</p:attrName>
                                        </p:attrNameLst>
                                      </p:cBhvr>
                                      <p:to>
                                        <p:strVal val="visible"/>
                                      </p:to>
                                    </p:set>
                                    <p:anim calcmode="lin" valueType="num">
                                      <p:cBhvr additive="base">
                                        <p:cTn dur="500"/>
                                        <p:tgtEl>
                                          <p:spTgt spid="1119">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9">
                                            <p:txEl>
                                              <p:pRg end="8" st="8"/>
                                            </p:txEl>
                                          </p:spTgt>
                                        </p:tgtEl>
                                        <p:attrNameLst>
                                          <p:attrName>style.visibility</p:attrName>
                                        </p:attrNameLst>
                                      </p:cBhvr>
                                      <p:to>
                                        <p:strVal val="visible"/>
                                      </p:to>
                                    </p:set>
                                    <p:anim calcmode="lin" valueType="num">
                                      <p:cBhvr additive="base">
                                        <p:cTn dur="500"/>
                                        <p:tgtEl>
                                          <p:spTgt spid="1119">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07"/>
                                        </p:tgtEl>
                                        <p:attrNameLst>
                                          <p:attrName>style.visibility</p:attrName>
                                        </p:attrNameLst>
                                      </p:cBhvr>
                                      <p:to>
                                        <p:strVal val="visible"/>
                                      </p:to>
                                    </p:set>
                                    <p:anim calcmode="lin" valueType="num">
                                      <p:cBhvr additive="base">
                                        <p:cTn dur="500"/>
                                        <p:tgtEl>
                                          <p:spTgt spid="1107"/>
                                        </p:tgtEl>
                                        <p:attrNameLst>
                                          <p:attrName>ppt_w</p:attrName>
                                        </p:attrNameLst>
                                      </p:cBhvr>
                                      <p:tavLst>
                                        <p:tav fmla="" tm="0">
                                          <p:val>
                                            <p:strVal val="0"/>
                                          </p:val>
                                        </p:tav>
                                        <p:tav fmla="" tm="100000">
                                          <p:val>
                                            <p:strVal val="#ppt_w"/>
                                          </p:val>
                                        </p:tav>
                                      </p:tavLst>
                                    </p:anim>
                                    <p:anim calcmode="lin" valueType="num">
                                      <p:cBhvr additive="base">
                                        <p:cTn dur="500"/>
                                        <p:tgtEl>
                                          <p:spTgt spid="11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0">
                                            <p:txEl>
                                              <p:pRg end="0" st="0"/>
                                            </p:txEl>
                                          </p:spTgt>
                                        </p:tgtEl>
                                        <p:attrNameLst>
                                          <p:attrName>style.visibility</p:attrName>
                                        </p:attrNameLst>
                                      </p:cBhvr>
                                      <p:to>
                                        <p:strVal val="visible"/>
                                      </p:to>
                                    </p:set>
                                    <p:anim calcmode="lin" valueType="num">
                                      <p:cBhvr additive="base">
                                        <p:cTn dur="500"/>
                                        <p:tgtEl>
                                          <p:spTgt spid="112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20">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0">
                                            <p:txEl>
                                              <p:pRg end="1" st="1"/>
                                            </p:txEl>
                                          </p:spTgt>
                                        </p:tgtEl>
                                        <p:attrNameLst>
                                          <p:attrName>style.visibility</p:attrName>
                                        </p:attrNameLst>
                                      </p:cBhvr>
                                      <p:to>
                                        <p:strVal val="visible"/>
                                      </p:to>
                                    </p:set>
                                    <p:anim calcmode="lin" valueType="num">
                                      <p:cBhvr additive="base">
                                        <p:cTn dur="500"/>
                                        <p:tgtEl>
                                          <p:spTgt spid="112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20">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0">
                                            <p:txEl>
                                              <p:pRg end="2" st="2"/>
                                            </p:txEl>
                                          </p:spTgt>
                                        </p:tgtEl>
                                        <p:attrNameLst>
                                          <p:attrName>style.visibility</p:attrName>
                                        </p:attrNameLst>
                                      </p:cBhvr>
                                      <p:to>
                                        <p:strVal val="visible"/>
                                      </p:to>
                                    </p:set>
                                    <p:anim calcmode="lin" valueType="num">
                                      <p:cBhvr additive="base">
                                        <p:cTn dur="500"/>
                                        <p:tgtEl>
                                          <p:spTgt spid="112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20">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0">
                                            <p:txEl>
                                              <p:pRg end="3" st="3"/>
                                            </p:txEl>
                                          </p:spTgt>
                                        </p:tgtEl>
                                        <p:attrNameLst>
                                          <p:attrName>style.visibility</p:attrName>
                                        </p:attrNameLst>
                                      </p:cBhvr>
                                      <p:to>
                                        <p:strVal val="visible"/>
                                      </p:to>
                                    </p:set>
                                    <p:anim calcmode="lin" valueType="num">
                                      <p:cBhvr additive="base">
                                        <p:cTn dur="500"/>
                                        <p:tgtEl>
                                          <p:spTgt spid="1120">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120">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0">
                                            <p:txEl>
                                              <p:pRg end="4" st="4"/>
                                            </p:txEl>
                                          </p:spTgt>
                                        </p:tgtEl>
                                        <p:attrNameLst>
                                          <p:attrName>style.visibility</p:attrName>
                                        </p:attrNameLst>
                                      </p:cBhvr>
                                      <p:to>
                                        <p:strVal val="visible"/>
                                      </p:to>
                                    </p:set>
                                    <p:anim calcmode="lin" valueType="num">
                                      <p:cBhvr additive="base">
                                        <p:cTn dur="500"/>
                                        <p:tgtEl>
                                          <p:spTgt spid="1120">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120">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0">
                                            <p:txEl>
                                              <p:pRg end="5" st="5"/>
                                            </p:txEl>
                                          </p:spTgt>
                                        </p:tgtEl>
                                        <p:attrNameLst>
                                          <p:attrName>style.visibility</p:attrName>
                                        </p:attrNameLst>
                                      </p:cBhvr>
                                      <p:to>
                                        <p:strVal val="visible"/>
                                      </p:to>
                                    </p:set>
                                    <p:anim calcmode="lin" valueType="num">
                                      <p:cBhvr additive="base">
                                        <p:cTn dur="500"/>
                                        <p:tgtEl>
                                          <p:spTgt spid="1120">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120">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0">
                                            <p:txEl>
                                              <p:pRg end="6" st="6"/>
                                            </p:txEl>
                                          </p:spTgt>
                                        </p:tgtEl>
                                        <p:attrNameLst>
                                          <p:attrName>style.visibility</p:attrName>
                                        </p:attrNameLst>
                                      </p:cBhvr>
                                      <p:to>
                                        <p:strVal val="visible"/>
                                      </p:to>
                                    </p:set>
                                    <p:anim calcmode="lin" valueType="num">
                                      <p:cBhvr additive="base">
                                        <p:cTn dur="500"/>
                                        <p:tgtEl>
                                          <p:spTgt spid="1120">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120">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0">
                                            <p:txEl>
                                              <p:pRg end="7" st="7"/>
                                            </p:txEl>
                                          </p:spTgt>
                                        </p:tgtEl>
                                        <p:attrNameLst>
                                          <p:attrName>style.visibility</p:attrName>
                                        </p:attrNameLst>
                                      </p:cBhvr>
                                      <p:to>
                                        <p:strVal val="visible"/>
                                      </p:to>
                                    </p:set>
                                    <p:anim calcmode="lin" valueType="num">
                                      <p:cBhvr additive="base">
                                        <p:cTn dur="500"/>
                                        <p:tgtEl>
                                          <p:spTgt spid="1120">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120">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0">
                                            <p:txEl>
                                              <p:pRg end="8" st="8"/>
                                            </p:txEl>
                                          </p:spTgt>
                                        </p:tgtEl>
                                        <p:attrNameLst>
                                          <p:attrName>style.visibility</p:attrName>
                                        </p:attrNameLst>
                                      </p:cBhvr>
                                      <p:to>
                                        <p:strVal val="visible"/>
                                      </p:to>
                                    </p:set>
                                    <p:anim calcmode="lin" valueType="num">
                                      <p:cBhvr additive="base">
                                        <p:cTn dur="500"/>
                                        <p:tgtEl>
                                          <p:spTgt spid="1120">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120">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p:tgtEl>
                                          <p:spTgt spid="1116"/>
                                        </p:tgtEl>
                                        <p:attrNameLst>
                                          <p:attrName>ppt_w</p:attrName>
                                        </p:attrNameLst>
                                      </p:cBhvr>
                                      <p:tavLst>
                                        <p:tav fmla="" tm="0">
                                          <p:val>
                                            <p:strVal val="0"/>
                                          </p:val>
                                        </p:tav>
                                        <p:tav fmla="" tm="100000">
                                          <p:val>
                                            <p:strVal val="#ppt_w"/>
                                          </p:val>
                                        </p:tav>
                                      </p:tavLst>
                                    </p:anim>
                                    <p:anim calcmode="lin" valueType="num">
                                      <p:cBhvr additive="base">
                                        <p:cTn dur="500"/>
                                        <p:tgtEl>
                                          <p:spTgt spid="11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17"/>
                                        </p:tgtEl>
                                        <p:attrNameLst>
                                          <p:attrName>style.visibility</p:attrName>
                                        </p:attrNameLst>
                                      </p:cBhvr>
                                      <p:to>
                                        <p:strVal val="visible"/>
                                      </p:to>
                                    </p:set>
                                    <p:anim calcmode="lin" valueType="num">
                                      <p:cBhvr additive="base">
                                        <p:cTn dur="500"/>
                                        <p:tgtEl>
                                          <p:spTgt spid="1117"/>
                                        </p:tgtEl>
                                        <p:attrNameLst>
                                          <p:attrName>ppt_w</p:attrName>
                                        </p:attrNameLst>
                                      </p:cBhvr>
                                      <p:tavLst>
                                        <p:tav fmla="" tm="0">
                                          <p:val>
                                            <p:strVal val="0"/>
                                          </p:val>
                                        </p:tav>
                                        <p:tav fmla="" tm="100000">
                                          <p:val>
                                            <p:strVal val="#ppt_w"/>
                                          </p:val>
                                        </p:tav>
                                      </p:tavLst>
                                    </p:anim>
                                    <p:anim calcmode="lin" valueType="num">
                                      <p:cBhvr additive="base">
                                        <p:cTn dur="500"/>
                                        <p:tgtEl>
                                          <p:spTgt spid="11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1">
                                            <p:txEl>
                                              <p:pRg end="0" st="0"/>
                                            </p:txEl>
                                          </p:spTgt>
                                        </p:tgtEl>
                                        <p:attrNameLst>
                                          <p:attrName>style.visibility</p:attrName>
                                        </p:attrNameLst>
                                      </p:cBhvr>
                                      <p:to>
                                        <p:strVal val="visible"/>
                                      </p:to>
                                    </p:set>
                                    <p:anim calcmode="lin" valueType="num">
                                      <p:cBhvr additive="base">
                                        <p:cTn dur="500"/>
                                        <p:tgtEl>
                                          <p:spTgt spid="112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2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1">
                                            <p:txEl>
                                              <p:pRg end="1" st="1"/>
                                            </p:txEl>
                                          </p:spTgt>
                                        </p:tgtEl>
                                        <p:attrNameLst>
                                          <p:attrName>style.visibility</p:attrName>
                                        </p:attrNameLst>
                                      </p:cBhvr>
                                      <p:to>
                                        <p:strVal val="visible"/>
                                      </p:to>
                                    </p:set>
                                    <p:anim calcmode="lin" valueType="num">
                                      <p:cBhvr additive="base">
                                        <p:cTn dur="500"/>
                                        <p:tgtEl>
                                          <p:spTgt spid="112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2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1">
                                            <p:txEl>
                                              <p:pRg end="2" st="2"/>
                                            </p:txEl>
                                          </p:spTgt>
                                        </p:tgtEl>
                                        <p:attrNameLst>
                                          <p:attrName>style.visibility</p:attrName>
                                        </p:attrNameLst>
                                      </p:cBhvr>
                                      <p:to>
                                        <p:strVal val="visible"/>
                                      </p:to>
                                    </p:set>
                                    <p:anim calcmode="lin" valueType="num">
                                      <p:cBhvr additive="base">
                                        <p:cTn dur="500"/>
                                        <p:tgtEl>
                                          <p:spTgt spid="112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2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1">
                                            <p:txEl>
                                              <p:pRg end="3" st="3"/>
                                            </p:txEl>
                                          </p:spTgt>
                                        </p:tgtEl>
                                        <p:attrNameLst>
                                          <p:attrName>style.visibility</p:attrName>
                                        </p:attrNameLst>
                                      </p:cBhvr>
                                      <p:to>
                                        <p:strVal val="visible"/>
                                      </p:to>
                                    </p:set>
                                    <p:anim calcmode="lin" valueType="num">
                                      <p:cBhvr additive="base">
                                        <p:cTn dur="500"/>
                                        <p:tgtEl>
                                          <p:spTgt spid="112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12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1">
                                            <p:txEl>
                                              <p:pRg end="4" st="4"/>
                                            </p:txEl>
                                          </p:spTgt>
                                        </p:tgtEl>
                                        <p:attrNameLst>
                                          <p:attrName>style.visibility</p:attrName>
                                        </p:attrNameLst>
                                      </p:cBhvr>
                                      <p:to>
                                        <p:strVal val="visible"/>
                                      </p:to>
                                    </p:set>
                                    <p:anim calcmode="lin" valueType="num">
                                      <p:cBhvr additive="base">
                                        <p:cTn dur="500"/>
                                        <p:tgtEl>
                                          <p:spTgt spid="112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12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1">
                                            <p:txEl>
                                              <p:pRg end="5" st="5"/>
                                            </p:txEl>
                                          </p:spTgt>
                                        </p:tgtEl>
                                        <p:attrNameLst>
                                          <p:attrName>style.visibility</p:attrName>
                                        </p:attrNameLst>
                                      </p:cBhvr>
                                      <p:to>
                                        <p:strVal val="visible"/>
                                      </p:to>
                                    </p:set>
                                    <p:anim calcmode="lin" valueType="num">
                                      <p:cBhvr additive="base">
                                        <p:cTn dur="500"/>
                                        <p:tgtEl>
                                          <p:spTgt spid="112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12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1">
                                            <p:txEl>
                                              <p:pRg end="6" st="6"/>
                                            </p:txEl>
                                          </p:spTgt>
                                        </p:tgtEl>
                                        <p:attrNameLst>
                                          <p:attrName>style.visibility</p:attrName>
                                        </p:attrNameLst>
                                      </p:cBhvr>
                                      <p:to>
                                        <p:strVal val="visible"/>
                                      </p:to>
                                    </p:set>
                                    <p:anim calcmode="lin" valueType="num">
                                      <p:cBhvr additive="base">
                                        <p:cTn dur="500"/>
                                        <p:tgtEl>
                                          <p:spTgt spid="112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12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1">
                                            <p:txEl>
                                              <p:pRg end="7" st="7"/>
                                            </p:txEl>
                                          </p:spTgt>
                                        </p:tgtEl>
                                        <p:attrNameLst>
                                          <p:attrName>style.visibility</p:attrName>
                                        </p:attrNameLst>
                                      </p:cBhvr>
                                      <p:to>
                                        <p:strVal val="visible"/>
                                      </p:to>
                                    </p:set>
                                    <p:anim calcmode="lin" valueType="num">
                                      <p:cBhvr additive="base">
                                        <p:cTn dur="500"/>
                                        <p:tgtEl>
                                          <p:spTgt spid="112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12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21">
                                            <p:txEl>
                                              <p:pRg end="8" st="8"/>
                                            </p:txEl>
                                          </p:spTgt>
                                        </p:tgtEl>
                                        <p:attrNameLst>
                                          <p:attrName>style.visibility</p:attrName>
                                        </p:attrNameLst>
                                      </p:cBhvr>
                                      <p:to>
                                        <p:strVal val="visible"/>
                                      </p:to>
                                    </p:set>
                                    <p:anim calcmode="lin" valueType="num">
                                      <p:cBhvr additive="base">
                                        <p:cTn dur="500"/>
                                        <p:tgtEl>
                                          <p:spTgt spid="112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121">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1122" name="Shape 1122"/>
        <p:cNvGrpSpPr/>
        <p:nvPr/>
      </p:nvGrpSpPr>
      <p:grpSpPr>
        <a:xfrm>
          <a:off x="0" y="0"/>
          <a:ext cx="0" cy="0"/>
          <a:chOff x="0" y="0"/>
          <a:chExt cx="0" cy="0"/>
        </a:xfrm>
      </p:grpSpPr>
      <p:sp>
        <p:nvSpPr>
          <p:cNvPr id="1123" name="Google Shape;1123;p8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4" name="Google Shape;1124;p8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5" name="Google Shape;1125;p8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6" name="Google Shape;1126;p8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127" name="Google Shape;1127;p81"/>
          <p:cNvGrpSpPr/>
          <p:nvPr/>
        </p:nvGrpSpPr>
        <p:grpSpPr>
          <a:xfrm>
            <a:off x="715131" y="1691267"/>
            <a:ext cx="2057924" cy="2059112"/>
            <a:chOff x="777223" y="2153579"/>
            <a:chExt cx="3022269" cy="3024012"/>
          </a:xfrm>
        </p:grpSpPr>
        <p:sp>
          <p:nvSpPr>
            <p:cNvPr id="1128" name="Google Shape;1128;p81"/>
            <p:cNvSpPr/>
            <p:nvPr/>
          </p:nvSpPr>
          <p:spPr>
            <a:xfrm>
              <a:off x="777223" y="3209277"/>
              <a:ext cx="1486705" cy="1919455"/>
            </a:xfrm>
            <a:custGeom>
              <a:rect b="b" l="l" r="r" t="t"/>
              <a:pathLst>
                <a:path extrusionOk="0" h="1747217" w="1352638">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anchorCtr="0" anchor="ctr" bIns="0" lIns="162000" spcFirstLastPara="1" rIns="0" wrap="square" tIns="0">
              <a:noAutofit/>
            </a:bodyPr>
            <a:lstStyle/>
            <a:p>
              <a:pPr indent="0" lvl="0" marL="0" marR="0" rtl="0" algn="l">
                <a:spcBef>
                  <a:spcPts val="0"/>
                </a:spcBef>
                <a:spcAft>
                  <a:spcPts val="0"/>
                </a:spcAft>
                <a:buNone/>
              </a:pPr>
              <a:r>
                <a:t/>
              </a:r>
              <a:endParaRPr b="1" sz="1500">
                <a:solidFill>
                  <a:srgbClr val="262626"/>
                </a:solidFill>
                <a:latin typeface="Arial"/>
                <a:ea typeface="Arial"/>
                <a:cs typeface="Arial"/>
                <a:sym typeface="Arial"/>
              </a:endParaRPr>
            </a:p>
          </p:txBody>
        </p:sp>
        <p:sp>
          <p:nvSpPr>
            <p:cNvPr id="1129" name="Google Shape;1129;p81"/>
            <p:cNvSpPr/>
            <p:nvPr/>
          </p:nvSpPr>
          <p:spPr>
            <a:xfrm>
              <a:off x="813867" y="2153579"/>
              <a:ext cx="1921200" cy="1477981"/>
            </a:xfrm>
            <a:custGeom>
              <a:rect b="b" l="l" r="r" t="t"/>
              <a:pathLst>
                <a:path extrusionOk="0" h="1344614" w="1747878">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sp>
          <p:nvSpPr>
            <p:cNvPr id="1130" name="Google Shape;1130;p81"/>
            <p:cNvSpPr/>
            <p:nvPr/>
          </p:nvSpPr>
          <p:spPr>
            <a:xfrm>
              <a:off x="2312787" y="2188476"/>
              <a:ext cx="1486705" cy="1921200"/>
            </a:xfrm>
            <a:custGeom>
              <a:rect b="b" l="l" r="r" t="t"/>
              <a:pathLst>
                <a:path extrusionOk="0" h="1747216" w="1352638">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anchorCtr="0" anchor="ctr" bIns="0" lIns="0" spcFirstLastPara="1" rIns="162000" wrap="square" tIns="0">
              <a:noAutofit/>
            </a:bodyPr>
            <a:lstStyle/>
            <a:p>
              <a:pPr indent="0" lvl="0" marL="0" marR="0" rtl="0" algn="ctr">
                <a:spcBef>
                  <a:spcPts val="0"/>
                </a:spcBef>
                <a:spcAft>
                  <a:spcPts val="0"/>
                </a:spcAft>
                <a:buNone/>
              </a:pPr>
              <a:r>
                <a:rPr b="1" lang="en-US" sz="1500">
                  <a:solidFill>
                    <a:srgbClr val="262626"/>
                  </a:solidFill>
                  <a:latin typeface="Arial"/>
                  <a:ea typeface="Arial"/>
                  <a:cs typeface="Arial"/>
                  <a:sym typeface="Arial"/>
                </a:rPr>
                <a:t>     </a:t>
              </a:r>
              <a:endParaRPr b="1" sz="1500">
                <a:solidFill>
                  <a:srgbClr val="262626"/>
                </a:solidFill>
                <a:latin typeface="Arial"/>
                <a:ea typeface="Arial"/>
                <a:cs typeface="Arial"/>
                <a:sym typeface="Arial"/>
              </a:endParaRPr>
            </a:p>
          </p:txBody>
        </p:sp>
        <p:sp>
          <p:nvSpPr>
            <p:cNvPr id="1131" name="Google Shape;1131;p81"/>
            <p:cNvSpPr/>
            <p:nvPr/>
          </p:nvSpPr>
          <p:spPr>
            <a:xfrm>
              <a:off x="1836412" y="3690886"/>
              <a:ext cx="1921200" cy="1486705"/>
            </a:xfrm>
            <a:custGeom>
              <a:rect b="b" l="l" r="r" t="t"/>
              <a:pathLst>
                <a:path extrusionOk="0" h="1352638" w="1747216">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anchorCtr="0" anchor="ctr" bIns="0" lIns="0" spcFirstLastPara="1" rIns="0" wrap="square" tIns="16200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grpSp>
      <p:sp>
        <p:nvSpPr>
          <p:cNvPr id="1132" name="Google Shape;1132;p81"/>
          <p:cNvSpPr/>
          <p:nvPr/>
        </p:nvSpPr>
        <p:spPr>
          <a:xfrm>
            <a:off x="3455965" y="1687523"/>
            <a:ext cx="303663" cy="241749"/>
          </a:xfrm>
          <a:prstGeom prst="triangle">
            <a:avLst>
              <a:gd fmla="val 50000" name="adj"/>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1133" name="Google Shape;1133;p81"/>
          <p:cNvSpPr/>
          <p:nvPr/>
        </p:nvSpPr>
        <p:spPr>
          <a:xfrm>
            <a:off x="3455965" y="2382722"/>
            <a:ext cx="303663" cy="241749"/>
          </a:xfrm>
          <a:prstGeom prst="triangle">
            <a:avLst>
              <a:gd fmla="val 50000" name="adj"/>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1134" name="Google Shape;1134;p81"/>
          <p:cNvSpPr/>
          <p:nvPr/>
        </p:nvSpPr>
        <p:spPr>
          <a:xfrm>
            <a:off x="3455965" y="307768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1135" name="Google Shape;1135;p81"/>
          <p:cNvSpPr/>
          <p:nvPr/>
        </p:nvSpPr>
        <p:spPr>
          <a:xfrm>
            <a:off x="3455965" y="377311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1136" name="Google Shape;1136;p81"/>
          <p:cNvSpPr txBox="1"/>
          <p:nvPr>
            <p:ph idx="1" type="body"/>
          </p:nvPr>
        </p:nvSpPr>
        <p:spPr>
          <a:xfrm>
            <a:off x="1045117" y="2062987"/>
            <a:ext cx="911317" cy="2936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7" name="Google Shape;1137;p81"/>
          <p:cNvSpPr txBox="1"/>
          <p:nvPr>
            <p:ph idx="2" type="body"/>
          </p:nvPr>
        </p:nvSpPr>
        <p:spPr>
          <a:xfrm>
            <a:off x="1973069" y="2240895"/>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8" name="Google Shape;1138;p81"/>
          <p:cNvSpPr txBox="1"/>
          <p:nvPr>
            <p:ph idx="3" type="body"/>
          </p:nvPr>
        </p:nvSpPr>
        <p:spPr>
          <a:xfrm>
            <a:off x="659465" y="2918910"/>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9" name="Google Shape;1139;p81"/>
          <p:cNvSpPr txBox="1"/>
          <p:nvPr>
            <p:ph idx="4" type="body"/>
          </p:nvPr>
        </p:nvSpPr>
        <p:spPr>
          <a:xfrm>
            <a:off x="1645579" y="3116078"/>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40" name="Google Shape;1140;p81"/>
          <p:cNvSpPr txBox="1"/>
          <p:nvPr>
            <p:ph idx="5" type="body"/>
          </p:nvPr>
        </p:nvSpPr>
        <p:spPr>
          <a:xfrm>
            <a:off x="3893849" y="163893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41" name="Google Shape;1141;p81"/>
          <p:cNvSpPr txBox="1"/>
          <p:nvPr>
            <p:ph idx="6" type="body"/>
          </p:nvPr>
        </p:nvSpPr>
        <p:spPr>
          <a:xfrm>
            <a:off x="3893849" y="231709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42" name="Google Shape;1142;p81"/>
          <p:cNvSpPr txBox="1"/>
          <p:nvPr>
            <p:ph idx="7" type="body"/>
          </p:nvPr>
        </p:nvSpPr>
        <p:spPr>
          <a:xfrm>
            <a:off x="3893848" y="2995110"/>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43" name="Google Shape;1143;p81"/>
          <p:cNvSpPr txBox="1"/>
          <p:nvPr>
            <p:ph idx="8" type="body"/>
          </p:nvPr>
        </p:nvSpPr>
        <p:spPr>
          <a:xfrm>
            <a:off x="3893848" y="3677462"/>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7"/>
                                        </p:tgtEl>
                                        <p:attrNameLst>
                                          <p:attrName>style.visibility</p:attrName>
                                        </p:attrNameLst>
                                      </p:cBhvr>
                                      <p:to>
                                        <p:strVal val="visible"/>
                                      </p:to>
                                    </p:set>
                                    <p:animEffect filter="fade" transition="in">
                                      <p:cBhvr>
                                        <p:cTn dur="2000"/>
                                        <p:tgtEl>
                                          <p:spTgt spid="1127"/>
                                        </p:tgtEl>
                                      </p:cBhvr>
                                    </p:animEffect>
                                  </p:childTnLst>
                                </p:cTn>
                              </p:par>
                              <p:par>
                                <p:cTn fill="hold" nodeType="withEffect" presetClass="entr" presetID="10" presetSubtype="0">
                                  <p:stCondLst>
                                    <p:cond delay="0"/>
                                  </p:stCondLst>
                                  <p:childTnLst>
                                    <p:set>
                                      <p:cBhvr>
                                        <p:cTn dur="1" fill="hold">
                                          <p:stCondLst>
                                            <p:cond delay="0"/>
                                          </p:stCondLst>
                                        </p:cTn>
                                        <p:tgtEl>
                                          <p:spTgt spid="1136">
                                            <p:txEl>
                                              <p:pRg end="0" st="0"/>
                                            </p:txEl>
                                          </p:spTgt>
                                        </p:tgtEl>
                                        <p:attrNameLst>
                                          <p:attrName>style.visibility</p:attrName>
                                        </p:attrNameLst>
                                      </p:cBhvr>
                                      <p:to>
                                        <p:strVal val="visible"/>
                                      </p:to>
                                    </p:set>
                                    <p:animEffect filter="fade" transition="in">
                                      <p:cBhvr>
                                        <p:cTn dur="2000"/>
                                        <p:tgtEl>
                                          <p:spTgt spid="113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6">
                                            <p:txEl>
                                              <p:pRg end="1" st="1"/>
                                            </p:txEl>
                                          </p:spTgt>
                                        </p:tgtEl>
                                        <p:attrNameLst>
                                          <p:attrName>style.visibility</p:attrName>
                                        </p:attrNameLst>
                                      </p:cBhvr>
                                      <p:to>
                                        <p:strVal val="visible"/>
                                      </p:to>
                                    </p:set>
                                    <p:animEffect filter="fade" transition="in">
                                      <p:cBhvr>
                                        <p:cTn dur="2000"/>
                                        <p:tgtEl>
                                          <p:spTgt spid="113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6">
                                            <p:txEl>
                                              <p:pRg end="2" st="2"/>
                                            </p:txEl>
                                          </p:spTgt>
                                        </p:tgtEl>
                                        <p:attrNameLst>
                                          <p:attrName>style.visibility</p:attrName>
                                        </p:attrNameLst>
                                      </p:cBhvr>
                                      <p:to>
                                        <p:strVal val="visible"/>
                                      </p:to>
                                    </p:set>
                                    <p:animEffect filter="fade" transition="in">
                                      <p:cBhvr>
                                        <p:cTn dur="2000"/>
                                        <p:tgtEl>
                                          <p:spTgt spid="113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6">
                                            <p:txEl>
                                              <p:pRg end="3" st="3"/>
                                            </p:txEl>
                                          </p:spTgt>
                                        </p:tgtEl>
                                        <p:attrNameLst>
                                          <p:attrName>style.visibility</p:attrName>
                                        </p:attrNameLst>
                                      </p:cBhvr>
                                      <p:to>
                                        <p:strVal val="visible"/>
                                      </p:to>
                                    </p:set>
                                    <p:animEffect filter="fade" transition="in">
                                      <p:cBhvr>
                                        <p:cTn dur="2000"/>
                                        <p:tgtEl>
                                          <p:spTgt spid="113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6">
                                            <p:txEl>
                                              <p:pRg end="4" st="4"/>
                                            </p:txEl>
                                          </p:spTgt>
                                        </p:tgtEl>
                                        <p:attrNameLst>
                                          <p:attrName>style.visibility</p:attrName>
                                        </p:attrNameLst>
                                      </p:cBhvr>
                                      <p:to>
                                        <p:strVal val="visible"/>
                                      </p:to>
                                    </p:set>
                                    <p:animEffect filter="fade" transition="in">
                                      <p:cBhvr>
                                        <p:cTn dur="2000"/>
                                        <p:tgtEl>
                                          <p:spTgt spid="113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6">
                                            <p:txEl>
                                              <p:pRg end="5" st="5"/>
                                            </p:txEl>
                                          </p:spTgt>
                                        </p:tgtEl>
                                        <p:attrNameLst>
                                          <p:attrName>style.visibility</p:attrName>
                                        </p:attrNameLst>
                                      </p:cBhvr>
                                      <p:to>
                                        <p:strVal val="visible"/>
                                      </p:to>
                                    </p:set>
                                    <p:animEffect filter="fade" transition="in">
                                      <p:cBhvr>
                                        <p:cTn dur="2000"/>
                                        <p:tgtEl>
                                          <p:spTgt spid="113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6">
                                            <p:txEl>
                                              <p:pRg end="6" st="6"/>
                                            </p:txEl>
                                          </p:spTgt>
                                        </p:tgtEl>
                                        <p:attrNameLst>
                                          <p:attrName>style.visibility</p:attrName>
                                        </p:attrNameLst>
                                      </p:cBhvr>
                                      <p:to>
                                        <p:strVal val="visible"/>
                                      </p:to>
                                    </p:set>
                                    <p:animEffect filter="fade" transition="in">
                                      <p:cBhvr>
                                        <p:cTn dur="2000"/>
                                        <p:tgtEl>
                                          <p:spTgt spid="1136">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6">
                                            <p:txEl>
                                              <p:pRg end="7" st="7"/>
                                            </p:txEl>
                                          </p:spTgt>
                                        </p:tgtEl>
                                        <p:attrNameLst>
                                          <p:attrName>style.visibility</p:attrName>
                                        </p:attrNameLst>
                                      </p:cBhvr>
                                      <p:to>
                                        <p:strVal val="visible"/>
                                      </p:to>
                                    </p:set>
                                    <p:animEffect filter="fade" transition="in">
                                      <p:cBhvr>
                                        <p:cTn dur="2000"/>
                                        <p:tgtEl>
                                          <p:spTgt spid="1136">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6">
                                            <p:txEl>
                                              <p:pRg end="8" st="8"/>
                                            </p:txEl>
                                          </p:spTgt>
                                        </p:tgtEl>
                                        <p:attrNameLst>
                                          <p:attrName>style.visibility</p:attrName>
                                        </p:attrNameLst>
                                      </p:cBhvr>
                                      <p:to>
                                        <p:strVal val="visible"/>
                                      </p:to>
                                    </p:set>
                                    <p:animEffect filter="fade" transition="in">
                                      <p:cBhvr>
                                        <p:cTn dur="2000"/>
                                        <p:tgtEl>
                                          <p:spTgt spid="1136">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7">
                                            <p:txEl>
                                              <p:pRg end="0" st="0"/>
                                            </p:txEl>
                                          </p:spTgt>
                                        </p:tgtEl>
                                        <p:attrNameLst>
                                          <p:attrName>style.visibility</p:attrName>
                                        </p:attrNameLst>
                                      </p:cBhvr>
                                      <p:to>
                                        <p:strVal val="visible"/>
                                      </p:to>
                                    </p:set>
                                    <p:animEffect filter="fade" transition="in">
                                      <p:cBhvr>
                                        <p:cTn dur="2000"/>
                                        <p:tgtEl>
                                          <p:spTgt spid="113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7">
                                            <p:txEl>
                                              <p:pRg end="1" st="1"/>
                                            </p:txEl>
                                          </p:spTgt>
                                        </p:tgtEl>
                                        <p:attrNameLst>
                                          <p:attrName>style.visibility</p:attrName>
                                        </p:attrNameLst>
                                      </p:cBhvr>
                                      <p:to>
                                        <p:strVal val="visible"/>
                                      </p:to>
                                    </p:set>
                                    <p:animEffect filter="fade" transition="in">
                                      <p:cBhvr>
                                        <p:cTn dur="2000"/>
                                        <p:tgtEl>
                                          <p:spTgt spid="113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7">
                                            <p:txEl>
                                              <p:pRg end="2" st="2"/>
                                            </p:txEl>
                                          </p:spTgt>
                                        </p:tgtEl>
                                        <p:attrNameLst>
                                          <p:attrName>style.visibility</p:attrName>
                                        </p:attrNameLst>
                                      </p:cBhvr>
                                      <p:to>
                                        <p:strVal val="visible"/>
                                      </p:to>
                                    </p:set>
                                    <p:animEffect filter="fade" transition="in">
                                      <p:cBhvr>
                                        <p:cTn dur="2000"/>
                                        <p:tgtEl>
                                          <p:spTgt spid="113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7">
                                            <p:txEl>
                                              <p:pRg end="3" st="3"/>
                                            </p:txEl>
                                          </p:spTgt>
                                        </p:tgtEl>
                                        <p:attrNameLst>
                                          <p:attrName>style.visibility</p:attrName>
                                        </p:attrNameLst>
                                      </p:cBhvr>
                                      <p:to>
                                        <p:strVal val="visible"/>
                                      </p:to>
                                    </p:set>
                                    <p:animEffect filter="fade" transition="in">
                                      <p:cBhvr>
                                        <p:cTn dur="2000"/>
                                        <p:tgtEl>
                                          <p:spTgt spid="113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7">
                                            <p:txEl>
                                              <p:pRg end="4" st="4"/>
                                            </p:txEl>
                                          </p:spTgt>
                                        </p:tgtEl>
                                        <p:attrNameLst>
                                          <p:attrName>style.visibility</p:attrName>
                                        </p:attrNameLst>
                                      </p:cBhvr>
                                      <p:to>
                                        <p:strVal val="visible"/>
                                      </p:to>
                                    </p:set>
                                    <p:animEffect filter="fade" transition="in">
                                      <p:cBhvr>
                                        <p:cTn dur="2000"/>
                                        <p:tgtEl>
                                          <p:spTgt spid="1137">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7">
                                            <p:txEl>
                                              <p:pRg end="5" st="5"/>
                                            </p:txEl>
                                          </p:spTgt>
                                        </p:tgtEl>
                                        <p:attrNameLst>
                                          <p:attrName>style.visibility</p:attrName>
                                        </p:attrNameLst>
                                      </p:cBhvr>
                                      <p:to>
                                        <p:strVal val="visible"/>
                                      </p:to>
                                    </p:set>
                                    <p:animEffect filter="fade" transition="in">
                                      <p:cBhvr>
                                        <p:cTn dur="2000"/>
                                        <p:tgtEl>
                                          <p:spTgt spid="1137">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7">
                                            <p:txEl>
                                              <p:pRg end="6" st="6"/>
                                            </p:txEl>
                                          </p:spTgt>
                                        </p:tgtEl>
                                        <p:attrNameLst>
                                          <p:attrName>style.visibility</p:attrName>
                                        </p:attrNameLst>
                                      </p:cBhvr>
                                      <p:to>
                                        <p:strVal val="visible"/>
                                      </p:to>
                                    </p:set>
                                    <p:animEffect filter="fade" transition="in">
                                      <p:cBhvr>
                                        <p:cTn dur="2000"/>
                                        <p:tgtEl>
                                          <p:spTgt spid="1137">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7">
                                            <p:txEl>
                                              <p:pRg end="7" st="7"/>
                                            </p:txEl>
                                          </p:spTgt>
                                        </p:tgtEl>
                                        <p:attrNameLst>
                                          <p:attrName>style.visibility</p:attrName>
                                        </p:attrNameLst>
                                      </p:cBhvr>
                                      <p:to>
                                        <p:strVal val="visible"/>
                                      </p:to>
                                    </p:set>
                                    <p:animEffect filter="fade" transition="in">
                                      <p:cBhvr>
                                        <p:cTn dur="2000"/>
                                        <p:tgtEl>
                                          <p:spTgt spid="1137">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7">
                                            <p:txEl>
                                              <p:pRg end="8" st="8"/>
                                            </p:txEl>
                                          </p:spTgt>
                                        </p:tgtEl>
                                        <p:attrNameLst>
                                          <p:attrName>style.visibility</p:attrName>
                                        </p:attrNameLst>
                                      </p:cBhvr>
                                      <p:to>
                                        <p:strVal val="visible"/>
                                      </p:to>
                                    </p:set>
                                    <p:animEffect filter="fade" transition="in">
                                      <p:cBhvr>
                                        <p:cTn dur="2000"/>
                                        <p:tgtEl>
                                          <p:spTgt spid="1137">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8">
                                            <p:txEl>
                                              <p:pRg end="0" st="0"/>
                                            </p:txEl>
                                          </p:spTgt>
                                        </p:tgtEl>
                                        <p:attrNameLst>
                                          <p:attrName>style.visibility</p:attrName>
                                        </p:attrNameLst>
                                      </p:cBhvr>
                                      <p:to>
                                        <p:strVal val="visible"/>
                                      </p:to>
                                    </p:set>
                                    <p:animEffect filter="fade" transition="in">
                                      <p:cBhvr>
                                        <p:cTn dur="2000"/>
                                        <p:tgtEl>
                                          <p:spTgt spid="113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8">
                                            <p:txEl>
                                              <p:pRg end="1" st="1"/>
                                            </p:txEl>
                                          </p:spTgt>
                                        </p:tgtEl>
                                        <p:attrNameLst>
                                          <p:attrName>style.visibility</p:attrName>
                                        </p:attrNameLst>
                                      </p:cBhvr>
                                      <p:to>
                                        <p:strVal val="visible"/>
                                      </p:to>
                                    </p:set>
                                    <p:animEffect filter="fade" transition="in">
                                      <p:cBhvr>
                                        <p:cTn dur="2000"/>
                                        <p:tgtEl>
                                          <p:spTgt spid="113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8">
                                            <p:txEl>
                                              <p:pRg end="2" st="2"/>
                                            </p:txEl>
                                          </p:spTgt>
                                        </p:tgtEl>
                                        <p:attrNameLst>
                                          <p:attrName>style.visibility</p:attrName>
                                        </p:attrNameLst>
                                      </p:cBhvr>
                                      <p:to>
                                        <p:strVal val="visible"/>
                                      </p:to>
                                    </p:set>
                                    <p:animEffect filter="fade" transition="in">
                                      <p:cBhvr>
                                        <p:cTn dur="2000"/>
                                        <p:tgtEl>
                                          <p:spTgt spid="113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8">
                                            <p:txEl>
                                              <p:pRg end="3" st="3"/>
                                            </p:txEl>
                                          </p:spTgt>
                                        </p:tgtEl>
                                        <p:attrNameLst>
                                          <p:attrName>style.visibility</p:attrName>
                                        </p:attrNameLst>
                                      </p:cBhvr>
                                      <p:to>
                                        <p:strVal val="visible"/>
                                      </p:to>
                                    </p:set>
                                    <p:animEffect filter="fade" transition="in">
                                      <p:cBhvr>
                                        <p:cTn dur="2000"/>
                                        <p:tgtEl>
                                          <p:spTgt spid="1138">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8">
                                            <p:txEl>
                                              <p:pRg end="4" st="4"/>
                                            </p:txEl>
                                          </p:spTgt>
                                        </p:tgtEl>
                                        <p:attrNameLst>
                                          <p:attrName>style.visibility</p:attrName>
                                        </p:attrNameLst>
                                      </p:cBhvr>
                                      <p:to>
                                        <p:strVal val="visible"/>
                                      </p:to>
                                    </p:set>
                                    <p:animEffect filter="fade" transition="in">
                                      <p:cBhvr>
                                        <p:cTn dur="2000"/>
                                        <p:tgtEl>
                                          <p:spTgt spid="1138">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8">
                                            <p:txEl>
                                              <p:pRg end="5" st="5"/>
                                            </p:txEl>
                                          </p:spTgt>
                                        </p:tgtEl>
                                        <p:attrNameLst>
                                          <p:attrName>style.visibility</p:attrName>
                                        </p:attrNameLst>
                                      </p:cBhvr>
                                      <p:to>
                                        <p:strVal val="visible"/>
                                      </p:to>
                                    </p:set>
                                    <p:animEffect filter="fade" transition="in">
                                      <p:cBhvr>
                                        <p:cTn dur="2000"/>
                                        <p:tgtEl>
                                          <p:spTgt spid="1138">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8">
                                            <p:txEl>
                                              <p:pRg end="6" st="6"/>
                                            </p:txEl>
                                          </p:spTgt>
                                        </p:tgtEl>
                                        <p:attrNameLst>
                                          <p:attrName>style.visibility</p:attrName>
                                        </p:attrNameLst>
                                      </p:cBhvr>
                                      <p:to>
                                        <p:strVal val="visible"/>
                                      </p:to>
                                    </p:set>
                                    <p:animEffect filter="fade" transition="in">
                                      <p:cBhvr>
                                        <p:cTn dur="2000"/>
                                        <p:tgtEl>
                                          <p:spTgt spid="1138">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8">
                                            <p:txEl>
                                              <p:pRg end="7" st="7"/>
                                            </p:txEl>
                                          </p:spTgt>
                                        </p:tgtEl>
                                        <p:attrNameLst>
                                          <p:attrName>style.visibility</p:attrName>
                                        </p:attrNameLst>
                                      </p:cBhvr>
                                      <p:to>
                                        <p:strVal val="visible"/>
                                      </p:to>
                                    </p:set>
                                    <p:animEffect filter="fade" transition="in">
                                      <p:cBhvr>
                                        <p:cTn dur="2000"/>
                                        <p:tgtEl>
                                          <p:spTgt spid="1138">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8">
                                            <p:txEl>
                                              <p:pRg end="8" st="8"/>
                                            </p:txEl>
                                          </p:spTgt>
                                        </p:tgtEl>
                                        <p:attrNameLst>
                                          <p:attrName>style.visibility</p:attrName>
                                        </p:attrNameLst>
                                      </p:cBhvr>
                                      <p:to>
                                        <p:strVal val="visible"/>
                                      </p:to>
                                    </p:set>
                                    <p:animEffect filter="fade" transition="in">
                                      <p:cBhvr>
                                        <p:cTn dur="2000"/>
                                        <p:tgtEl>
                                          <p:spTgt spid="1138">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9">
                                            <p:txEl>
                                              <p:pRg end="0" st="0"/>
                                            </p:txEl>
                                          </p:spTgt>
                                        </p:tgtEl>
                                        <p:attrNameLst>
                                          <p:attrName>style.visibility</p:attrName>
                                        </p:attrNameLst>
                                      </p:cBhvr>
                                      <p:to>
                                        <p:strVal val="visible"/>
                                      </p:to>
                                    </p:set>
                                    <p:animEffect filter="fade" transition="in">
                                      <p:cBhvr>
                                        <p:cTn dur="2000"/>
                                        <p:tgtEl>
                                          <p:spTgt spid="113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9">
                                            <p:txEl>
                                              <p:pRg end="1" st="1"/>
                                            </p:txEl>
                                          </p:spTgt>
                                        </p:tgtEl>
                                        <p:attrNameLst>
                                          <p:attrName>style.visibility</p:attrName>
                                        </p:attrNameLst>
                                      </p:cBhvr>
                                      <p:to>
                                        <p:strVal val="visible"/>
                                      </p:to>
                                    </p:set>
                                    <p:animEffect filter="fade" transition="in">
                                      <p:cBhvr>
                                        <p:cTn dur="2000"/>
                                        <p:tgtEl>
                                          <p:spTgt spid="113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9">
                                            <p:txEl>
                                              <p:pRg end="2" st="2"/>
                                            </p:txEl>
                                          </p:spTgt>
                                        </p:tgtEl>
                                        <p:attrNameLst>
                                          <p:attrName>style.visibility</p:attrName>
                                        </p:attrNameLst>
                                      </p:cBhvr>
                                      <p:to>
                                        <p:strVal val="visible"/>
                                      </p:to>
                                    </p:set>
                                    <p:animEffect filter="fade" transition="in">
                                      <p:cBhvr>
                                        <p:cTn dur="2000"/>
                                        <p:tgtEl>
                                          <p:spTgt spid="113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9">
                                            <p:txEl>
                                              <p:pRg end="3" st="3"/>
                                            </p:txEl>
                                          </p:spTgt>
                                        </p:tgtEl>
                                        <p:attrNameLst>
                                          <p:attrName>style.visibility</p:attrName>
                                        </p:attrNameLst>
                                      </p:cBhvr>
                                      <p:to>
                                        <p:strVal val="visible"/>
                                      </p:to>
                                    </p:set>
                                    <p:animEffect filter="fade" transition="in">
                                      <p:cBhvr>
                                        <p:cTn dur="2000"/>
                                        <p:tgtEl>
                                          <p:spTgt spid="113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9">
                                            <p:txEl>
                                              <p:pRg end="4" st="4"/>
                                            </p:txEl>
                                          </p:spTgt>
                                        </p:tgtEl>
                                        <p:attrNameLst>
                                          <p:attrName>style.visibility</p:attrName>
                                        </p:attrNameLst>
                                      </p:cBhvr>
                                      <p:to>
                                        <p:strVal val="visible"/>
                                      </p:to>
                                    </p:set>
                                    <p:animEffect filter="fade" transition="in">
                                      <p:cBhvr>
                                        <p:cTn dur="2000"/>
                                        <p:tgtEl>
                                          <p:spTgt spid="113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9">
                                            <p:txEl>
                                              <p:pRg end="5" st="5"/>
                                            </p:txEl>
                                          </p:spTgt>
                                        </p:tgtEl>
                                        <p:attrNameLst>
                                          <p:attrName>style.visibility</p:attrName>
                                        </p:attrNameLst>
                                      </p:cBhvr>
                                      <p:to>
                                        <p:strVal val="visible"/>
                                      </p:to>
                                    </p:set>
                                    <p:animEffect filter="fade" transition="in">
                                      <p:cBhvr>
                                        <p:cTn dur="2000"/>
                                        <p:tgtEl>
                                          <p:spTgt spid="113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9">
                                            <p:txEl>
                                              <p:pRg end="6" st="6"/>
                                            </p:txEl>
                                          </p:spTgt>
                                        </p:tgtEl>
                                        <p:attrNameLst>
                                          <p:attrName>style.visibility</p:attrName>
                                        </p:attrNameLst>
                                      </p:cBhvr>
                                      <p:to>
                                        <p:strVal val="visible"/>
                                      </p:to>
                                    </p:set>
                                    <p:animEffect filter="fade" transition="in">
                                      <p:cBhvr>
                                        <p:cTn dur="2000"/>
                                        <p:tgtEl>
                                          <p:spTgt spid="113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9">
                                            <p:txEl>
                                              <p:pRg end="7" st="7"/>
                                            </p:txEl>
                                          </p:spTgt>
                                        </p:tgtEl>
                                        <p:attrNameLst>
                                          <p:attrName>style.visibility</p:attrName>
                                        </p:attrNameLst>
                                      </p:cBhvr>
                                      <p:to>
                                        <p:strVal val="visible"/>
                                      </p:to>
                                    </p:set>
                                    <p:animEffect filter="fade" transition="in">
                                      <p:cBhvr>
                                        <p:cTn dur="2000"/>
                                        <p:tgtEl>
                                          <p:spTgt spid="113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9">
                                            <p:txEl>
                                              <p:pRg end="8" st="8"/>
                                            </p:txEl>
                                          </p:spTgt>
                                        </p:tgtEl>
                                        <p:attrNameLst>
                                          <p:attrName>style.visibility</p:attrName>
                                        </p:attrNameLst>
                                      </p:cBhvr>
                                      <p:to>
                                        <p:strVal val="visible"/>
                                      </p:to>
                                    </p:set>
                                    <p:animEffect filter="fade" transition="in">
                                      <p:cBhvr>
                                        <p:cTn dur="2000"/>
                                        <p:tgtEl>
                                          <p:spTgt spid="1139">
                                            <p:txEl>
                                              <p:pRg end="8" st="8"/>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140">
                                            <p:txEl>
                                              <p:pRg end="0" st="0"/>
                                            </p:txEl>
                                          </p:spTgt>
                                        </p:tgtEl>
                                        <p:attrNameLst>
                                          <p:attrName>style.visibility</p:attrName>
                                        </p:attrNameLst>
                                      </p:cBhvr>
                                      <p:to>
                                        <p:strVal val="visible"/>
                                      </p:to>
                                    </p:set>
                                    <p:animEffect filter="fade" transition="in">
                                      <p:cBhvr>
                                        <p:cTn dur="500"/>
                                        <p:tgtEl>
                                          <p:spTgt spid="1140">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140">
                                            <p:txEl>
                                              <p:pRg end="1" st="1"/>
                                            </p:txEl>
                                          </p:spTgt>
                                        </p:tgtEl>
                                        <p:attrNameLst>
                                          <p:attrName>style.visibility</p:attrName>
                                        </p:attrNameLst>
                                      </p:cBhvr>
                                      <p:to>
                                        <p:strVal val="visible"/>
                                      </p:to>
                                    </p:set>
                                    <p:animEffect filter="fade" transition="in">
                                      <p:cBhvr>
                                        <p:cTn dur="500"/>
                                        <p:tgtEl>
                                          <p:spTgt spid="1140">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140">
                                            <p:txEl>
                                              <p:pRg end="2" st="2"/>
                                            </p:txEl>
                                          </p:spTgt>
                                        </p:tgtEl>
                                        <p:attrNameLst>
                                          <p:attrName>style.visibility</p:attrName>
                                        </p:attrNameLst>
                                      </p:cBhvr>
                                      <p:to>
                                        <p:strVal val="visible"/>
                                      </p:to>
                                    </p:set>
                                    <p:animEffect filter="fade" transition="in">
                                      <p:cBhvr>
                                        <p:cTn dur="500"/>
                                        <p:tgtEl>
                                          <p:spTgt spid="1140">
                                            <p:txEl>
                                              <p:pRg end="2" st="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140">
                                            <p:txEl>
                                              <p:pRg end="3" st="3"/>
                                            </p:txEl>
                                          </p:spTgt>
                                        </p:tgtEl>
                                        <p:attrNameLst>
                                          <p:attrName>style.visibility</p:attrName>
                                        </p:attrNameLst>
                                      </p:cBhvr>
                                      <p:to>
                                        <p:strVal val="visible"/>
                                      </p:to>
                                    </p:set>
                                    <p:animEffect filter="fade" transition="in">
                                      <p:cBhvr>
                                        <p:cTn dur="500"/>
                                        <p:tgtEl>
                                          <p:spTgt spid="1140">
                                            <p:txEl>
                                              <p:pRg end="3" st="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140">
                                            <p:txEl>
                                              <p:pRg end="4" st="4"/>
                                            </p:txEl>
                                          </p:spTgt>
                                        </p:tgtEl>
                                        <p:attrNameLst>
                                          <p:attrName>style.visibility</p:attrName>
                                        </p:attrNameLst>
                                      </p:cBhvr>
                                      <p:to>
                                        <p:strVal val="visible"/>
                                      </p:to>
                                    </p:set>
                                    <p:animEffect filter="fade" transition="in">
                                      <p:cBhvr>
                                        <p:cTn dur="500"/>
                                        <p:tgtEl>
                                          <p:spTgt spid="1140">
                                            <p:txEl>
                                              <p:pRg end="4" st="4"/>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140">
                                            <p:txEl>
                                              <p:pRg end="5" st="5"/>
                                            </p:txEl>
                                          </p:spTgt>
                                        </p:tgtEl>
                                        <p:attrNameLst>
                                          <p:attrName>style.visibility</p:attrName>
                                        </p:attrNameLst>
                                      </p:cBhvr>
                                      <p:to>
                                        <p:strVal val="visible"/>
                                      </p:to>
                                    </p:set>
                                    <p:animEffect filter="fade" transition="in">
                                      <p:cBhvr>
                                        <p:cTn dur="500"/>
                                        <p:tgtEl>
                                          <p:spTgt spid="1140">
                                            <p:txEl>
                                              <p:pRg end="5" st="5"/>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140">
                                            <p:txEl>
                                              <p:pRg end="6" st="6"/>
                                            </p:txEl>
                                          </p:spTgt>
                                        </p:tgtEl>
                                        <p:attrNameLst>
                                          <p:attrName>style.visibility</p:attrName>
                                        </p:attrNameLst>
                                      </p:cBhvr>
                                      <p:to>
                                        <p:strVal val="visible"/>
                                      </p:to>
                                    </p:set>
                                    <p:animEffect filter="fade" transition="in">
                                      <p:cBhvr>
                                        <p:cTn dur="500"/>
                                        <p:tgtEl>
                                          <p:spTgt spid="1140">
                                            <p:txEl>
                                              <p:pRg end="6" st="6"/>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140">
                                            <p:txEl>
                                              <p:pRg end="7" st="7"/>
                                            </p:txEl>
                                          </p:spTgt>
                                        </p:tgtEl>
                                        <p:attrNameLst>
                                          <p:attrName>style.visibility</p:attrName>
                                        </p:attrNameLst>
                                      </p:cBhvr>
                                      <p:to>
                                        <p:strVal val="visible"/>
                                      </p:to>
                                    </p:set>
                                    <p:animEffect filter="fade" transition="in">
                                      <p:cBhvr>
                                        <p:cTn dur="500"/>
                                        <p:tgtEl>
                                          <p:spTgt spid="1140">
                                            <p:txEl>
                                              <p:pRg end="7" st="7"/>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140">
                                            <p:txEl>
                                              <p:pRg end="8" st="8"/>
                                            </p:txEl>
                                          </p:spTgt>
                                        </p:tgtEl>
                                        <p:attrNameLst>
                                          <p:attrName>style.visibility</p:attrName>
                                        </p:attrNameLst>
                                      </p:cBhvr>
                                      <p:to>
                                        <p:strVal val="visible"/>
                                      </p:to>
                                    </p:set>
                                    <p:animEffect filter="fade" transition="in">
                                      <p:cBhvr>
                                        <p:cTn dur="500"/>
                                        <p:tgtEl>
                                          <p:spTgt spid="1140">
                                            <p:txEl>
                                              <p:pRg end="8" st="8"/>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1141">
                                            <p:txEl>
                                              <p:pRg end="0" st="0"/>
                                            </p:txEl>
                                          </p:spTgt>
                                        </p:tgtEl>
                                        <p:attrNameLst>
                                          <p:attrName>style.visibility</p:attrName>
                                        </p:attrNameLst>
                                      </p:cBhvr>
                                      <p:to>
                                        <p:strVal val="visible"/>
                                      </p:to>
                                    </p:set>
                                    <p:animEffect filter="fade" transition="in">
                                      <p:cBhvr>
                                        <p:cTn dur="500"/>
                                        <p:tgtEl>
                                          <p:spTgt spid="1141">
                                            <p:txEl>
                                              <p:pRg end="0" st="0"/>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1141">
                                            <p:txEl>
                                              <p:pRg end="1" st="1"/>
                                            </p:txEl>
                                          </p:spTgt>
                                        </p:tgtEl>
                                        <p:attrNameLst>
                                          <p:attrName>style.visibility</p:attrName>
                                        </p:attrNameLst>
                                      </p:cBhvr>
                                      <p:to>
                                        <p:strVal val="visible"/>
                                      </p:to>
                                    </p:set>
                                    <p:animEffect filter="fade" transition="in">
                                      <p:cBhvr>
                                        <p:cTn dur="500"/>
                                        <p:tgtEl>
                                          <p:spTgt spid="1141">
                                            <p:txEl>
                                              <p:pRg end="1" st="1"/>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1141">
                                            <p:txEl>
                                              <p:pRg end="2" st="2"/>
                                            </p:txEl>
                                          </p:spTgt>
                                        </p:tgtEl>
                                        <p:attrNameLst>
                                          <p:attrName>style.visibility</p:attrName>
                                        </p:attrNameLst>
                                      </p:cBhvr>
                                      <p:to>
                                        <p:strVal val="visible"/>
                                      </p:to>
                                    </p:set>
                                    <p:animEffect filter="fade" transition="in">
                                      <p:cBhvr>
                                        <p:cTn dur="500"/>
                                        <p:tgtEl>
                                          <p:spTgt spid="1141">
                                            <p:txEl>
                                              <p:pRg end="2" st="2"/>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1141">
                                            <p:txEl>
                                              <p:pRg end="3" st="3"/>
                                            </p:txEl>
                                          </p:spTgt>
                                        </p:tgtEl>
                                        <p:attrNameLst>
                                          <p:attrName>style.visibility</p:attrName>
                                        </p:attrNameLst>
                                      </p:cBhvr>
                                      <p:to>
                                        <p:strVal val="visible"/>
                                      </p:to>
                                    </p:set>
                                    <p:animEffect filter="fade" transition="in">
                                      <p:cBhvr>
                                        <p:cTn dur="500"/>
                                        <p:tgtEl>
                                          <p:spTgt spid="1141">
                                            <p:txEl>
                                              <p:pRg end="3" st="3"/>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1141">
                                            <p:txEl>
                                              <p:pRg end="4" st="4"/>
                                            </p:txEl>
                                          </p:spTgt>
                                        </p:tgtEl>
                                        <p:attrNameLst>
                                          <p:attrName>style.visibility</p:attrName>
                                        </p:attrNameLst>
                                      </p:cBhvr>
                                      <p:to>
                                        <p:strVal val="visible"/>
                                      </p:to>
                                    </p:set>
                                    <p:animEffect filter="fade" transition="in">
                                      <p:cBhvr>
                                        <p:cTn dur="500"/>
                                        <p:tgtEl>
                                          <p:spTgt spid="1141">
                                            <p:txEl>
                                              <p:pRg end="4" st="4"/>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1141">
                                            <p:txEl>
                                              <p:pRg end="5" st="5"/>
                                            </p:txEl>
                                          </p:spTgt>
                                        </p:tgtEl>
                                        <p:attrNameLst>
                                          <p:attrName>style.visibility</p:attrName>
                                        </p:attrNameLst>
                                      </p:cBhvr>
                                      <p:to>
                                        <p:strVal val="visible"/>
                                      </p:to>
                                    </p:set>
                                    <p:animEffect filter="fade" transition="in">
                                      <p:cBhvr>
                                        <p:cTn dur="500"/>
                                        <p:tgtEl>
                                          <p:spTgt spid="1141">
                                            <p:txEl>
                                              <p:pRg end="5" st="5"/>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1141">
                                            <p:txEl>
                                              <p:pRg end="6" st="6"/>
                                            </p:txEl>
                                          </p:spTgt>
                                        </p:tgtEl>
                                        <p:attrNameLst>
                                          <p:attrName>style.visibility</p:attrName>
                                        </p:attrNameLst>
                                      </p:cBhvr>
                                      <p:to>
                                        <p:strVal val="visible"/>
                                      </p:to>
                                    </p:set>
                                    <p:animEffect filter="fade" transition="in">
                                      <p:cBhvr>
                                        <p:cTn dur="500"/>
                                        <p:tgtEl>
                                          <p:spTgt spid="1141">
                                            <p:txEl>
                                              <p:pRg end="6" st="6"/>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1141">
                                            <p:txEl>
                                              <p:pRg end="7" st="7"/>
                                            </p:txEl>
                                          </p:spTgt>
                                        </p:tgtEl>
                                        <p:attrNameLst>
                                          <p:attrName>style.visibility</p:attrName>
                                        </p:attrNameLst>
                                      </p:cBhvr>
                                      <p:to>
                                        <p:strVal val="visible"/>
                                      </p:to>
                                    </p:set>
                                    <p:animEffect filter="fade" transition="in">
                                      <p:cBhvr>
                                        <p:cTn dur="500"/>
                                        <p:tgtEl>
                                          <p:spTgt spid="1141">
                                            <p:txEl>
                                              <p:pRg end="7" st="7"/>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1141">
                                            <p:txEl>
                                              <p:pRg end="8" st="8"/>
                                            </p:txEl>
                                          </p:spTgt>
                                        </p:tgtEl>
                                        <p:attrNameLst>
                                          <p:attrName>style.visibility</p:attrName>
                                        </p:attrNameLst>
                                      </p:cBhvr>
                                      <p:to>
                                        <p:strVal val="visible"/>
                                      </p:to>
                                    </p:set>
                                    <p:animEffect filter="fade" transition="in">
                                      <p:cBhvr>
                                        <p:cTn dur="500"/>
                                        <p:tgtEl>
                                          <p:spTgt spid="1141">
                                            <p:txEl>
                                              <p:pRg end="8" st="8"/>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1142">
                                            <p:txEl>
                                              <p:pRg end="0" st="0"/>
                                            </p:txEl>
                                          </p:spTgt>
                                        </p:tgtEl>
                                        <p:attrNameLst>
                                          <p:attrName>style.visibility</p:attrName>
                                        </p:attrNameLst>
                                      </p:cBhvr>
                                      <p:to>
                                        <p:strVal val="visible"/>
                                      </p:to>
                                    </p:set>
                                    <p:animEffect filter="fade" transition="in">
                                      <p:cBhvr>
                                        <p:cTn dur="500"/>
                                        <p:tgtEl>
                                          <p:spTgt spid="1142">
                                            <p:txEl>
                                              <p:pRg end="0" st="0"/>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1142">
                                            <p:txEl>
                                              <p:pRg end="1" st="1"/>
                                            </p:txEl>
                                          </p:spTgt>
                                        </p:tgtEl>
                                        <p:attrNameLst>
                                          <p:attrName>style.visibility</p:attrName>
                                        </p:attrNameLst>
                                      </p:cBhvr>
                                      <p:to>
                                        <p:strVal val="visible"/>
                                      </p:to>
                                    </p:set>
                                    <p:animEffect filter="fade" transition="in">
                                      <p:cBhvr>
                                        <p:cTn dur="500"/>
                                        <p:tgtEl>
                                          <p:spTgt spid="1142">
                                            <p:txEl>
                                              <p:pRg end="1" st="1"/>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1142">
                                            <p:txEl>
                                              <p:pRg end="2" st="2"/>
                                            </p:txEl>
                                          </p:spTgt>
                                        </p:tgtEl>
                                        <p:attrNameLst>
                                          <p:attrName>style.visibility</p:attrName>
                                        </p:attrNameLst>
                                      </p:cBhvr>
                                      <p:to>
                                        <p:strVal val="visible"/>
                                      </p:to>
                                    </p:set>
                                    <p:animEffect filter="fade" transition="in">
                                      <p:cBhvr>
                                        <p:cTn dur="500"/>
                                        <p:tgtEl>
                                          <p:spTgt spid="1142">
                                            <p:txEl>
                                              <p:pRg end="2" st="2"/>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1142">
                                            <p:txEl>
                                              <p:pRg end="3" st="3"/>
                                            </p:txEl>
                                          </p:spTgt>
                                        </p:tgtEl>
                                        <p:attrNameLst>
                                          <p:attrName>style.visibility</p:attrName>
                                        </p:attrNameLst>
                                      </p:cBhvr>
                                      <p:to>
                                        <p:strVal val="visible"/>
                                      </p:to>
                                    </p:set>
                                    <p:animEffect filter="fade" transition="in">
                                      <p:cBhvr>
                                        <p:cTn dur="500"/>
                                        <p:tgtEl>
                                          <p:spTgt spid="1142">
                                            <p:txEl>
                                              <p:pRg end="3" st="3"/>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1142">
                                            <p:txEl>
                                              <p:pRg end="4" st="4"/>
                                            </p:txEl>
                                          </p:spTgt>
                                        </p:tgtEl>
                                        <p:attrNameLst>
                                          <p:attrName>style.visibility</p:attrName>
                                        </p:attrNameLst>
                                      </p:cBhvr>
                                      <p:to>
                                        <p:strVal val="visible"/>
                                      </p:to>
                                    </p:set>
                                    <p:animEffect filter="fade" transition="in">
                                      <p:cBhvr>
                                        <p:cTn dur="500"/>
                                        <p:tgtEl>
                                          <p:spTgt spid="1142">
                                            <p:txEl>
                                              <p:pRg end="4" st="4"/>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1142">
                                            <p:txEl>
                                              <p:pRg end="5" st="5"/>
                                            </p:txEl>
                                          </p:spTgt>
                                        </p:tgtEl>
                                        <p:attrNameLst>
                                          <p:attrName>style.visibility</p:attrName>
                                        </p:attrNameLst>
                                      </p:cBhvr>
                                      <p:to>
                                        <p:strVal val="visible"/>
                                      </p:to>
                                    </p:set>
                                    <p:animEffect filter="fade" transition="in">
                                      <p:cBhvr>
                                        <p:cTn dur="500"/>
                                        <p:tgtEl>
                                          <p:spTgt spid="1142">
                                            <p:txEl>
                                              <p:pRg end="5" st="5"/>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1142">
                                            <p:txEl>
                                              <p:pRg end="6" st="6"/>
                                            </p:txEl>
                                          </p:spTgt>
                                        </p:tgtEl>
                                        <p:attrNameLst>
                                          <p:attrName>style.visibility</p:attrName>
                                        </p:attrNameLst>
                                      </p:cBhvr>
                                      <p:to>
                                        <p:strVal val="visible"/>
                                      </p:to>
                                    </p:set>
                                    <p:animEffect filter="fade" transition="in">
                                      <p:cBhvr>
                                        <p:cTn dur="500"/>
                                        <p:tgtEl>
                                          <p:spTgt spid="1142">
                                            <p:txEl>
                                              <p:pRg end="6" st="6"/>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1142">
                                            <p:txEl>
                                              <p:pRg end="7" st="7"/>
                                            </p:txEl>
                                          </p:spTgt>
                                        </p:tgtEl>
                                        <p:attrNameLst>
                                          <p:attrName>style.visibility</p:attrName>
                                        </p:attrNameLst>
                                      </p:cBhvr>
                                      <p:to>
                                        <p:strVal val="visible"/>
                                      </p:to>
                                    </p:set>
                                    <p:animEffect filter="fade" transition="in">
                                      <p:cBhvr>
                                        <p:cTn dur="500"/>
                                        <p:tgtEl>
                                          <p:spTgt spid="1142">
                                            <p:txEl>
                                              <p:pRg end="7" st="7"/>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1142">
                                            <p:txEl>
                                              <p:pRg end="8" st="8"/>
                                            </p:txEl>
                                          </p:spTgt>
                                        </p:tgtEl>
                                        <p:attrNameLst>
                                          <p:attrName>style.visibility</p:attrName>
                                        </p:attrNameLst>
                                      </p:cBhvr>
                                      <p:to>
                                        <p:strVal val="visible"/>
                                      </p:to>
                                    </p:set>
                                    <p:animEffect filter="fade" transition="in">
                                      <p:cBhvr>
                                        <p:cTn dur="500"/>
                                        <p:tgtEl>
                                          <p:spTgt spid="1142">
                                            <p:txEl>
                                              <p:pRg end="8" st="8"/>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1143">
                                            <p:txEl>
                                              <p:pRg end="0" st="0"/>
                                            </p:txEl>
                                          </p:spTgt>
                                        </p:tgtEl>
                                        <p:attrNameLst>
                                          <p:attrName>style.visibility</p:attrName>
                                        </p:attrNameLst>
                                      </p:cBhvr>
                                      <p:to>
                                        <p:strVal val="visible"/>
                                      </p:to>
                                    </p:set>
                                    <p:animEffect filter="fade" transition="in">
                                      <p:cBhvr>
                                        <p:cTn dur="500"/>
                                        <p:tgtEl>
                                          <p:spTgt spid="1143">
                                            <p:txEl>
                                              <p:pRg end="0" st="0"/>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1143">
                                            <p:txEl>
                                              <p:pRg end="1" st="1"/>
                                            </p:txEl>
                                          </p:spTgt>
                                        </p:tgtEl>
                                        <p:attrNameLst>
                                          <p:attrName>style.visibility</p:attrName>
                                        </p:attrNameLst>
                                      </p:cBhvr>
                                      <p:to>
                                        <p:strVal val="visible"/>
                                      </p:to>
                                    </p:set>
                                    <p:animEffect filter="fade" transition="in">
                                      <p:cBhvr>
                                        <p:cTn dur="500"/>
                                        <p:tgtEl>
                                          <p:spTgt spid="1143">
                                            <p:txEl>
                                              <p:pRg end="1" st="1"/>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1143">
                                            <p:txEl>
                                              <p:pRg end="2" st="2"/>
                                            </p:txEl>
                                          </p:spTgt>
                                        </p:tgtEl>
                                        <p:attrNameLst>
                                          <p:attrName>style.visibility</p:attrName>
                                        </p:attrNameLst>
                                      </p:cBhvr>
                                      <p:to>
                                        <p:strVal val="visible"/>
                                      </p:to>
                                    </p:set>
                                    <p:animEffect filter="fade" transition="in">
                                      <p:cBhvr>
                                        <p:cTn dur="500"/>
                                        <p:tgtEl>
                                          <p:spTgt spid="1143">
                                            <p:txEl>
                                              <p:pRg end="2" st="2"/>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1143">
                                            <p:txEl>
                                              <p:pRg end="3" st="3"/>
                                            </p:txEl>
                                          </p:spTgt>
                                        </p:tgtEl>
                                        <p:attrNameLst>
                                          <p:attrName>style.visibility</p:attrName>
                                        </p:attrNameLst>
                                      </p:cBhvr>
                                      <p:to>
                                        <p:strVal val="visible"/>
                                      </p:to>
                                    </p:set>
                                    <p:animEffect filter="fade" transition="in">
                                      <p:cBhvr>
                                        <p:cTn dur="500"/>
                                        <p:tgtEl>
                                          <p:spTgt spid="1143">
                                            <p:txEl>
                                              <p:pRg end="3" st="3"/>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1143">
                                            <p:txEl>
                                              <p:pRg end="4" st="4"/>
                                            </p:txEl>
                                          </p:spTgt>
                                        </p:tgtEl>
                                        <p:attrNameLst>
                                          <p:attrName>style.visibility</p:attrName>
                                        </p:attrNameLst>
                                      </p:cBhvr>
                                      <p:to>
                                        <p:strVal val="visible"/>
                                      </p:to>
                                    </p:set>
                                    <p:animEffect filter="fade" transition="in">
                                      <p:cBhvr>
                                        <p:cTn dur="500"/>
                                        <p:tgtEl>
                                          <p:spTgt spid="1143">
                                            <p:txEl>
                                              <p:pRg end="4" st="4"/>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1143">
                                            <p:txEl>
                                              <p:pRg end="5" st="5"/>
                                            </p:txEl>
                                          </p:spTgt>
                                        </p:tgtEl>
                                        <p:attrNameLst>
                                          <p:attrName>style.visibility</p:attrName>
                                        </p:attrNameLst>
                                      </p:cBhvr>
                                      <p:to>
                                        <p:strVal val="visible"/>
                                      </p:to>
                                    </p:set>
                                    <p:animEffect filter="fade" transition="in">
                                      <p:cBhvr>
                                        <p:cTn dur="500"/>
                                        <p:tgtEl>
                                          <p:spTgt spid="1143">
                                            <p:txEl>
                                              <p:pRg end="5" st="5"/>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1143">
                                            <p:txEl>
                                              <p:pRg end="6" st="6"/>
                                            </p:txEl>
                                          </p:spTgt>
                                        </p:tgtEl>
                                        <p:attrNameLst>
                                          <p:attrName>style.visibility</p:attrName>
                                        </p:attrNameLst>
                                      </p:cBhvr>
                                      <p:to>
                                        <p:strVal val="visible"/>
                                      </p:to>
                                    </p:set>
                                    <p:animEffect filter="fade" transition="in">
                                      <p:cBhvr>
                                        <p:cTn dur="500"/>
                                        <p:tgtEl>
                                          <p:spTgt spid="1143">
                                            <p:txEl>
                                              <p:pRg end="6" st="6"/>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1143">
                                            <p:txEl>
                                              <p:pRg end="7" st="7"/>
                                            </p:txEl>
                                          </p:spTgt>
                                        </p:tgtEl>
                                        <p:attrNameLst>
                                          <p:attrName>style.visibility</p:attrName>
                                        </p:attrNameLst>
                                      </p:cBhvr>
                                      <p:to>
                                        <p:strVal val="visible"/>
                                      </p:to>
                                    </p:set>
                                    <p:animEffect filter="fade" transition="in">
                                      <p:cBhvr>
                                        <p:cTn dur="500"/>
                                        <p:tgtEl>
                                          <p:spTgt spid="1143">
                                            <p:txEl>
                                              <p:pRg end="7" st="7"/>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1143">
                                            <p:txEl>
                                              <p:pRg end="8" st="8"/>
                                            </p:txEl>
                                          </p:spTgt>
                                        </p:tgtEl>
                                        <p:attrNameLst>
                                          <p:attrName>style.visibility</p:attrName>
                                        </p:attrNameLst>
                                      </p:cBhvr>
                                      <p:to>
                                        <p:strVal val="visible"/>
                                      </p:to>
                                    </p:set>
                                    <p:animEffect filter="fade" transition="in">
                                      <p:cBhvr>
                                        <p:cTn dur="500"/>
                                        <p:tgtEl>
                                          <p:spTgt spid="114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144" name="Shape 1144"/>
        <p:cNvGrpSpPr/>
        <p:nvPr/>
      </p:nvGrpSpPr>
      <p:grpSpPr>
        <a:xfrm>
          <a:off x="0" y="0"/>
          <a:ext cx="0" cy="0"/>
          <a:chOff x="0" y="0"/>
          <a:chExt cx="0" cy="0"/>
        </a:xfrm>
      </p:grpSpPr>
      <p:sp>
        <p:nvSpPr>
          <p:cNvPr id="1145" name="Google Shape;1145;p8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6" name="Google Shape;1146;p82"/>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7" name="Google Shape;1147;p82"/>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8" name="Google Shape;1148;p82"/>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149" name="Google Shape;1149;p82"/>
          <p:cNvGrpSpPr/>
          <p:nvPr/>
        </p:nvGrpSpPr>
        <p:grpSpPr>
          <a:xfrm>
            <a:off x="5699610" y="1280371"/>
            <a:ext cx="3053499" cy="2950026"/>
            <a:chOff x="5699610" y="1280371"/>
            <a:chExt cx="3053499" cy="2950026"/>
          </a:xfrm>
        </p:grpSpPr>
        <p:pic>
          <p:nvPicPr>
            <p:cNvPr descr="A picture containing vector graphics&#10;&#10;Description automatically generated" id="1150" name="Google Shape;1150;p82"/>
            <p:cNvPicPr preferRelativeResize="0"/>
            <p:nvPr/>
          </p:nvPicPr>
          <p:blipFill rotWithShape="1">
            <a:blip r:embed="rId2">
              <a:alphaModFix/>
            </a:blip>
            <a:srcRect b="0" l="0" r="0" t="0"/>
            <a:stretch/>
          </p:blipFill>
          <p:spPr>
            <a:xfrm>
              <a:off x="6246618" y="1280371"/>
              <a:ext cx="1731079" cy="1822714"/>
            </a:xfrm>
            <a:prstGeom prst="rect">
              <a:avLst/>
            </a:prstGeom>
            <a:noFill/>
            <a:ln>
              <a:noFill/>
            </a:ln>
          </p:spPr>
        </p:pic>
        <p:grpSp>
          <p:nvGrpSpPr>
            <p:cNvPr id="1151" name="Google Shape;1151;p82"/>
            <p:cNvGrpSpPr/>
            <p:nvPr/>
          </p:nvGrpSpPr>
          <p:grpSpPr>
            <a:xfrm>
              <a:off x="5699610" y="2407683"/>
              <a:ext cx="3053499" cy="1822714"/>
              <a:chOff x="7610476" y="3308806"/>
              <a:chExt cx="2311400" cy="1735138"/>
            </a:xfrm>
          </p:grpSpPr>
          <p:sp>
            <p:nvSpPr>
              <p:cNvPr id="1152" name="Google Shape;1152;p82"/>
              <p:cNvSpPr/>
              <p:nvPr/>
            </p:nvSpPr>
            <p:spPr>
              <a:xfrm>
                <a:off x="7610476" y="3308806"/>
                <a:ext cx="2311400" cy="17351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3" name="Google Shape;1153;p82"/>
              <p:cNvSpPr/>
              <p:nvPr/>
            </p:nvSpPr>
            <p:spPr>
              <a:xfrm>
                <a:off x="7727137" y="3437548"/>
                <a:ext cx="2058292" cy="1501594"/>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rPr lang="en-US" sz="1800">
                    <a:solidFill>
                      <a:srgbClr val="333333"/>
                    </a:solidFill>
                    <a:latin typeface="Calibri"/>
                    <a:ea typeface="Calibri"/>
                    <a:cs typeface="Calibri"/>
                    <a:sym typeface="Calibri"/>
                  </a:rPr>
                  <a:t> </a:t>
                </a:r>
                <a:endParaRPr sz="2400">
                  <a:solidFill>
                    <a:srgbClr val="2BC3B5"/>
                  </a:solidFill>
                  <a:latin typeface="Calibri"/>
                  <a:ea typeface="Calibri"/>
                  <a:cs typeface="Calibri"/>
                  <a:sym typeface="Calibri"/>
                </a:endParaRPr>
              </a:p>
            </p:txBody>
          </p:sp>
        </p:grpSp>
      </p:grpSp>
      <p:grpSp>
        <p:nvGrpSpPr>
          <p:cNvPr id="1154" name="Google Shape;1154;p82"/>
          <p:cNvGrpSpPr/>
          <p:nvPr/>
        </p:nvGrpSpPr>
        <p:grpSpPr>
          <a:xfrm>
            <a:off x="3024605" y="1936594"/>
            <a:ext cx="2514306" cy="2659189"/>
            <a:chOff x="2991598" y="1952101"/>
            <a:chExt cx="2514306" cy="2659189"/>
          </a:xfrm>
        </p:grpSpPr>
        <p:pic>
          <p:nvPicPr>
            <p:cNvPr descr="Icon&#10;&#10;Description automatically generated" id="1155" name="Google Shape;1155;p82"/>
            <p:cNvPicPr preferRelativeResize="0"/>
            <p:nvPr/>
          </p:nvPicPr>
          <p:blipFill rotWithShape="1">
            <a:blip r:embed="rId3">
              <a:alphaModFix/>
            </a:blip>
            <a:srcRect b="870" l="0" r="49134" t="7536"/>
            <a:stretch/>
          </p:blipFill>
          <p:spPr>
            <a:xfrm>
              <a:off x="3600721" y="1952101"/>
              <a:ext cx="1313890" cy="1361005"/>
            </a:xfrm>
            <a:prstGeom prst="rect">
              <a:avLst/>
            </a:prstGeom>
            <a:noFill/>
            <a:ln>
              <a:noFill/>
            </a:ln>
          </p:spPr>
        </p:pic>
        <p:grpSp>
          <p:nvGrpSpPr>
            <p:cNvPr id="1156" name="Google Shape;1156;p82"/>
            <p:cNvGrpSpPr/>
            <p:nvPr/>
          </p:nvGrpSpPr>
          <p:grpSpPr>
            <a:xfrm>
              <a:off x="2991598" y="2788577"/>
              <a:ext cx="2514306" cy="1822713"/>
              <a:chOff x="5010151" y="3332163"/>
              <a:chExt cx="2309813" cy="1733550"/>
            </a:xfrm>
          </p:grpSpPr>
          <p:sp>
            <p:nvSpPr>
              <p:cNvPr id="1157" name="Google Shape;1157;p82"/>
              <p:cNvSpPr/>
              <p:nvPr/>
            </p:nvSpPr>
            <p:spPr>
              <a:xfrm>
                <a:off x="5024439" y="3446463"/>
                <a:ext cx="2281237" cy="14287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8" name="Google Shape;1158;p82"/>
              <p:cNvSpPr/>
              <p:nvPr/>
            </p:nvSpPr>
            <p:spPr>
              <a:xfrm>
                <a:off x="5010151" y="3332163"/>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9" name="Google Shape;1159;p82"/>
              <p:cNvSpPr/>
              <p:nvPr/>
            </p:nvSpPr>
            <p:spPr>
              <a:xfrm>
                <a:off x="5116514" y="3451225"/>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t/>
                </a:r>
                <a:endParaRPr sz="1800">
                  <a:solidFill>
                    <a:srgbClr val="333333"/>
                  </a:solidFill>
                  <a:latin typeface="Calibri"/>
                  <a:ea typeface="Calibri"/>
                  <a:cs typeface="Calibri"/>
                  <a:sym typeface="Calibri"/>
                </a:endParaRPr>
              </a:p>
            </p:txBody>
          </p:sp>
        </p:grpSp>
      </p:grpSp>
      <p:grpSp>
        <p:nvGrpSpPr>
          <p:cNvPr id="1160" name="Google Shape;1160;p82"/>
          <p:cNvGrpSpPr/>
          <p:nvPr/>
        </p:nvGrpSpPr>
        <p:grpSpPr>
          <a:xfrm>
            <a:off x="388304" y="2407683"/>
            <a:ext cx="2313700" cy="2180033"/>
            <a:chOff x="388304" y="2407683"/>
            <a:chExt cx="2313700" cy="2180033"/>
          </a:xfrm>
        </p:grpSpPr>
        <p:pic>
          <p:nvPicPr>
            <p:cNvPr descr="A picture containing icon&#10;&#10;Description automatically generated" id="1161" name="Google Shape;1161;p82"/>
            <p:cNvPicPr preferRelativeResize="0"/>
            <p:nvPr/>
          </p:nvPicPr>
          <p:blipFill rotWithShape="1">
            <a:blip r:embed="rId4">
              <a:alphaModFix/>
            </a:blip>
            <a:srcRect b="0" l="0" r="50990" t="0"/>
            <a:stretch/>
          </p:blipFill>
          <p:spPr>
            <a:xfrm>
              <a:off x="784441" y="2407683"/>
              <a:ext cx="1313890" cy="1181390"/>
            </a:xfrm>
            <a:prstGeom prst="rect">
              <a:avLst/>
            </a:prstGeom>
            <a:noFill/>
            <a:ln>
              <a:noFill/>
            </a:ln>
          </p:spPr>
        </p:pic>
        <p:grpSp>
          <p:nvGrpSpPr>
            <p:cNvPr id="1162" name="Google Shape;1162;p82"/>
            <p:cNvGrpSpPr/>
            <p:nvPr/>
          </p:nvGrpSpPr>
          <p:grpSpPr>
            <a:xfrm>
              <a:off x="388304" y="3216752"/>
              <a:ext cx="2313700" cy="1370964"/>
              <a:chOff x="537154" y="1562101"/>
              <a:chExt cx="2309813" cy="1733550"/>
            </a:xfrm>
          </p:grpSpPr>
          <p:sp>
            <p:nvSpPr>
              <p:cNvPr id="1163" name="Google Shape;1163;p82"/>
              <p:cNvSpPr/>
              <p:nvPr/>
            </p:nvSpPr>
            <p:spPr>
              <a:xfrm>
                <a:off x="537154" y="1562101"/>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4" name="Google Shape;1164;p82"/>
              <p:cNvSpPr/>
              <p:nvPr/>
            </p:nvSpPr>
            <p:spPr>
              <a:xfrm>
                <a:off x="643516" y="1681957"/>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l">
                  <a:lnSpc>
                    <a:spcPct val="120000"/>
                  </a:lnSpc>
                  <a:spcBef>
                    <a:spcPts val="0"/>
                  </a:spcBef>
                  <a:spcAft>
                    <a:spcPts val="0"/>
                  </a:spcAft>
                  <a:buNone/>
                </a:pPr>
                <a:r>
                  <a:t/>
                </a:r>
                <a:endParaRPr sz="2400">
                  <a:solidFill>
                    <a:srgbClr val="007FCD"/>
                  </a:solidFill>
                  <a:latin typeface="Calibri"/>
                  <a:ea typeface="Calibri"/>
                  <a:cs typeface="Calibri"/>
                  <a:sym typeface="Calibri"/>
                </a:endParaRPr>
              </a:p>
            </p:txBody>
          </p:sp>
        </p:grpSp>
      </p:grpSp>
      <p:sp>
        <p:nvSpPr>
          <p:cNvPr id="1165" name="Google Shape;1165;p82"/>
          <p:cNvSpPr txBox="1"/>
          <p:nvPr>
            <p:ph idx="1" type="body"/>
          </p:nvPr>
        </p:nvSpPr>
        <p:spPr>
          <a:xfrm>
            <a:off x="647180" y="3528192"/>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6" name="Google Shape;1166;p82"/>
          <p:cNvSpPr txBox="1"/>
          <p:nvPr>
            <p:ph idx="2" type="body"/>
          </p:nvPr>
        </p:nvSpPr>
        <p:spPr>
          <a:xfrm>
            <a:off x="3365790" y="3299964"/>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7" name="Google Shape;1167;p82"/>
          <p:cNvSpPr txBox="1"/>
          <p:nvPr>
            <p:ph idx="3" type="body"/>
          </p:nvPr>
        </p:nvSpPr>
        <p:spPr>
          <a:xfrm>
            <a:off x="6175124" y="2936543"/>
            <a:ext cx="2089200"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60"/>
                                        </p:tgtEl>
                                        <p:attrNameLst>
                                          <p:attrName>style.visibility</p:attrName>
                                        </p:attrNameLst>
                                      </p:cBhvr>
                                      <p:to>
                                        <p:strVal val="visible"/>
                                      </p:to>
                                    </p:set>
                                    <p:anim calcmode="lin" valueType="num">
                                      <p:cBhvr additive="base">
                                        <p:cTn dur="500"/>
                                        <p:tgtEl>
                                          <p:spTgt spid="11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5">
                                            <p:txEl>
                                              <p:pRg end="0" st="0"/>
                                            </p:txEl>
                                          </p:spTgt>
                                        </p:tgtEl>
                                        <p:attrNameLst>
                                          <p:attrName>style.visibility</p:attrName>
                                        </p:attrNameLst>
                                      </p:cBhvr>
                                      <p:to>
                                        <p:strVal val="visible"/>
                                      </p:to>
                                    </p:set>
                                    <p:anim calcmode="lin" valueType="num">
                                      <p:cBhvr additive="base">
                                        <p:cTn dur="500"/>
                                        <p:tgtEl>
                                          <p:spTgt spid="116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5">
                                            <p:txEl>
                                              <p:pRg end="1" st="1"/>
                                            </p:txEl>
                                          </p:spTgt>
                                        </p:tgtEl>
                                        <p:attrNameLst>
                                          <p:attrName>style.visibility</p:attrName>
                                        </p:attrNameLst>
                                      </p:cBhvr>
                                      <p:to>
                                        <p:strVal val="visible"/>
                                      </p:to>
                                    </p:set>
                                    <p:anim calcmode="lin" valueType="num">
                                      <p:cBhvr additive="base">
                                        <p:cTn dur="500"/>
                                        <p:tgtEl>
                                          <p:spTgt spid="116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5">
                                            <p:txEl>
                                              <p:pRg end="2" st="2"/>
                                            </p:txEl>
                                          </p:spTgt>
                                        </p:tgtEl>
                                        <p:attrNameLst>
                                          <p:attrName>style.visibility</p:attrName>
                                        </p:attrNameLst>
                                      </p:cBhvr>
                                      <p:to>
                                        <p:strVal val="visible"/>
                                      </p:to>
                                    </p:set>
                                    <p:anim calcmode="lin" valueType="num">
                                      <p:cBhvr additive="base">
                                        <p:cTn dur="500"/>
                                        <p:tgtEl>
                                          <p:spTgt spid="116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5">
                                            <p:txEl>
                                              <p:pRg end="3" st="3"/>
                                            </p:txEl>
                                          </p:spTgt>
                                        </p:tgtEl>
                                        <p:attrNameLst>
                                          <p:attrName>style.visibility</p:attrName>
                                        </p:attrNameLst>
                                      </p:cBhvr>
                                      <p:to>
                                        <p:strVal val="visible"/>
                                      </p:to>
                                    </p:set>
                                    <p:anim calcmode="lin" valueType="num">
                                      <p:cBhvr additive="base">
                                        <p:cTn dur="500"/>
                                        <p:tgtEl>
                                          <p:spTgt spid="116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5">
                                            <p:txEl>
                                              <p:pRg end="4" st="4"/>
                                            </p:txEl>
                                          </p:spTgt>
                                        </p:tgtEl>
                                        <p:attrNameLst>
                                          <p:attrName>style.visibility</p:attrName>
                                        </p:attrNameLst>
                                      </p:cBhvr>
                                      <p:to>
                                        <p:strVal val="visible"/>
                                      </p:to>
                                    </p:set>
                                    <p:anim calcmode="lin" valueType="num">
                                      <p:cBhvr additive="base">
                                        <p:cTn dur="500"/>
                                        <p:tgtEl>
                                          <p:spTgt spid="116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5">
                                            <p:txEl>
                                              <p:pRg end="5" st="5"/>
                                            </p:txEl>
                                          </p:spTgt>
                                        </p:tgtEl>
                                        <p:attrNameLst>
                                          <p:attrName>style.visibility</p:attrName>
                                        </p:attrNameLst>
                                      </p:cBhvr>
                                      <p:to>
                                        <p:strVal val="visible"/>
                                      </p:to>
                                    </p:set>
                                    <p:anim calcmode="lin" valueType="num">
                                      <p:cBhvr additive="base">
                                        <p:cTn dur="500"/>
                                        <p:tgtEl>
                                          <p:spTgt spid="116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5">
                                            <p:txEl>
                                              <p:pRg end="6" st="6"/>
                                            </p:txEl>
                                          </p:spTgt>
                                        </p:tgtEl>
                                        <p:attrNameLst>
                                          <p:attrName>style.visibility</p:attrName>
                                        </p:attrNameLst>
                                      </p:cBhvr>
                                      <p:to>
                                        <p:strVal val="visible"/>
                                      </p:to>
                                    </p:set>
                                    <p:anim calcmode="lin" valueType="num">
                                      <p:cBhvr additive="base">
                                        <p:cTn dur="500"/>
                                        <p:tgtEl>
                                          <p:spTgt spid="116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5">
                                            <p:txEl>
                                              <p:pRg end="7" st="7"/>
                                            </p:txEl>
                                          </p:spTgt>
                                        </p:tgtEl>
                                        <p:attrNameLst>
                                          <p:attrName>style.visibility</p:attrName>
                                        </p:attrNameLst>
                                      </p:cBhvr>
                                      <p:to>
                                        <p:strVal val="visible"/>
                                      </p:to>
                                    </p:set>
                                    <p:anim calcmode="lin" valueType="num">
                                      <p:cBhvr additive="base">
                                        <p:cTn dur="500"/>
                                        <p:tgtEl>
                                          <p:spTgt spid="116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5">
                                            <p:txEl>
                                              <p:pRg end="8" st="8"/>
                                            </p:txEl>
                                          </p:spTgt>
                                        </p:tgtEl>
                                        <p:attrNameLst>
                                          <p:attrName>style.visibility</p:attrName>
                                        </p:attrNameLst>
                                      </p:cBhvr>
                                      <p:to>
                                        <p:strVal val="visible"/>
                                      </p:to>
                                    </p:set>
                                    <p:anim calcmode="lin" valueType="num">
                                      <p:cBhvr additive="base">
                                        <p:cTn dur="500"/>
                                        <p:tgtEl>
                                          <p:spTgt spid="116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54"/>
                                        </p:tgtEl>
                                        <p:attrNameLst>
                                          <p:attrName>style.visibility</p:attrName>
                                        </p:attrNameLst>
                                      </p:cBhvr>
                                      <p:to>
                                        <p:strVal val="visible"/>
                                      </p:to>
                                    </p:set>
                                    <p:anim calcmode="lin" valueType="num">
                                      <p:cBhvr additive="base">
                                        <p:cTn dur="500"/>
                                        <p:tgtEl>
                                          <p:spTgt spid="11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6">
                                            <p:txEl>
                                              <p:pRg end="0" st="0"/>
                                            </p:txEl>
                                          </p:spTgt>
                                        </p:tgtEl>
                                        <p:attrNameLst>
                                          <p:attrName>style.visibility</p:attrName>
                                        </p:attrNameLst>
                                      </p:cBhvr>
                                      <p:to>
                                        <p:strVal val="visible"/>
                                      </p:to>
                                    </p:set>
                                    <p:anim calcmode="lin" valueType="num">
                                      <p:cBhvr additive="base">
                                        <p:cTn dur="500"/>
                                        <p:tgtEl>
                                          <p:spTgt spid="116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6">
                                            <p:txEl>
                                              <p:pRg end="1" st="1"/>
                                            </p:txEl>
                                          </p:spTgt>
                                        </p:tgtEl>
                                        <p:attrNameLst>
                                          <p:attrName>style.visibility</p:attrName>
                                        </p:attrNameLst>
                                      </p:cBhvr>
                                      <p:to>
                                        <p:strVal val="visible"/>
                                      </p:to>
                                    </p:set>
                                    <p:anim calcmode="lin" valueType="num">
                                      <p:cBhvr additive="base">
                                        <p:cTn dur="500"/>
                                        <p:tgtEl>
                                          <p:spTgt spid="116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6">
                                            <p:txEl>
                                              <p:pRg end="2" st="2"/>
                                            </p:txEl>
                                          </p:spTgt>
                                        </p:tgtEl>
                                        <p:attrNameLst>
                                          <p:attrName>style.visibility</p:attrName>
                                        </p:attrNameLst>
                                      </p:cBhvr>
                                      <p:to>
                                        <p:strVal val="visible"/>
                                      </p:to>
                                    </p:set>
                                    <p:anim calcmode="lin" valueType="num">
                                      <p:cBhvr additive="base">
                                        <p:cTn dur="500"/>
                                        <p:tgtEl>
                                          <p:spTgt spid="116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6">
                                            <p:txEl>
                                              <p:pRg end="3" st="3"/>
                                            </p:txEl>
                                          </p:spTgt>
                                        </p:tgtEl>
                                        <p:attrNameLst>
                                          <p:attrName>style.visibility</p:attrName>
                                        </p:attrNameLst>
                                      </p:cBhvr>
                                      <p:to>
                                        <p:strVal val="visible"/>
                                      </p:to>
                                    </p:set>
                                    <p:anim calcmode="lin" valueType="num">
                                      <p:cBhvr additive="base">
                                        <p:cTn dur="500"/>
                                        <p:tgtEl>
                                          <p:spTgt spid="116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6">
                                            <p:txEl>
                                              <p:pRg end="4" st="4"/>
                                            </p:txEl>
                                          </p:spTgt>
                                        </p:tgtEl>
                                        <p:attrNameLst>
                                          <p:attrName>style.visibility</p:attrName>
                                        </p:attrNameLst>
                                      </p:cBhvr>
                                      <p:to>
                                        <p:strVal val="visible"/>
                                      </p:to>
                                    </p:set>
                                    <p:anim calcmode="lin" valueType="num">
                                      <p:cBhvr additive="base">
                                        <p:cTn dur="500"/>
                                        <p:tgtEl>
                                          <p:spTgt spid="116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6">
                                            <p:txEl>
                                              <p:pRg end="5" st="5"/>
                                            </p:txEl>
                                          </p:spTgt>
                                        </p:tgtEl>
                                        <p:attrNameLst>
                                          <p:attrName>style.visibility</p:attrName>
                                        </p:attrNameLst>
                                      </p:cBhvr>
                                      <p:to>
                                        <p:strVal val="visible"/>
                                      </p:to>
                                    </p:set>
                                    <p:anim calcmode="lin" valueType="num">
                                      <p:cBhvr additive="base">
                                        <p:cTn dur="500"/>
                                        <p:tgtEl>
                                          <p:spTgt spid="116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6">
                                            <p:txEl>
                                              <p:pRg end="6" st="6"/>
                                            </p:txEl>
                                          </p:spTgt>
                                        </p:tgtEl>
                                        <p:attrNameLst>
                                          <p:attrName>style.visibility</p:attrName>
                                        </p:attrNameLst>
                                      </p:cBhvr>
                                      <p:to>
                                        <p:strVal val="visible"/>
                                      </p:to>
                                    </p:set>
                                    <p:anim calcmode="lin" valueType="num">
                                      <p:cBhvr additive="base">
                                        <p:cTn dur="500"/>
                                        <p:tgtEl>
                                          <p:spTgt spid="116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6">
                                            <p:txEl>
                                              <p:pRg end="7" st="7"/>
                                            </p:txEl>
                                          </p:spTgt>
                                        </p:tgtEl>
                                        <p:attrNameLst>
                                          <p:attrName>style.visibility</p:attrName>
                                        </p:attrNameLst>
                                      </p:cBhvr>
                                      <p:to>
                                        <p:strVal val="visible"/>
                                      </p:to>
                                    </p:set>
                                    <p:anim calcmode="lin" valueType="num">
                                      <p:cBhvr additive="base">
                                        <p:cTn dur="500"/>
                                        <p:tgtEl>
                                          <p:spTgt spid="116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6">
                                            <p:txEl>
                                              <p:pRg end="8" st="8"/>
                                            </p:txEl>
                                          </p:spTgt>
                                        </p:tgtEl>
                                        <p:attrNameLst>
                                          <p:attrName>style.visibility</p:attrName>
                                        </p:attrNameLst>
                                      </p:cBhvr>
                                      <p:to>
                                        <p:strVal val="visible"/>
                                      </p:to>
                                    </p:set>
                                    <p:anim calcmode="lin" valueType="num">
                                      <p:cBhvr additive="base">
                                        <p:cTn dur="500"/>
                                        <p:tgtEl>
                                          <p:spTgt spid="116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7">
                                            <p:txEl>
                                              <p:pRg end="0" st="0"/>
                                            </p:txEl>
                                          </p:spTgt>
                                        </p:tgtEl>
                                        <p:attrNameLst>
                                          <p:attrName>style.visibility</p:attrName>
                                        </p:attrNameLst>
                                      </p:cBhvr>
                                      <p:to>
                                        <p:strVal val="visible"/>
                                      </p:to>
                                    </p:set>
                                    <p:anim calcmode="lin" valueType="num">
                                      <p:cBhvr additive="base">
                                        <p:cTn dur="500"/>
                                        <p:tgtEl>
                                          <p:spTgt spid="116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7">
                                            <p:txEl>
                                              <p:pRg end="1" st="1"/>
                                            </p:txEl>
                                          </p:spTgt>
                                        </p:tgtEl>
                                        <p:attrNameLst>
                                          <p:attrName>style.visibility</p:attrName>
                                        </p:attrNameLst>
                                      </p:cBhvr>
                                      <p:to>
                                        <p:strVal val="visible"/>
                                      </p:to>
                                    </p:set>
                                    <p:anim calcmode="lin" valueType="num">
                                      <p:cBhvr additive="base">
                                        <p:cTn dur="500"/>
                                        <p:tgtEl>
                                          <p:spTgt spid="116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7">
                                            <p:txEl>
                                              <p:pRg end="2" st="2"/>
                                            </p:txEl>
                                          </p:spTgt>
                                        </p:tgtEl>
                                        <p:attrNameLst>
                                          <p:attrName>style.visibility</p:attrName>
                                        </p:attrNameLst>
                                      </p:cBhvr>
                                      <p:to>
                                        <p:strVal val="visible"/>
                                      </p:to>
                                    </p:set>
                                    <p:anim calcmode="lin" valueType="num">
                                      <p:cBhvr additive="base">
                                        <p:cTn dur="500"/>
                                        <p:tgtEl>
                                          <p:spTgt spid="116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7">
                                            <p:txEl>
                                              <p:pRg end="3" st="3"/>
                                            </p:txEl>
                                          </p:spTgt>
                                        </p:tgtEl>
                                        <p:attrNameLst>
                                          <p:attrName>style.visibility</p:attrName>
                                        </p:attrNameLst>
                                      </p:cBhvr>
                                      <p:to>
                                        <p:strVal val="visible"/>
                                      </p:to>
                                    </p:set>
                                    <p:anim calcmode="lin" valueType="num">
                                      <p:cBhvr additive="base">
                                        <p:cTn dur="500"/>
                                        <p:tgtEl>
                                          <p:spTgt spid="116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7">
                                            <p:txEl>
                                              <p:pRg end="4" st="4"/>
                                            </p:txEl>
                                          </p:spTgt>
                                        </p:tgtEl>
                                        <p:attrNameLst>
                                          <p:attrName>style.visibility</p:attrName>
                                        </p:attrNameLst>
                                      </p:cBhvr>
                                      <p:to>
                                        <p:strVal val="visible"/>
                                      </p:to>
                                    </p:set>
                                    <p:anim calcmode="lin" valueType="num">
                                      <p:cBhvr additive="base">
                                        <p:cTn dur="500"/>
                                        <p:tgtEl>
                                          <p:spTgt spid="116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7">
                                            <p:txEl>
                                              <p:pRg end="5" st="5"/>
                                            </p:txEl>
                                          </p:spTgt>
                                        </p:tgtEl>
                                        <p:attrNameLst>
                                          <p:attrName>style.visibility</p:attrName>
                                        </p:attrNameLst>
                                      </p:cBhvr>
                                      <p:to>
                                        <p:strVal val="visible"/>
                                      </p:to>
                                    </p:set>
                                    <p:anim calcmode="lin" valueType="num">
                                      <p:cBhvr additive="base">
                                        <p:cTn dur="500"/>
                                        <p:tgtEl>
                                          <p:spTgt spid="116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7">
                                            <p:txEl>
                                              <p:pRg end="6" st="6"/>
                                            </p:txEl>
                                          </p:spTgt>
                                        </p:tgtEl>
                                        <p:attrNameLst>
                                          <p:attrName>style.visibility</p:attrName>
                                        </p:attrNameLst>
                                      </p:cBhvr>
                                      <p:to>
                                        <p:strVal val="visible"/>
                                      </p:to>
                                    </p:set>
                                    <p:anim calcmode="lin" valueType="num">
                                      <p:cBhvr additive="base">
                                        <p:cTn dur="500"/>
                                        <p:tgtEl>
                                          <p:spTgt spid="116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7">
                                            <p:txEl>
                                              <p:pRg end="7" st="7"/>
                                            </p:txEl>
                                          </p:spTgt>
                                        </p:tgtEl>
                                        <p:attrNameLst>
                                          <p:attrName>style.visibility</p:attrName>
                                        </p:attrNameLst>
                                      </p:cBhvr>
                                      <p:to>
                                        <p:strVal val="visible"/>
                                      </p:to>
                                    </p:set>
                                    <p:anim calcmode="lin" valueType="num">
                                      <p:cBhvr additive="base">
                                        <p:cTn dur="500"/>
                                        <p:tgtEl>
                                          <p:spTgt spid="116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7">
                                            <p:txEl>
                                              <p:pRg end="8" st="8"/>
                                            </p:txEl>
                                          </p:spTgt>
                                        </p:tgtEl>
                                        <p:attrNameLst>
                                          <p:attrName>style.visibility</p:attrName>
                                        </p:attrNameLst>
                                      </p:cBhvr>
                                      <p:to>
                                        <p:strVal val="visible"/>
                                      </p:to>
                                    </p:set>
                                    <p:anim calcmode="lin" valueType="num">
                                      <p:cBhvr additive="base">
                                        <p:cTn dur="500"/>
                                        <p:tgtEl>
                                          <p:spTgt spid="1167">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49"/>
                                        </p:tgtEl>
                                        <p:attrNameLst>
                                          <p:attrName>style.visibility</p:attrName>
                                        </p:attrNameLst>
                                      </p:cBhvr>
                                      <p:to>
                                        <p:strVal val="visible"/>
                                      </p:to>
                                    </p:set>
                                    <p:anim calcmode="lin" valueType="num">
                                      <p:cBhvr additive="base">
                                        <p:cTn dur="500"/>
                                        <p:tgtEl>
                                          <p:spTgt spid="11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168" name="Shape 1168"/>
        <p:cNvGrpSpPr/>
        <p:nvPr/>
      </p:nvGrpSpPr>
      <p:grpSpPr>
        <a:xfrm>
          <a:off x="0" y="0"/>
          <a:ext cx="0" cy="0"/>
          <a:chOff x="0" y="0"/>
          <a:chExt cx="0" cy="0"/>
        </a:xfrm>
      </p:grpSpPr>
      <p:sp>
        <p:nvSpPr>
          <p:cNvPr id="1169" name="Google Shape;1169;p8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0" name="Google Shape;1170;p8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1" name="Google Shape;1171;p8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2" name="Google Shape;1172;p8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173" name="Google Shape;1173;p83"/>
          <p:cNvGrpSpPr/>
          <p:nvPr/>
        </p:nvGrpSpPr>
        <p:grpSpPr>
          <a:xfrm>
            <a:off x="1112596" y="1995741"/>
            <a:ext cx="7140154" cy="2200719"/>
            <a:chOff x="1118350" y="1619137"/>
            <a:chExt cx="9602732" cy="4110550"/>
          </a:xfrm>
        </p:grpSpPr>
        <p:sp>
          <p:nvSpPr>
            <p:cNvPr id="1174" name="Google Shape;1174;p83"/>
            <p:cNvSpPr/>
            <p:nvPr/>
          </p:nvSpPr>
          <p:spPr>
            <a:xfrm flipH="1">
              <a:off x="1152883" y="1619137"/>
              <a:ext cx="462384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1175" name="Google Shape;1175;p83"/>
            <p:cNvSpPr/>
            <p:nvPr/>
          </p:nvSpPr>
          <p:spPr>
            <a:xfrm flipH="1">
              <a:off x="1118350" y="1619137"/>
              <a:ext cx="1671518" cy="1652615"/>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612000" wrap="square" tIns="45700">
              <a:norm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A</a:t>
              </a:r>
              <a:endParaRPr b="1" sz="4000">
                <a:solidFill>
                  <a:srgbClr val="FFFFFF"/>
                </a:solidFill>
                <a:latin typeface="Calibri"/>
                <a:ea typeface="Calibri"/>
                <a:cs typeface="Calibri"/>
                <a:sym typeface="Calibri"/>
              </a:endParaRPr>
            </a:p>
          </p:txBody>
        </p:sp>
        <p:sp>
          <p:nvSpPr>
            <p:cNvPr id="1176" name="Google Shape;1176;p83"/>
            <p:cNvSpPr/>
            <p:nvPr/>
          </p:nvSpPr>
          <p:spPr>
            <a:xfrm>
              <a:off x="6280786" y="1619137"/>
              <a:ext cx="444029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1177" name="Google Shape;1177;p83"/>
            <p:cNvSpPr/>
            <p:nvPr/>
          </p:nvSpPr>
          <p:spPr>
            <a:xfrm>
              <a:off x="9149986" y="1619137"/>
              <a:ext cx="1571096" cy="1652614"/>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45700" lIns="612000" spcFirstLastPara="1" rIns="90000" wrap="square" tIns="45700">
              <a:no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B</a:t>
              </a:r>
              <a:endParaRPr b="1" sz="4000">
                <a:solidFill>
                  <a:srgbClr val="FFFFFF"/>
                </a:solidFill>
                <a:latin typeface="Calibri"/>
                <a:ea typeface="Calibri"/>
                <a:cs typeface="Calibri"/>
                <a:sym typeface="Calibri"/>
              </a:endParaRPr>
            </a:p>
          </p:txBody>
        </p:sp>
        <p:sp>
          <p:nvSpPr>
            <p:cNvPr id="1178" name="Google Shape;1178;p83"/>
            <p:cNvSpPr/>
            <p:nvPr/>
          </p:nvSpPr>
          <p:spPr>
            <a:xfrm flipH="1">
              <a:off x="1152883" y="4077073"/>
              <a:ext cx="4623846" cy="1652614"/>
            </a:xfrm>
            <a:custGeom>
              <a:rect b="b" l="l" r="r" t="t"/>
              <a:pathLst>
                <a:path extrusionOk="0" h="1393371" w="2987042">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1179" name="Google Shape;1179;p83"/>
            <p:cNvSpPr/>
            <p:nvPr/>
          </p:nvSpPr>
          <p:spPr>
            <a:xfrm flipH="1">
              <a:off x="1152884" y="4077073"/>
              <a:ext cx="1671518" cy="1652614"/>
            </a:xfrm>
            <a:custGeom>
              <a:rect b="b" l="l" r="r" t="t"/>
              <a:pathLst>
                <a:path extrusionOk="0" h="1393371" w="1467218">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rotWithShape="0" algn="ctr" dir="5400000" dist="19050">
                <a:srgbClr val="000000">
                  <a:alpha val="62745"/>
                </a:srgbClr>
              </a:outerShdw>
            </a:effectLst>
          </p:spPr>
          <p:txBody>
            <a:bodyPr anchorCtr="0" anchor="b" bIns="45700" lIns="91425" spcFirstLastPara="1" rIns="612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D</a:t>
              </a:r>
              <a:endParaRPr b="1" sz="4000">
                <a:solidFill>
                  <a:srgbClr val="FFFFFF"/>
                </a:solidFill>
                <a:latin typeface="Calibri"/>
                <a:ea typeface="Calibri"/>
                <a:cs typeface="Calibri"/>
                <a:sym typeface="Calibri"/>
              </a:endParaRPr>
            </a:p>
          </p:txBody>
        </p:sp>
        <p:sp>
          <p:nvSpPr>
            <p:cNvPr id="1180" name="Google Shape;1180;p83"/>
            <p:cNvSpPr/>
            <p:nvPr/>
          </p:nvSpPr>
          <p:spPr>
            <a:xfrm>
              <a:off x="6280786" y="4077073"/>
              <a:ext cx="4440296" cy="1652614"/>
            </a:xfrm>
            <a:custGeom>
              <a:rect b="b" l="l" r="r" t="t"/>
              <a:pathLst>
                <a:path extrusionOk="0" h="1393371" w="2987042">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1181" name="Google Shape;1181;p83"/>
            <p:cNvSpPr/>
            <p:nvPr/>
          </p:nvSpPr>
          <p:spPr>
            <a:xfrm>
              <a:off x="9149986" y="4077072"/>
              <a:ext cx="1571096" cy="1652614"/>
            </a:xfrm>
            <a:custGeom>
              <a:rect b="b" l="l" r="r" t="t"/>
              <a:pathLst>
                <a:path extrusionOk="0" h="1393371" w="1467218">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b" bIns="45700" lIns="612000" spcFirstLastPara="1" rIns="90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C</a:t>
              </a:r>
              <a:endParaRPr b="1" sz="4000">
                <a:solidFill>
                  <a:srgbClr val="FFFFFF"/>
                </a:solidFill>
                <a:latin typeface="Calibri"/>
                <a:ea typeface="Calibri"/>
                <a:cs typeface="Calibri"/>
                <a:sym typeface="Calibri"/>
              </a:endParaRPr>
            </a:p>
          </p:txBody>
        </p:sp>
        <p:pic>
          <p:nvPicPr>
            <p:cNvPr id="1182" name="Google Shape;1182;p83"/>
            <p:cNvPicPr preferRelativeResize="0"/>
            <p:nvPr/>
          </p:nvPicPr>
          <p:blipFill rotWithShape="1">
            <a:blip r:embed="rId2">
              <a:alphaModFix/>
            </a:blip>
            <a:srcRect b="0" l="0" r="0" t="0"/>
            <a:stretch/>
          </p:blipFill>
          <p:spPr>
            <a:xfrm>
              <a:off x="4532568" y="2607711"/>
              <a:ext cx="2347829" cy="1814656"/>
            </a:xfrm>
            <a:prstGeom prst="rect">
              <a:avLst/>
            </a:prstGeom>
            <a:noFill/>
            <a:ln>
              <a:noFill/>
            </a:ln>
          </p:spPr>
        </p:pic>
      </p:grpSp>
      <p:sp>
        <p:nvSpPr>
          <p:cNvPr id="1183" name="Google Shape;1183;p83"/>
          <p:cNvSpPr txBox="1"/>
          <p:nvPr>
            <p:ph idx="1" type="body"/>
          </p:nvPr>
        </p:nvSpPr>
        <p:spPr>
          <a:xfrm>
            <a:off x="2020629" y="2240463"/>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4" name="Google Shape;1184;p83"/>
          <p:cNvSpPr txBox="1"/>
          <p:nvPr>
            <p:ph idx="2" type="body"/>
          </p:nvPr>
        </p:nvSpPr>
        <p:spPr>
          <a:xfrm>
            <a:off x="5038252" y="226123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5" name="Google Shape;1185;p83"/>
          <p:cNvSpPr txBox="1"/>
          <p:nvPr>
            <p:ph idx="3" type="body"/>
          </p:nvPr>
        </p:nvSpPr>
        <p:spPr>
          <a:xfrm>
            <a:off x="5142750" y="353195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6" name="Google Shape;1186;p83"/>
          <p:cNvSpPr txBox="1"/>
          <p:nvPr>
            <p:ph idx="4" type="body"/>
          </p:nvPr>
        </p:nvSpPr>
        <p:spPr>
          <a:xfrm>
            <a:off x="2090647" y="3597079"/>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4" name="Shape 114"/>
        <p:cNvGrpSpPr/>
        <p:nvPr/>
      </p:nvGrpSpPr>
      <p:grpSpPr>
        <a:xfrm>
          <a:off x="0" y="0"/>
          <a:ext cx="0" cy="0"/>
          <a:chOff x="0" y="0"/>
          <a:chExt cx="0" cy="0"/>
        </a:xfrm>
      </p:grpSpPr>
      <p:sp>
        <p:nvSpPr>
          <p:cNvPr id="115" name="Google Shape;115;p3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19" name="Google Shape;119;p32"/>
          <p:cNvGrpSpPr/>
          <p:nvPr/>
        </p:nvGrpSpPr>
        <p:grpSpPr>
          <a:xfrm>
            <a:off x="7648785" y="256695"/>
            <a:ext cx="1481388" cy="1576158"/>
            <a:chOff x="2469333" y="2288142"/>
            <a:chExt cx="3318069" cy="3601081"/>
          </a:xfrm>
        </p:grpSpPr>
        <p:sp>
          <p:nvSpPr>
            <p:cNvPr id="120" name="Google Shape;120;p32"/>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i="0" sz="1500" u="none" cap="none" strike="noStrike">
                <a:solidFill>
                  <a:schemeClr val="lt1"/>
                </a:solidFill>
                <a:latin typeface="Arial"/>
                <a:ea typeface="Arial"/>
                <a:cs typeface="Arial"/>
                <a:sym typeface="Arial"/>
              </a:endParaRPr>
            </a:p>
          </p:txBody>
        </p:sp>
        <p:sp>
          <p:nvSpPr>
            <p:cNvPr id="121" name="Google Shape;121;p32"/>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i="0" sz="1500" u="none" cap="none" strike="noStrike">
                <a:solidFill>
                  <a:schemeClr val="lt1"/>
                </a:solidFill>
                <a:latin typeface="Arial"/>
                <a:ea typeface="Arial"/>
                <a:cs typeface="Arial"/>
                <a:sym typeface="Arial"/>
              </a:endParaRPr>
            </a:p>
          </p:txBody>
        </p:sp>
        <p:sp>
          <p:nvSpPr>
            <p:cNvPr id="122" name="Google Shape;122;p32"/>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b="0" i="0" lang="en-US" sz="1500" u="none" cap="none" strike="noStrike">
                  <a:solidFill>
                    <a:schemeClr val="lt1"/>
                  </a:solidFill>
                  <a:latin typeface="Calibri"/>
                  <a:ea typeface="Calibri"/>
                  <a:cs typeface="Calibri"/>
                  <a:sym typeface="Calibri"/>
                </a:rPr>
                <a:t> </a:t>
              </a:r>
              <a:endParaRPr b="0" i="0" sz="1500" u="none" cap="none" strike="noStrike">
                <a:solidFill>
                  <a:schemeClr val="lt1"/>
                </a:solidFill>
                <a:latin typeface="Calibri"/>
                <a:ea typeface="Calibri"/>
                <a:cs typeface="Calibri"/>
                <a:sym typeface="Calibri"/>
              </a:endParaRPr>
            </a:p>
          </p:txBody>
        </p:sp>
        <p:sp>
          <p:nvSpPr>
            <p:cNvPr id="123" name="Google Shape;123;p32"/>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sp>
          <p:nvSpPr>
            <p:cNvPr id="124" name="Google Shape;124;p32"/>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sp>
          <p:nvSpPr>
            <p:cNvPr id="125" name="Google Shape;125;p32"/>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grpSp>
      <p:sp>
        <p:nvSpPr>
          <p:cNvPr id="126" name="Google Shape;126;p32"/>
          <p:cNvSpPr/>
          <p:nvPr/>
        </p:nvSpPr>
        <p:spPr>
          <a:xfrm>
            <a:off x="487115" y="216809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127" name="Google Shape;127;p32"/>
          <p:cNvSpPr/>
          <p:nvPr/>
        </p:nvSpPr>
        <p:spPr>
          <a:xfrm>
            <a:off x="487115" y="3117408"/>
            <a:ext cx="303663"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128" name="Google Shape;128;p32"/>
          <p:cNvSpPr txBox="1"/>
          <p:nvPr>
            <p:ph idx="1" type="body"/>
          </p:nvPr>
        </p:nvSpPr>
        <p:spPr>
          <a:xfrm>
            <a:off x="1017588" y="2078038"/>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9" name="Google Shape;129;p32"/>
          <p:cNvSpPr txBox="1"/>
          <p:nvPr>
            <p:ph idx="2" type="body"/>
          </p:nvPr>
        </p:nvSpPr>
        <p:spPr>
          <a:xfrm>
            <a:off x="1022135" y="3028314"/>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119"/>
                                        </p:tgtEl>
                                        <p:attrNameLst>
                                          <p:attrName>style.visibility</p:attrName>
                                        </p:attrNameLst>
                                      </p:cBhvr>
                                      <p:to>
                                        <p:strVal val="visible"/>
                                      </p:to>
                                    </p:set>
                                    <p:animEffect filter="fade" transition="in">
                                      <p:cBhvr>
                                        <p:cTn dur="75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187" name="Shape 1187"/>
        <p:cNvGrpSpPr/>
        <p:nvPr/>
      </p:nvGrpSpPr>
      <p:grpSpPr>
        <a:xfrm>
          <a:off x="0" y="0"/>
          <a:ext cx="0" cy="0"/>
          <a:chOff x="0" y="0"/>
          <a:chExt cx="0" cy="0"/>
        </a:xfrm>
      </p:grpSpPr>
      <p:sp>
        <p:nvSpPr>
          <p:cNvPr id="1188" name="Google Shape;1188;p8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9" name="Google Shape;1189;p8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0" name="Google Shape;1190;p8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1" name="Google Shape;1191;p8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192" name="Google Shape;1192;p84"/>
          <p:cNvGrpSpPr/>
          <p:nvPr/>
        </p:nvGrpSpPr>
        <p:grpSpPr>
          <a:xfrm>
            <a:off x="2215459" y="555785"/>
            <a:ext cx="4023295" cy="4587716"/>
            <a:chOff x="2677662" y="176181"/>
            <a:chExt cx="6830126" cy="6842990"/>
          </a:xfrm>
        </p:grpSpPr>
        <p:sp>
          <p:nvSpPr>
            <p:cNvPr id="1193" name="Google Shape;1193;p84"/>
            <p:cNvSpPr/>
            <p:nvPr/>
          </p:nvSpPr>
          <p:spPr>
            <a:xfrm>
              <a:off x="2677662" y="1886887"/>
              <a:ext cx="3421413" cy="3421413"/>
            </a:xfrm>
            <a:prstGeom prst="arc">
              <a:avLst>
                <a:gd fmla="val 16200000" name="adj1"/>
                <a:gd fmla="val 5400629" name="adj2"/>
              </a:avLst>
            </a:prstGeom>
            <a:noFill/>
            <a:ln cap="rnd" cmpd="sng" w="2540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94" name="Google Shape;1194;p84"/>
            <p:cNvSpPr/>
            <p:nvPr/>
          </p:nvSpPr>
          <p:spPr>
            <a:xfrm rot="10800000">
              <a:off x="6086375" y="1874187"/>
              <a:ext cx="3421413" cy="3421413"/>
            </a:xfrm>
            <a:prstGeom prst="arc">
              <a:avLst>
                <a:gd fmla="val 16200000" name="adj1"/>
                <a:gd fmla="val 5400629" name="adj2"/>
              </a:avLst>
            </a:prstGeom>
            <a:noFill/>
            <a:ln cap="rnd" cmpd="sng" w="254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95" name="Google Shape;1195;p84"/>
            <p:cNvSpPr/>
            <p:nvPr/>
          </p:nvSpPr>
          <p:spPr>
            <a:xfrm rot="5400000">
              <a:off x="4385294" y="176181"/>
              <a:ext cx="3421413" cy="3421413"/>
            </a:xfrm>
            <a:prstGeom prst="arc">
              <a:avLst>
                <a:gd fmla="val 16200000" name="adj1"/>
                <a:gd fmla="val 5400629" name="adj2"/>
              </a:avLst>
            </a:prstGeom>
            <a:noFill/>
            <a:ln cap="rnd" cmpd="sng" w="2540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96" name="Google Shape;1196;p84"/>
            <p:cNvSpPr/>
            <p:nvPr/>
          </p:nvSpPr>
          <p:spPr>
            <a:xfrm rot="-5400000">
              <a:off x="4385209" y="3597676"/>
              <a:ext cx="3421577" cy="3421413"/>
            </a:xfrm>
            <a:prstGeom prst="arc">
              <a:avLst>
                <a:gd fmla="val 16200000" name="adj1"/>
                <a:gd fmla="val 5434220" name="adj2"/>
              </a:avLst>
            </a:prstGeom>
            <a:noFill/>
            <a:ln cap="rnd" cmpd="sng" w="254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97" name="Google Shape;1197;p84"/>
          <p:cNvSpPr txBox="1"/>
          <p:nvPr/>
        </p:nvSpPr>
        <p:spPr>
          <a:xfrm>
            <a:off x="3428154" y="1964879"/>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02</a:t>
            </a:r>
            <a:endParaRPr/>
          </a:p>
        </p:txBody>
      </p:sp>
      <p:sp>
        <p:nvSpPr>
          <p:cNvPr id="1198" name="Google Shape;1198;p84"/>
          <p:cNvSpPr txBox="1"/>
          <p:nvPr/>
        </p:nvSpPr>
        <p:spPr>
          <a:xfrm>
            <a:off x="4499565" y="2031622"/>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03</a:t>
            </a:r>
            <a:endParaRPr/>
          </a:p>
        </p:txBody>
      </p:sp>
      <p:sp>
        <p:nvSpPr>
          <p:cNvPr id="1199" name="Google Shape;1199;p84"/>
          <p:cNvSpPr txBox="1"/>
          <p:nvPr/>
        </p:nvSpPr>
        <p:spPr>
          <a:xfrm>
            <a:off x="4504552" y="3169901"/>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04</a:t>
            </a:r>
            <a:endParaRPr/>
          </a:p>
        </p:txBody>
      </p:sp>
      <p:sp>
        <p:nvSpPr>
          <p:cNvPr id="1200" name="Google Shape;1200;p84"/>
          <p:cNvSpPr txBox="1"/>
          <p:nvPr/>
        </p:nvSpPr>
        <p:spPr>
          <a:xfrm>
            <a:off x="3422694" y="3254607"/>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01</a:t>
            </a:r>
            <a:endParaRPr/>
          </a:p>
        </p:txBody>
      </p:sp>
      <p:pic>
        <p:nvPicPr>
          <p:cNvPr descr="Users" id="1201" name="Google Shape;1201;p84"/>
          <p:cNvPicPr preferRelativeResize="0"/>
          <p:nvPr/>
        </p:nvPicPr>
        <p:blipFill rotWithShape="1">
          <a:blip r:embed="rId2">
            <a:alphaModFix/>
          </a:blip>
          <a:srcRect b="0" l="0" r="0" t="0"/>
          <a:stretch/>
        </p:blipFill>
        <p:spPr>
          <a:xfrm>
            <a:off x="5852594" y="1904869"/>
            <a:ext cx="598713" cy="598713"/>
          </a:xfrm>
          <a:prstGeom prst="rect">
            <a:avLst/>
          </a:prstGeom>
          <a:noFill/>
          <a:ln>
            <a:noFill/>
          </a:ln>
        </p:spPr>
      </p:pic>
      <p:pic>
        <p:nvPicPr>
          <p:cNvPr descr="Puzzle" id="1202" name="Google Shape;1202;p84"/>
          <p:cNvPicPr preferRelativeResize="0"/>
          <p:nvPr/>
        </p:nvPicPr>
        <p:blipFill rotWithShape="1">
          <a:blip r:embed="rId3">
            <a:alphaModFix/>
          </a:blip>
          <a:srcRect b="0" l="0" r="0" t="0"/>
          <a:stretch/>
        </p:blipFill>
        <p:spPr>
          <a:xfrm>
            <a:off x="6071652" y="3393519"/>
            <a:ext cx="598713" cy="598713"/>
          </a:xfrm>
          <a:prstGeom prst="rect">
            <a:avLst/>
          </a:prstGeom>
          <a:noFill/>
          <a:ln>
            <a:noFill/>
          </a:ln>
        </p:spPr>
      </p:pic>
      <p:pic>
        <p:nvPicPr>
          <p:cNvPr descr="Lightbulb" id="1203" name="Google Shape;1203;p84"/>
          <p:cNvPicPr preferRelativeResize="0"/>
          <p:nvPr/>
        </p:nvPicPr>
        <p:blipFill rotWithShape="1">
          <a:blip r:embed="rId4">
            <a:alphaModFix/>
          </a:blip>
          <a:srcRect b="0" l="0" r="0" t="0"/>
          <a:stretch/>
        </p:blipFill>
        <p:spPr>
          <a:xfrm>
            <a:off x="1752710" y="1812456"/>
            <a:ext cx="598713" cy="598713"/>
          </a:xfrm>
          <a:prstGeom prst="rect">
            <a:avLst/>
          </a:prstGeom>
          <a:noFill/>
          <a:ln>
            <a:noFill/>
          </a:ln>
        </p:spPr>
      </p:pic>
      <p:pic>
        <p:nvPicPr>
          <p:cNvPr descr="Rocket" id="1204" name="Google Shape;1204;p84"/>
          <p:cNvPicPr preferRelativeResize="0"/>
          <p:nvPr/>
        </p:nvPicPr>
        <p:blipFill rotWithShape="1">
          <a:blip r:embed="rId5">
            <a:alphaModFix/>
          </a:blip>
          <a:srcRect b="0" l="0" r="0" t="0"/>
          <a:stretch/>
        </p:blipFill>
        <p:spPr>
          <a:xfrm>
            <a:off x="1969206" y="3483806"/>
            <a:ext cx="598713" cy="598713"/>
          </a:xfrm>
          <a:prstGeom prst="rect">
            <a:avLst/>
          </a:prstGeom>
          <a:noFill/>
          <a:ln>
            <a:noFill/>
          </a:ln>
        </p:spPr>
      </p:pic>
      <p:sp>
        <p:nvSpPr>
          <p:cNvPr id="1205" name="Google Shape;1205;p84"/>
          <p:cNvSpPr txBox="1"/>
          <p:nvPr>
            <p:ph idx="1" type="body"/>
          </p:nvPr>
        </p:nvSpPr>
        <p:spPr>
          <a:xfrm>
            <a:off x="188043"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06" name="Google Shape;1206;p84"/>
          <p:cNvSpPr txBox="1"/>
          <p:nvPr>
            <p:ph idx="2" type="body"/>
          </p:nvPr>
        </p:nvSpPr>
        <p:spPr>
          <a:xfrm>
            <a:off x="440141" y="3646321"/>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07" name="Google Shape;1207;p84"/>
          <p:cNvSpPr txBox="1"/>
          <p:nvPr>
            <p:ph idx="3" type="body"/>
          </p:nvPr>
        </p:nvSpPr>
        <p:spPr>
          <a:xfrm>
            <a:off x="6464172"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08" name="Google Shape;1208;p84"/>
          <p:cNvSpPr txBox="1"/>
          <p:nvPr>
            <p:ph idx="4" type="body"/>
          </p:nvPr>
        </p:nvSpPr>
        <p:spPr>
          <a:xfrm>
            <a:off x="6597724" y="3646322"/>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1209" name="Shape 1209"/>
        <p:cNvGrpSpPr/>
        <p:nvPr/>
      </p:nvGrpSpPr>
      <p:grpSpPr>
        <a:xfrm>
          <a:off x="0" y="0"/>
          <a:ext cx="0" cy="0"/>
          <a:chOff x="0" y="0"/>
          <a:chExt cx="0" cy="0"/>
        </a:xfrm>
      </p:grpSpPr>
      <p:sp>
        <p:nvSpPr>
          <p:cNvPr id="1210" name="Google Shape;1210;p8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11" name="Google Shape;1211;p85"/>
          <p:cNvGrpSpPr/>
          <p:nvPr/>
        </p:nvGrpSpPr>
        <p:grpSpPr>
          <a:xfrm>
            <a:off x="2687891" y="1665831"/>
            <a:ext cx="3550351" cy="2865502"/>
            <a:chOff x="2084788" y="1499752"/>
            <a:chExt cx="4773536" cy="4779515"/>
          </a:xfrm>
        </p:grpSpPr>
        <p:sp>
          <p:nvSpPr>
            <p:cNvPr id="1212" name="Google Shape;1212;p85"/>
            <p:cNvSpPr/>
            <p:nvPr/>
          </p:nvSpPr>
          <p:spPr>
            <a:xfrm>
              <a:off x="2084793" y="2743936"/>
              <a:ext cx="1860957" cy="2504034"/>
            </a:xfrm>
            <a:custGeom>
              <a:rect b="b" l="l" r="r" t="t"/>
              <a:pathLst>
                <a:path extrusionOk="0" h="2504032" w="186096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13" name="Google Shape;1213;p85"/>
            <p:cNvSpPr/>
            <p:nvPr/>
          </p:nvSpPr>
          <p:spPr>
            <a:xfrm>
              <a:off x="3476315" y="4299116"/>
              <a:ext cx="2380911" cy="1980072"/>
            </a:xfrm>
            <a:custGeom>
              <a:rect b="b" l="l" r="r" t="t"/>
              <a:pathLst>
                <a:path extrusionOk="0" h="1980072" w="2380914">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14" name="Google Shape;1214;p85"/>
            <p:cNvSpPr/>
            <p:nvPr/>
          </p:nvSpPr>
          <p:spPr>
            <a:xfrm>
              <a:off x="4884201" y="2547430"/>
              <a:ext cx="1974104" cy="2395725"/>
            </a:xfrm>
            <a:custGeom>
              <a:rect b="b" l="l" r="r" t="t"/>
              <a:pathLst>
                <a:path extrusionOk="0" h="2395725" w="1974107">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15" name="Google Shape;1215;p85"/>
            <p:cNvSpPr/>
            <p:nvPr/>
          </p:nvSpPr>
          <p:spPr>
            <a:xfrm>
              <a:off x="3099732" y="1499770"/>
              <a:ext cx="2425279" cy="1947701"/>
            </a:xfrm>
            <a:custGeom>
              <a:rect b="b" l="l" r="r" t="t"/>
              <a:pathLst>
                <a:path extrusionOk="0" h="1947699" w="2425282">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16" name="Google Shape;1216;p85"/>
            <p:cNvSpPr/>
            <p:nvPr/>
          </p:nvSpPr>
          <p:spPr>
            <a:xfrm>
              <a:off x="4671372" y="1647089"/>
              <a:ext cx="853638" cy="634864"/>
            </a:xfrm>
            <a:custGeom>
              <a:rect b="b" l="l" r="r" t="t"/>
              <a:pathLst>
                <a:path extrusionOk="0" h="21600" w="21486">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17" name="Google Shape;1217;p85"/>
            <p:cNvSpPr/>
            <p:nvPr/>
          </p:nvSpPr>
          <p:spPr>
            <a:xfrm>
              <a:off x="3099778" y="1499752"/>
              <a:ext cx="2195737" cy="1947706"/>
            </a:xfrm>
            <a:custGeom>
              <a:rect b="b" l="l" r="r" t="t"/>
              <a:pathLst>
                <a:path extrusionOk="0" h="20663" w="21165">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18" name="Google Shape;1218;p85"/>
            <p:cNvSpPr/>
            <p:nvPr/>
          </p:nvSpPr>
          <p:spPr>
            <a:xfrm>
              <a:off x="3476306" y="5494236"/>
              <a:ext cx="837201" cy="661382"/>
            </a:xfrm>
            <a:custGeom>
              <a:rect b="b" l="l" r="r" t="t"/>
              <a:pathLst>
                <a:path extrusionOk="0" h="21600" w="21466">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19" name="Google Shape;1219;p85"/>
            <p:cNvSpPr/>
            <p:nvPr/>
          </p:nvSpPr>
          <p:spPr>
            <a:xfrm>
              <a:off x="3705496" y="4299165"/>
              <a:ext cx="2151740" cy="1980102"/>
            </a:xfrm>
            <a:custGeom>
              <a:rect b="b" l="l" r="r" t="t"/>
              <a:pathLst>
                <a:path extrusionOk="0" h="20640" w="21094">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20" name="Google Shape;1220;p85"/>
            <p:cNvSpPr/>
            <p:nvPr/>
          </p:nvSpPr>
          <p:spPr>
            <a:xfrm>
              <a:off x="6079260" y="4102713"/>
              <a:ext cx="656635" cy="840435"/>
            </a:xfrm>
            <a:custGeom>
              <a:rect b="b" l="l" r="r" t="t"/>
              <a:pathLst>
                <a:path extrusionOk="0" h="21469" w="2160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21" name="Google Shape;1221;p85"/>
            <p:cNvSpPr/>
            <p:nvPr/>
          </p:nvSpPr>
          <p:spPr>
            <a:xfrm>
              <a:off x="4884194" y="2547485"/>
              <a:ext cx="1974130" cy="2159782"/>
            </a:xfrm>
            <a:custGeom>
              <a:rect b="b" l="l" r="r" t="t"/>
              <a:pathLst>
                <a:path extrusionOk="0" h="21105" w="2064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22" name="Google Shape;1222;p85"/>
            <p:cNvSpPr/>
            <p:nvPr/>
          </p:nvSpPr>
          <p:spPr>
            <a:xfrm>
              <a:off x="2330348" y="2743936"/>
              <a:ext cx="552024" cy="894342"/>
            </a:xfrm>
            <a:custGeom>
              <a:rect b="b" l="l" r="r" t="t"/>
              <a:pathLst>
                <a:path extrusionOk="0" h="21592" w="2160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23" name="Google Shape;1223;p85"/>
            <p:cNvSpPr/>
            <p:nvPr/>
          </p:nvSpPr>
          <p:spPr>
            <a:xfrm>
              <a:off x="2084788" y="2940387"/>
              <a:ext cx="1860960" cy="2307598"/>
            </a:xfrm>
            <a:custGeom>
              <a:rect b="b" l="l" r="r" t="t"/>
              <a:pathLst>
                <a:path extrusionOk="0" h="21446" w="21028">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descr="Single gear" id="1224" name="Google Shape;1224;p85"/>
            <p:cNvSpPr/>
            <p:nvPr/>
          </p:nvSpPr>
          <p:spPr>
            <a:xfrm>
              <a:off x="3031039" y="4238592"/>
              <a:ext cx="536529" cy="536530"/>
            </a:xfrm>
            <a:custGeom>
              <a:rect b="b" l="l" r="r" t="t"/>
              <a:pathLst>
                <a:path extrusionOk="0" h="536529" w="536529">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descr="Bullseye" id="1225" name="Google Shape;1225;p85"/>
            <p:cNvGrpSpPr/>
            <p:nvPr/>
          </p:nvGrpSpPr>
          <p:grpSpPr>
            <a:xfrm>
              <a:off x="5242717" y="2991865"/>
              <a:ext cx="530528" cy="531202"/>
              <a:chOff x="6867163" y="2531359"/>
              <a:chExt cx="530529" cy="531202"/>
            </a:xfrm>
          </p:grpSpPr>
          <p:sp>
            <p:nvSpPr>
              <p:cNvPr id="1226" name="Google Shape;1226;p85"/>
              <p:cNvSpPr/>
              <p:nvPr/>
            </p:nvSpPr>
            <p:spPr>
              <a:xfrm>
                <a:off x="7054764" y="2531359"/>
                <a:ext cx="342928" cy="342928"/>
              </a:xfrm>
              <a:custGeom>
                <a:rect b="b" l="l" r="r" t="t"/>
                <a:pathLst>
                  <a:path extrusionOk="0" h="342927" w="342927">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27" name="Google Shape;1227;p85"/>
              <p:cNvSpPr/>
              <p:nvPr/>
            </p:nvSpPr>
            <p:spPr>
              <a:xfrm>
                <a:off x="6867163" y="2551531"/>
                <a:ext cx="511030" cy="511030"/>
              </a:xfrm>
              <a:custGeom>
                <a:rect b="b" l="l" r="r" t="t"/>
                <a:pathLst>
                  <a:path extrusionOk="0" h="511029" w="511029">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28" name="Google Shape;1228;p85"/>
              <p:cNvSpPr/>
              <p:nvPr/>
            </p:nvSpPr>
            <p:spPr>
              <a:xfrm>
                <a:off x="6961300" y="2645668"/>
                <a:ext cx="322756" cy="322756"/>
              </a:xfrm>
              <a:custGeom>
                <a:rect b="b" l="l" r="r" t="t"/>
                <a:pathLst>
                  <a:path extrusionOk="0" h="322755" w="322755">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descr="Coins" id="1229" name="Google Shape;1229;p85"/>
            <p:cNvSpPr/>
            <p:nvPr/>
          </p:nvSpPr>
          <p:spPr>
            <a:xfrm>
              <a:off x="4880073" y="4724611"/>
              <a:ext cx="564596" cy="483941"/>
            </a:xfrm>
            <a:custGeom>
              <a:rect b="b" l="l" r="r" t="t"/>
              <a:pathLst>
                <a:path extrusionOk="0" h="483940" w="564597">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1230" name="Google Shape;1230;p85"/>
          <p:cNvSpPr txBox="1"/>
          <p:nvPr>
            <p:ph idx="1" type="body"/>
          </p:nvPr>
        </p:nvSpPr>
        <p:spPr>
          <a:xfrm>
            <a:off x="3722842" y="179152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31" name="Google Shape;1231;p85"/>
          <p:cNvSpPr/>
          <p:nvPr/>
        </p:nvSpPr>
        <p:spPr>
          <a:xfrm>
            <a:off x="3950559" y="2568273"/>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32" name="Google Shape;1232;p85"/>
          <p:cNvSpPr/>
          <p:nvPr/>
        </p:nvSpPr>
        <p:spPr>
          <a:xfrm>
            <a:off x="3950559" y="2615578"/>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33" name="Google Shape;1233;p85"/>
          <p:cNvSpPr/>
          <p:nvPr/>
        </p:nvSpPr>
        <p:spPr>
          <a:xfrm>
            <a:off x="3988703" y="2662882"/>
            <a:ext cx="76289" cy="28383"/>
          </a:xfrm>
          <a:custGeom>
            <a:rect b="b" l="l" r="r" t="t"/>
            <a:pathLst>
              <a:path extrusionOk="0" h="47340" w="102571">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34" name="Google Shape;1234;p85"/>
          <p:cNvSpPr/>
          <p:nvPr/>
        </p:nvSpPr>
        <p:spPr>
          <a:xfrm>
            <a:off x="3874270" y="2293908"/>
            <a:ext cx="305154" cy="255444"/>
          </a:xfrm>
          <a:custGeom>
            <a:rect b="b" l="l" r="r" t="t"/>
            <a:pathLst>
              <a:path extrusionOk="0" h="426067" w="410287">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35" name="Google Shape;1235;p85"/>
          <p:cNvSpPr txBox="1"/>
          <p:nvPr>
            <p:ph idx="2" type="body"/>
          </p:nvPr>
        </p:nvSpPr>
        <p:spPr>
          <a:xfrm>
            <a:off x="5337181" y="25612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36" name="Google Shape;1236;p85"/>
          <p:cNvSpPr txBox="1"/>
          <p:nvPr>
            <p:ph idx="3" type="body"/>
          </p:nvPr>
        </p:nvSpPr>
        <p:spPr>
          <a:xfrm>
            <a:off x="4323920" y="3861843"/>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37" name="Google Shape;1237;p85"/>
          <p:cNvSpPr txBox="1"/>
          <p:nvPr>
            <p:ph idx="4" type="body"/>
          </p:nvPr>
        </p:nvSpPr>
        <p:spPr>
          <a:xfrm>
            <a:off x="2655338" y="2929955"/>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38" name="Google Shape;1238;p85"/>
          <p:cNvSpPr txBox="1"/>
          <p:nvPr>
            <p:ph idx="5" type="body"/>
          </p:nvPr>
        </p:nvSpPr>
        <p:spPr>
          <a:xfrm>
            <a:off x="254000" y="1792288"/>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39" name="Google Shape;1239;p85"/>
          <p:cNvSpPr txBox="1"/>
          <p:nvPr>
            <p:ph idx="6" type="body"/>
          </p:nvPr>
        </p:nvSpPr>
        <p:spPr>
          <a:xfrm>
            <a:off x="271937" y="334415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0" name="Google Shape;1240;p85"/>
          <p:cNvSpPr txBox="1"/>
          <p:nvPr>
            <p:ph idx="7" type="body"/>
          </p:nvPr>
        </p:nvSpPr>
        <p:spPr>
          <a:xfrm>
            <a:off x="6650428" y="1761744"/>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1" name="Google Shape;1241;p85"/>
          <p:cNvSpPr txBox="1"/>
          <p:nvPr>
            <p:ph idx="8" type="body"/>
          </p:nvPr>
        </p:nvSpPr>
        <p:spPr>
          <a:xfrm>
            <a:off x="6020405" y="391303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1242" name="Shape 1242"/>
        <p:cNvGrpSpPr/>
        <p:nvPr/>
      </p:nvGrpSpPr>
      <p:grpSpPr>
        <a:xfrm>
          <a:off x="0" y="0"/>
          <a:ext cx="0" cy="0"/>
          <a:chOff x="0" y="0"/>
          <a:chExt cx="0" cy="0"/>
        </a:xfrm>
      </p:grpSpPr>
      <p:sp>
        <p:nvSpPr>
          <p:cNvPr id="1243" name="Google Shape;1243;p8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4" name="Google Shape;1244;p8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5" name="Google Shape;1245;p8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6" name="Google Shape;1246;p8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247" name="Google Shape;1247;p86"/>
          <p:cNvGrpSpPr/>
          <p:nvPr/>
        </p:nvGrpSpPr>
        <p:grpSpPr>
          <a:xfrm>
            <a:off x="3340279" y="1679509"/>
            <a:ext cx="2675974" cy="2588858"/>
            <a:chOff x="3781976" y="1282836"/>
            <a:chExt cx="4628048" cy="4484567"/>
          </a:xfrm>
        </p:grpSpPr>
        <p:grpSp>
          <p:nvGrpSpPr>
            <p:cNvPr id="1248" name="Google Shape;1248;p86"/>
            <p:cNvGrpSpPr/>
            <p:nvPr/>
          </p:nvGrpSpPr>
          <p:grpSpPr>
            <a:xfrm>
              <a:off x="4548080" y="1282836"/>
              <a:ext cx="3083797" cy="2176632"/>
              <a:chOff x="4548080" y="1282836"/>
              <a:chExt cx="3083797" cy="2176632"/>
            </a:xfrm>
          </p:grpSpPr>
          <p:sp>
            <p:nvSpPr>
              <p:cNvPr id="1249" name="Google Shape;1249;p86"/>
              <p:cNvSpPr/>
              <p:nvPr/>
            </p:nvSpPr>
            <p:spPr>
              <a:xfrm>
                <a:off x="4548123" y="1282848"/>
                <a:ext cx="3083754" cy="2176598"/>
              </a:xfrm>
              <a:custGeom>
                <a:rect b="b" l="l" r="r" t="t"/>
                <a:pathLst>
                  <a:path extrusionOk="0" h="2176598" w="3083754">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0" name="Google Shape;1250;p86"/>
              <p:cNvSpPr/>
              <p:nvPr/>
            </p:nvSpPr>
            <p:spPr>
              <a:xfrm>
                <a:off x="6520393" y="1706638"/>
                <a:ext cx="1111461" cy="585371"/>
              </a:xfrm>
              <a:custGeom>
                <a:rect b="b" l="l" r="r" t="t"/>
                <a:pathLst>
                  <a:path extrusionOk="0" h="19961" w="2142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1" name="Google Shape;1251;p86"/>
              <p:cNvSpPr/>
              <p:nvPr/>
            </p:nvSpPr>
            <p:spPr>
              <a:xfrm>
                <a:off x="4548080" y="1282836"/>
                <a:ext cx="2878628" cy="2176632"/>
              </a:xfrm>
              <a:custGeom>
                <a:rect b="b" l="l" r="r" t="t"/>
                <a:pathLst>
                  <a:path extrusionOk="0" h="20853" w="21575">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52" name="Google Shape;1252;p86"/>
            <p:cNvGrpSpPr/>
            <p:nvPr/>
          </p:nvGrpSpPr>
          <p:grpSpPr>
            <a:xfrm>
              <a:off x="6406262" y="2603142"/>
              <a:ext cx="2003762" cy="3159633"/>
              <a:chOff x="6406262" y="2603142"/>
              <a:chExt cx="2003762" cy="3159633"/>
            </a:xfrm>
          </p:grpSpPr>
          <p:sp>
            <p:nvSpPr>
              <p:cNvPr id="1253" name="Google Shape;1253;p86"/>
              <p:cNvSpPr/>
              <p:nvPr/>
            </p:nvSpPr>
            <p:spPr>
              <a:xfrm>
                <a:off x="6406262" y="2603195"/>
                <a:ext cx="2003724" cy="3159572"/>
              </a:xfrm>
              <a:custGeom>
                <a:rect b="b" l="l" r="r" t="t"/>
                <a:pathLst>
                  <a:path extrusionOk="0" h="3159572" w="2003724">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4" name="Google Shape;1254;p86"/>
              <p:cNvSpPr/>
              <p:nvPr/>
            </p:nvSpPr>
            <p:spPr>
              <a:xfrm>
                <a:off x="6944195" y="4608055"/>
                <a:ext cx="597683" cy="1154720"/>
              </a:xfrm>
              <a:custGeom>
                <a:rect b="b" l="l" r="r" t="t"/>
                <a:pathLst>
                  <a:path extrusionOk="0" h="21294" w="18004">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5" name="Google Shape;1255;p86"/>
              <p:cNvSpPr/>
              <p:nvPr/>
            </p:nvSpPr>
            <p:spPr>
              <a:xfrm>
                <a:off x="6406292" y="2603142"/>
                <a:ext cx="2003732" cy="3043508"/>
              </a:xfrm>
              <a:custGeom>
                <a:rect b="b" l="l" r="r" t="t"/>
                <a:pathLst>
                  <a:path extrusionOk="0" h="21372" w="19612">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56" name="Google Shape;1256;p86"/>
            <p:cNvGrpSpPr/>
            <p:nvPr/>
          </p:nvGrpSpPr>
          <p:grpSpPr>
            <a:xfrm>
              <a:off x="3781976" y="3320337"/>
              <a:ext cx="2770112" cy="2447066"/>
              <a:chOff x="3781976" y="3320337"/>
              <a:chExt cx="2770112" cy="2447066"/>
            </a:xfrm>
          </p:grpSpPr>
          <p:sp>
            <p:nvSpPr>
              <p:cNvPr id="1257" name="Google Shape;1257;p86"/>
              <p:cNvSpPr/>
              <p:nvPr/>
            </p:nvSpPr>
            <p:spPr>
              <a:xfrm>
                <a:off x="3781976" y="3320337"/>
                <a:ext cx="2770104" cy="2447055"/>
              </a:xfrm>
              <a:custGeom>
                <a:rect b="b" l="l" r="r" t="t"/>
                <a:pathLst>
                  <a:path extrusionOk="0" h="2447055" w="2770104">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8" name="Google Shape;1258;p86"/>
              <p:cNvSpPr/>
              <p:nvPr/>
            </p:nvSpPr>
            <p:spPr>
              <a:xfrm>
                <a:off x="3781976" y="3320347"/>
                <a:ext cx="1009630" cy="808563"/>
              </a:xfrm>
              <a:custGeom>
                <a:rect b="b" l="l" r="r" t="t"/>
                <a:pathLst>
                  <a:path extrusionOk="0" h="19949" w="2160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9" name="Google Shape;1259;p86"/>
              <p:cNvSpPr/>
              <p:nvPr/>
            </p:nvSpPr>
            <p:spPr>
              <a:xfrm>
                <a:off x="3781977" y="3727850"/>
                <a:ext cx="2770111" cy="2039553"/>
              </a:xfrm>
              <a:custGeom>
                <a:rect b="b" l="l" r="r" t="t"/>
                <a:pathLst>
                  <a:path extrusionOk="0" h="20987" w="21041">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oins" id="1260" name="Google Shape;1260;p86"/>
            <p:cNvSpPr/>
            <p:nvPr/>
          </p:nvSpPr>
          <p:spPr>
            <a:xfrm>
              <a:off x="5363925" y="4381894"/>
              <a:ext cx="834450" cy="715243"/>
            </a:xfrm>
            <a:custGeom>
              <a:rect b="b" l="l" r="r" t="t"/>
              <a:pathLst>
                <a:path extrusionOk="0" h="715242" w="834449">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86"/>
            <p:cNvSpPr/>
            <p:nvPr/>
          </p:nvSpPr>
          <p:spPr>
            <a:xfrm>
              <a:off x="5029946" y="2460242"/>
              <a:ext cx="784781" cy="784780"/>
            </a:xfrm>
            <a:custGeom>
              <a:rect b="b" l="l" r="r" t="t"/>
              <a:pathLst>
                <a:path extrusionOk="0" h="784780" w="784781">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86"/>
            <p:cNvSpPr/>
            <p:nvPr/>
          </p:nvSpPr>
          <p:spPr>
            <a:xfrm>
              <a:off x="7197397" y="2843370"/>
              <a:ext cx="516564" cy="834451"/>
            </a:xfrm>
            <a:custGeom>
              <a:rect b="b" l="l" r="r" t="t"/>
              <a:pathLst>
                <a:path extrusionOk="0" h="834451" w="516564">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63" name="Google Shape;1263;p86"/>
          <p:cNvSpPr txBox="1"/>
          <p:nvPr>
            <p:ph idx="1" type="body"/>
          </p:nvPr>
        </p:nvSpPr>
        <p:spPr>
          <a:xfrm>
            <a:off x="5102361" y="29739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64" name="Google Shape;1264;p86"/>
          <p:cNvSpPr txBox="1"/>
          <p:nvPr>
            <p:ph idx="2" type="body"/>
          </p:nvPr>
        </p:nvSpPr>
        <p:spPr>
          <a:xfrm>
            <a:off x="4062101" y="179818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65" name="Google Shape;1265;p86"/>
          <p:cNvSpPr txBox="1"/>
          <p:nvPr>
            <p:ph idx="3" type="body"/>
          </p:nvPr>
        </p:nvSpPr>
        <p:spPr>
          <a:xfrm>
            <a:off x="3438492" y="3343341"/>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66" name="Google Shape;1266;p86"/>
          <p:cNvSpPr txBox="1"/>
          <p:nvPr>
            <p:ph idx="4" type="body"/>
          </p:nvPr>
        </p:nvSpPr>
        <p:spPr>
          <a:xfrm>
            <a:off x="1657350" y="159828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67" name="Google Shape;1267;p86"/>
          <p:cNvSpPr txBox="1"/>
          <p:nvPr>
            <p:ph idx="5" type="body"/>
          </p:nvPr>
        </p:nvSpPr>
        <p:spPr>
          <a:xfrm>
            <a:off x="1366714" y="336206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68" name="Google Shape;1268;p86"/>
          <p:cNvSpPr txBox="1"/>
          <p:nvPr>
            <p:ph idx="6" type="body"/>
          </p:nvPr>
        </p:nvSpPr>
        <p:spPr>
          <a:xfrm>
            <a:off x="5875582" y="2812243"/>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iới thiệu các chủ đề trong sách">
  <p:cSld name="Giới thiệu các chủ đề trong sách">
    <p:spTree>
      <p:nvGrpSpPr>
        <p:cNvPr id="1269" name="Shape 1269"/>
        <p:cNvGrpSpPr/>
        <p:nvPr/>
      </p:nvGrpSpPr>
      <p:grpSpPr>
        <a:xfrm>
          <a:off x="0" y="0"/>
          <a:ext cx="0" cy="0"/>
          <a:chOff x="0" y="0"/>
          <a:chExt cx="0" cy="0"/>
        </a:xfrm>
      </p:grpSpPr>
      <p:sp>
        <p:nvSpPr>
          <p:cNvPr id="1270" name="Google Shape;1270;p8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1" name="Google Shape;1271;p8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2" name="Google Shape;1272;p8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3" name="Google Shape;1273;p8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274" name="Google Shape;1274;p87"/>
          <p:cNvGrpSpPr/>
          <p:nvPr/>
        </p:nvGrpSpPr>
        <p:grpSpPr>
          <a:xfrm>
            <a:off x="3239221" y="1841087"/>
            <a:ext cx="2412632" cy="2389642"/>
            <a:chOff x="12941300" y="9016999"/>
            <a:chExt cx="4992242" cy="5004289"/>
          </a:xfrm>
        </p:grpSpPr>
        <p:sp>
          <p:nvSpPr>
            <p:cNvPr id="1275" name="Google Shape;1275;p87"/>
            <p:cNvSpPr/>
            <p:nvPr/>
          </p:nvSpPr>
          <p:spPr>
            <a:xfrm>
              <a:off x="15214599" y="9016999"/>
              <a:ext cx="2357123" cy="2035812"/>
            </a:xfrm>
            <a:custGeom>
              <a:rect b="b" l="l" r="r" t="t"/>
              <a:pathLst>
                <a:path extrusionOk="0" h="21600" w="2160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1276" name="Google Shape;1276;p87"/>
            <p:cNvSpPr/>
            <p:nvPr/>
          </p:nvSpPr>
          <p:spPr>
            <a:xfrm>
              <a:off x="16154400" y="10922000"/>
              <a:ext cx="1779142" cy="2551431"/>
            </a:xfrm>
            <a:custGeom>
              <a:rect b="b" l="l" r="r" t="t"/>
              <a:pathLst>
                <a:path extrusionOk="0" h="21600" w="2128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1277" name="Google Shape;1277;p87"/>
            <p:cNvSpPr/>
            <p:nvPr/>
          </p:nvSpPr>
          <p:spPr>
            <a:xfrm>
              <a:off x="13995399" y="12318999"/>
              <a:ext cx="2702128" cy="1702289"/>
            </a:xfrm>
            <a:custGeom>
              <a:rect b="b" l="l" r="r" t="t"/>
              <a:pathLst>
                <a:path extrusionOk="0" h="21430" w="21586">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anchorCtr="0" anchor="b" bIns="2743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sp>
          <p:nvSpPr>
            <p:cNvPr id="1278" name="Google Shape;1278;p87"/>
            <p:cNvSpPr/>
            <p:nvPr/>
          </p:nvSpPr>
          <p:spPr>
            <a:xfrm>
              <a:off x="13042899" y="10909299"/>
              <a:ext cx="1838962" cy="2628857"/>
            </a:xfrm>
            <a:custGeom>
              <a:rect b="b" l="l" r="r" t="t"/>
              <a:pathLst>
                <a:path extrusionOk="0" h="21568" w="2160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anchorCtr="0" anchor="ctr" bIns="38100" lIns="38100" spcFirstLastPara="1" rIns="4572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04</a:t>
              </a:r>
              <a:endParaRPr b="1" sz="1800">
                <a:solidFill>
                  <a:srgbClr val="262626"/>
                </a:solidFill>
                <a:latin typeface="Calibri"/>
                <a:ea typeface="Calibri"/>
                <a:cs typeface="Calibri"/>
                <a:sym typeface="Calibri"/>
              </a:endParaRPr>
            </a:p>
          </p:txBody>
        </p:sp>
        <p:sp>
          <p:nvSpPr>
            <p:cNvPr id="1279" name="Google Shape;1279;p87"/>
            <p:cNvSpPr/>
            <p:nvPr/>
          </p:nvSpPr>
          <p:spPr>
            <a:xfrm>
              <a:off x="12941300" y="9296399"/>
              <a:ext cx="2390061" cy="2180591"/>
            </a:xfrm>
            <a:custGeom>
              <a:rect b="b" l="l" r="r" t="t"/>
              <a:pathLst>
                <a:path extrusionOk="0" h="21600" w="21519">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05</a:t>
              </a:r>
              <a:endParaRPr b="1" sz="1800">
                <a:solidFill>
                  <a:srgbClr val="262626"/>
                </a:solidFill>
                <a:latin typeface="Calibri"/>
                <a:ea typeface="Calibri"/>
                <a:cs typeface="Calibri"/>
                <a:sym typeface="Calibri"/>
              </a:endParaRPr>
            </a:p>
          </p:txBody>
        </p:sp>
      </p:grpSp>
      <p:sp>
        <p:nvSpPr>
          <p:cNvPr id="1280" name="Google Shape;1280;p87"/>
          <p:cNvSpPr/>
          <p:nvPr/>
        </p:nvSpPr>
        <p:spPr>
          <a:xfrm>
            <a:off x="3730961" y="2402516"/>
            <a:ext cx="1370605" cy="1354276"/>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1281" name="Google Shape;1281;p87"/>
          <p:cNvGrpSpPr/>
          <p:nvPr/>
        </p:nvGrpSpPr>
        <p:grpSpPr>
          <a:xfrm>
            <a:off x="3541056" y="3689057"/>
            <a:ext cx="171159" cy="193685"/>
            <a:chOff x="4596441" y="4561589"/>
            <a:chExt cx="283769" cy="324987"/>
          </a:xfrm>
        </p:grpSpPr>
        <p:sp>
          <p:nvSpPr>
            <p:cNvPr id="1282" name="Google Shape;1282;p87"/>
            <p:cNvSpPr/>
            <p:nvPr/>
          </p:nvSpPr>
          <p:spPr>
            <a:xfrm>
              <a:off x="4729735" y="4653317"/>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3" name="Google Shape;1283;p87"/>
            <p:cNvSpPr/>
            <p:nvPr/>
          </p:nvSpPr>
          <p:spPr>
            <a:xfrm>
              <a:off x="4729735" y="4820094"/>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4" name="Google Shape;1284;p87"/>
            <p:cNvSpPr/>
            <p:nvPr/>
          </p:nvSpPr>
          <p:spPr>
            <a:xfrm>
              <a:off x="4813124"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5" name="Google Shape;1285;p87"/>
            <p:cNvSpPr/>
            <p:nvPr/>
          </p:nvSpPr>
          <p:spPr>
            <a:xfrm>
              <a:off x="4646347"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6" name="Google Shape;1286;p87"/>
            <p:cNvSpPr/>
            <p:nvPr/>
          </p:nvSpPr>
          <p:spPr>
            <a:xfrm>
              <a:off x="4729735" y="4682503"/>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7" name="Google Shape;1287;p87"/>
            <p:cNvSpPr/>
            <p:nvPr/>
          </p:nvSpPr>
          <p:spPr>
            <a:xfrm>
              <a:off x="4596441" y="4561589"/>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Bullseye" id="1288" name="Google Shape;1288;p87"/>
          <p:cNvGrpSpPr/>
          <p:nvPr/>
        </p:nvGrpSpPr>
        <p:grpSpPr>
          <a:xfrm>
            <a:off x="4804853" y="3938319"/>
            <a:ext cx="198672" cy="196306"/>
            <a:chOff x="6691719" y="4979830"/>
            <a:chExt cx="329384" cy="329384"/>
          </a:xfrm>
        </p:grpSpPr>
        <p:sp>
          <p:nvSpPr>
            <p:cNvPr id="1289" name="Google Shape;1289;p87"/>
            <p:cNvSpPr/>
            <p:nvPr/>
          </p:nvSpPr>
          <p:spPr>
            <a:xfrm>
              <a:off x="6808046" y="4979830"/>
              <a:ext cx="213057" cy="212640"/>
            </a:xfrm>
            <a:custGeom>
              <a:rect b="b" l="l" r="r" t="t"/>
              <a:pathLst>
                <a:path extrusionOk="0" h="212640" w="213057">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0" name="Google Shape;1290;p87"/>
            <p:cNvSpPr/>
            <p:nvPr/>
          </p:nvSpPr>
          <p:spPr>
            <a:xfrm>
              <a:off x="6691719" y="4992338"/>
              <a:ext cx="316876" cy="316876"/>
            </a:xfrm>
            <a:custGeom>
              <a:rect b="b" l="l" r="r" t="t"/>
              <a:pathLst>
                <a:path extrusionOk="0" h="316876" w="316876">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1" name="Google Shape;1291;p87"/>
            <p:cNvSpPr/>
            <p:nvPr/>
          </p:nvSpPr>
          <p:spPr>
            <a:xfrm>
              <a:off x="6750091" y="5050710"/>
              <a:ext cx="200132" cy="200132"/>
            </a:xfrm>
            <a:custGeom>
              <a:rect b="b" l="l" r="r" t="t"/>
              <a:pathLst>
                <a:path extrusionOk="0" h="200132" w="200132">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1292" name="Google Shape;1292;p87"/>
          <p:cNvSpPr/>
          <p:nvPr/>
        </p:nvSpPr>
        <p:spPr>
          <a:xfrm>
            <a:off x="5400047" y="2851035"/>
            <a:ext cx="171261" cy="168972"/>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1293" name="Google Shape;1293;p87"/>
          <p:cNvGrpSpPr/>
          <p:nvPr/>
        </p:nvGrpSpPr>
        <p:grpSpPr>
          <a:xfrm>
            <a:off x="4485234" y="1939025"/>
            <a:ext cx="130772" cy="208730"/>
            <a:chOff x="6161816" y="1625187"/>
            <a:chExt cx="216810" cy="350231"/>
          </a:xfrm>
        </p:grpSpPr>
        <p:sp>
          <p:nvSpPr>
            <p:cNvPr id="1294" name="Google Shape;1294;p87"/>
            <p:cNvSpPr/>
            <p:nvPr/>
          </p:nvSpPr>
          <p:spPr>
            <a:xfrm>
              <a:off x="6216018" y="186701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5" name="Google Shape;1295;p87"/>
            <p:cNvSpPr/>
            <p:nvPr/>
          </p:nvSpPr>
          <p:spPr>
            <a:xfrm>
              <a:off x="6216018" y="1908708"/>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6" name="Google Shape;1296;p87"/>
            <p:cNvSpPr/>
            <p:nvPr/>
          </p:nvSpPr>
          <p:spPr>
            <a:xfrm>
              <a:off x="6243120" y="1950402"/>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7" name="Google Shape;1297;p87"/>
            <p:cNvSpPr/>
            <p:nvPr/>
          </p:nvSpPr>
          <p:spPr>
            <a:xfrm>
              <a:off x="6161816" y="1625187"/>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Research" id="1298" name="Google Shape;1298;p87"/>
          <p:cNvGrpSpPr/>
          <p:nvPr/>
        </p:nvGrpSpPr>
        <p:grpSpPr>
          <a:xfrm>
            <a:off x="3352366" y="2511235"/>
            <a:ext cx="198988" cy="196866"/>
            <a:chOff x="4283607" y="2585304"/>
            <a:chExt cx="329908" cy="330325"/>
          </a:xfrm>
        </p:grpSpPr>
        <p:sp>
          <p:nvSpPr>
            <p:cNvPr id="1299" name="Google Shape;1299;p87"/>
            <p:cNvSpPr/>
            <p:nvPr/>
          </p:nvSpPr>
          <p:spPr>
            <a:xfrm>
              <a:off x="4283607" y="2585304"/>
              <a:ext cx="329908" cy="330325"/>
            </a:xfrm>
            <a:custGeom>
              <a:rect b="b" l="l" r="r" t="t"/>
              <a:pathLst>
                <a:path extrusionOk="0" h="330325" w="329908">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0" name="Google Shape;1300;p87"/>
            <p:cNvSpPr/>
            <p:nvPr/>
          </p:nvSpPr>
          <p:spPr>
            <a:xfrm>
              <a:off x="4319883" y="2647271"/>
              <a:ext cx="179702" cy="131913"/>
            </a:xfrm>
            <a:custGeom>
              <a:rect b="b" l="l" r="r" t="t"/>
              <a:pathLst>
                <a:path extrusionOk="0" h="131913" w="179702">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301" name="Google Shape;1301;p87"/>
          <p:cNvPicPr preferRelativeResize="0"/>
          <p:nvPr/>
        </p:nvPicPr>
        <p:blipFill rotWithShape="1">
          <a:blip r:embed="rId2">
            <a:alphaModFix/>
          </a:blip>
          <a:srcRect b="0" l="0" r="0" t="0"/>
          <a:stretch/>
        </p:blipFill>
        <p:spPr>
          <a:xfrm>
            <a:off x="4146284" y="2780296"/>
            <a:ext cx="531355" cy="652493"/>
          </a:xfrm>
          <a:prstGeom prst="rect">
            <a:avLst/>
          </a:prstGeom>
          <a:noFill/>
          <a:ln>
            <a:noFill/>
          </a:ln>
        </p:spPr>
      </p:pic>
      <p:sp>
        <p:nvSpPr>
          <p:cNvPr id="1302" name="Google Shape;1302;p87"/>
          <p:cNvSpPr txBox="1"/>
          <p:nvPr>
            <p:ph idx="1" type="body"/>
          </p:nvPr>
        </p:nvSpPr>
        <p:spPr>
          <a:xfrm>
            <a:off x="2274365" y="1710692"/>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3" name="Google Shape;1303;p87"/>
          <p:cNvSpPr txBox="1"/>
          <p:nvPr>
            <p:ph idx="2" type="body"/>
          </p:nvPr>
        </p:nvSpPr>
        <p:spPr>
          <a:xfrm>
            <a:off x="1923848" y="318595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4" name="Google Shape;1304;p87"/>
          <p:cNvSpPr txBox="1"/>
          <p:nvPr>
            <p:ph idx="3" type="body"/>
          </p:nvPr>
        </p:nvSpPr>
        <p:spPr>
          <a:xfrm>
            <a:off x="3915249" y="414034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5" name="Google Shape;1305;p87"/>
          <p:cNvSpPr txBox="1"/>
          <p:nvPr>
            <p:ph idx="4" type="body"/>
          </p:nvPr>
        </p:nvSpPr>
        <p:spPr>
          <a:xfrm>
            <a:off x="5544206" y="3298902"/>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6" name="Google Shape;1306;p87"/>
          <p:cNvSpPr txBox="1"/>
          <p:nvPr>
            <p:ph idx="5" type="body"/>
          </p:nvPr>
        </p:nvSpPr>
        <p:spPr>
          <a:xfrm>
            <a:off x="5206732" y="171919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307" name="Shape 1307"/>
        <p:cNvGrpSpPr/>
        <p:nvPr/>
      </p:nvGrpSpPr>
      <p:grpSpPr>
        <a:xfrm>
          <a:off x="0" y="0"/>
          <a:ext cx="0" cy="0"/>
          <a:chOff x="0" y="0"/>
          <a:chExt cx="0" cy="0"/>
        </a:xfrm>
      </p:grpSpPr>
      <p:sp>
        <p:nvSpPr>
          <p:cNvPr id="1308" name="Google Shape;1308;p8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9" name="Google Shape;1309;p8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0" name="Google Shape;1310;p8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1" name="Google Shape;1311;p8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312" name="Google Shape;1312;p88"/>
          <p:cNvGrpSpPr/>
          <p:nvPr/>
        </p:nvGrpSpPr>
        <p:grpSpPr>
          <a:xfrm>
            <a:off x="3202083" y="1435260"/>
            <a:ext cx="2739834" cy="2684941"/>
            <a:chOff x="4170252" y="1464583"/>
            <a:chExt cx="3851497" cy="3928834"/>
          </a:xfrm>
        </p:grpSpPr>
        <p:grpSp>
          <p:nvGrpSpPr>
            <p:cNvPr id="1313" name="Google Shape;1313;p88"/>
            <p:cNvGrpSpPr/>
            <p:nvPr/>
          </p:nvGrpSpPr>
          <p:grpSpPr>
            <a:xfrm>
              <a:off x="4170252" y="1464583"/>
              <a:ext cx="3851497" cy="3928834"/>
              <a:chOff x="2133599" y="9016999"/>
              <a:chExt cx="4806950" cy="4903472"/>
            </a:xfrm>
          </p:grpSpPr>
          <p:sp>
            <p:nvSpPr>
              <p:cNvPr id="1314" name="Google Shape;1314;p88"/>
              <p:cNvSpPr/>
              <p:nvPr/>
            </p:nvSpPr>
            <p:spPr>
              <a:xfrm>
                <a:off x="4483099" y="9016999"/>
                <a:ext cx="2457450" cy="3771902"/>
              </a:xfrm>
              <a:custGeom>
                <a:rect b="b" l="l" r="r" t="t"/>
                <a:pathLst>
                  <a:path extrusionOk="0" h="21600" w="2160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anchorCtr="0" anchor="ctr" bIns="38100" lIns="9144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1315" name="Google Shape;1315;p88"/>
              <p:cNvSpPr/>
              <p:nvPr/>
            </p:nvSpPr>
            <p:spPr>
              <a:xfrm>
                <a:off x="2641600" y="11963400"/>
                <a:ext cx="4078647" cy="1957071"/>
              </a:xfrm>
              <a:custGeom>
                <a:rect b="b" l="l" r="r" t="t"/>
                <a:pathLst>
                  <a:path extrusionOk="0" h="21600" w="2157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anchorCtr="0" anchor="b" bIns="182875" lIns="38100" spcFirstLastPara="1" rIns="38100" wrap="square" tIns="3240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1316" name="Google Shape;1316;p88"/>
              <p:cNvSpPr/>
              <p:nvPr/>
            </p:nvSpPr>
            <p:spPr>
              <a:xfrm>
                <a:off x="2133599" y="9296400"/>
                <a:ext cx="2475746" cy="3471933"/>
              </a:xfrm>
              <a:custGeom>
                <a:rect b="b" l="l" r="r" t="t"/>
                <a:pathLst>
                  <a:path extrusionOk="0" h="21591" w="2145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anchorCtr="0" anchor="ctr" bIns="38100" lIns="38100" spcFirstLastPara="1" rIns="7315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grpSp>
        <p:sp>
          <p:nvSpPr>
            <p:cNvPr id="1317" name="Google Shape;1317;p88"/>
            <p:cNvSpPr/>
            <p:nvPr/>
          </p:nvSpPr>
          <p:spPr>
            <a:xfrm>
              <a:off x="5037498" y="2402885"/>
              <a:ext cx="2272358" cy="2272358"/>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descr="Trophy" id="1318" name="Google Shape;1318;p88"/>
            <p:cNvSpPr/>
            <p:nvPr/>
          </p:nvSpPr>
          <p:spPr>
            <a:xfrm>
              <a:off x="5720143" y="3027218"/>
              <a:ext cx="907067" cy="1022394"/>
            </a:xfrm>
            <a:custGeom>
              <a:rect b="b" l="l" r="r" t="t"/>
              <a:pathLst>
                <a:path extrusionOk="0" h="1022394" w="907067">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1319" name="Google Shape;1319;p88"/>
            <p:cNvGrpSpPr/>
            <p:nvPr/>
          </p:nvGrpSpPr>
          <p:grpSpPr>
            <a:xfrm>
              <a:off x="6324401" y="1648583"/>
              <a:ext cx="216810" cy="350231"/>
              <a:chOff x="6324400" y="1648583"/>
              <a:chExt cx="216810" cy="350231"/>
            </a:xfrm>
          </p:grpSpPr>
          <p:sp>
            <p:nvSpPr>
              <p:cNvPr id="1320" name="Google Shape;1320;p88"/>
              <p:cNvSpPr/>
              <p:nvPr/>
            </p:nvSpPr>
            <p:spPr>
              <a:xfrm>
                <a:off x="6378602" y="1890410"/>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1" name="Google Shape;1321;p88"/>
              <p:cNvSpPr/>
              <p:nvPr/>
            </p:nvSpPr>
            <p:spPr>
              <a:xfrm>
                <a:off x="6378602" y="193210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2" name="Google Shape;1322;p88"/>
              <p:cNvSpPr/>
              <p:nvPr/>
            </p:nvSpPr>
            <p:spPr>
              <a:xfrm>
                <a:off x="6405704" y="1973798"/>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3" name="Google Shape;1323;p88"/>
              <p:cNvSpPr/>
              <p:nvPr/>
            </p:nvSpPr>
            <p:spPr>
              <a:xfrm>
                <a:off x="6324400" y="1648583"/>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1324" name="Google Shape;1324;p88"/>
            <p:cNvSpPr/>
            <p:nvPr/>
          </p:nvSpPr>
          <p:spPr>
            <a:xfrm>
              <a:off x="4299769" y="4084687"/>
              <a:ext cx="283937" cy="283521"/>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1325" name="Google Shape;1325;p88"/>
            <p:cNvGrpSpPr/>
            <p:nvPr/>
          </p:nvGrpSpPr>
          <p:grpSpPr>
            <a:xfrm>
              <a:off x="7390875" y="4550785"/>
              <a:ext cx="283769" cy="324987"/>
              <a:chOff x="7390874" y="4550785"/>
              <a:chExt cx="283769" cy="324987"/>
            </a:xfrm>
          </p:grpSpPr>
          <p:sp>
            <p:nvSpPr>
              <p:cNvPr id="1326" name="Google Shape;1326;p88"/>
              <p:cNvSpPr/>
              <p:nvPr/>
            </p:nvSpPr>
            <p:spPr>
              <a:xfrm>
                <a:off x="7524168" y="4642513"/>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7" name="Google Shape;1327;p88"/>
              <p:cNvSpPr/>
              <p:nvPr/>
            </p:nvSpPr>
            <p:spPr>
              <a:xfrm>
                <a:off x="7524168" y="4809290"/>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8" name="Google Shape;1328;p88"/>
              <p:cNvSpPr/>
              <p:nvPr/>
            </p:nvSpPr>
            <p:spPr>
              <a:xfrm>
                <a:off x="7607557"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9" name="Google Shape;1329;p88"/>
              <p:cNvSpPr/>
              <p:nvPr/>
            </p:nvSpPr>
            <p:spPr>
              <a:xfrm>
                <a:off x="7440780"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0" name="Google Shape;1330;p88"/>
              <p:cNvSpPr/>
              <p:nvPr/>
            </p:nvSpPr>
            <p:spPr>
              <a:xfrm>
                <a:off x="7524168" y="4671699"/>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1" name="Google Shape;1331;p88"/>
              <p:cNvSpPr/>
              <p:nvPr/>
            </p:nvSpPr>
            <p:spPr>
              <a:xfrm>
                <a:off x="7390874" y="4550785"/>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332" name="Google Shape;1332;p88"/>
          <p:cNvSpPr txBox="1"/>
          <p:nvPr>
            <p:ph idx="1" type="body"/>
          </p:nvPr>
        </p:nvSpPr>
        <p:spPr>
          <a:xfrm>
            <a:off x="2036650"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33" name="Google Shape;1333;p88"/>
          <p:cNvSpPr txBox="1"/>
          <p:nvPr>
            <p:ph idx="2" type="body"/>
          </p:nvPr>
        </p:nvSpPr>
        <p:spPr>
          <a:xfrm>
            <a:off x="5941917"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34" name="Google Shape;1334;p88"/>
          <p:cNvSpPr txBox="1"/>
          <p:nvPr>
            <p:ph idx="3" type="body"/>
          </p:nvPr>
        </p:nvSpPr>
        <p:spPr>
          <a:xfrm>
            <a:off x="3953233" y="4114504"/>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1335" name="Shape 1335"/>
        <p:cNvGrpSpPr/>
        <p:nvPr/>
      </p:nvGrpSpPr>
      <p:grpSpPr>
        <a:xfrm>
          <a:off x="0" y="0"/>
          <a:ext cx="0" cy="0"/>
          <a:chOff x="0" y="0"/>
          <a:chExt cx="0" cy="0"/>
        </a:xfrm>
      </p:grpSpPr>
      <p:sp>
        <p:nvSpPr>
          <p:cNvPr id="1336" name="Google Shape;1336;p8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7" name="Google Shape;1337;p8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8" name="Google Shape;1338;p8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9" name="Google Shape;1339;p8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340" name="Google Shape;1340;p89"/>
          <p:cNvGrpSpPr/>
          <p:nvPr/>
        </p:nvGrpSpPr>
        <p:grpSpPr>
          <a:xfrm>
            <a:off x="3129473" y="2002734"/>
            <a:ext cx="2530548" cy="2186735"/>
            <a:chOff x="3724235" y="1302007"/>
            <a:chExt cx="4732645" cy="4733691"/>
          </a:xfrm>
        </p:grpSpPr>
        <p:grpSp>
          <p:nvGrpSpPr>
            <p:cNvPr id="1341" name="Google Shape;1341;p89"/>
            <p:cNvGrpSpPr/>
            <p:nvPr/>
          </p:nvGrpSpPr>
          <p:grpSpPr>
            <a:xfrm>
              <a:off x="3735118" y="1302007"/>
              <a:ext cx="4721762" cy="4733691"/>
              <a:chOff x="3974366" y="1302008"/>
              <a:chExt cx="4243264" cy="4253984"/>
            </a:xfrm>
          </p:grpSpPr>
          <p:sp>
            <p:nvSpPr>
              <p:cNvPr id="1342" name="Google Shape;1342;p89"/>
              <p:cNvSpPr/>
              <p:nvPr/>
            </p:nvSpPr>
            <p:spPr>
              <a:xfrm>
                <a:off x="6095999" y="1302008"/>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rgbClr val="C55A11"/>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01</a:t>
                </a:r>
                <a:endParaRPr/>
              </a:p>
            </p:txBody>
          </p:sp>
          <p:sp>
            <p:nvSpPr>
              <p:cNvPr id="1343" name="Google Shape;1343;p89"/>
              <p:cNvSpPr/>
              <p:nvPr/>
            </p:nvSpPr>
            <p:spPr>
              <a:xfrm>
                <a:off x="5035184" y="2365504"/>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4" name="Google Shape;1344;p89"/>
              <p:cNvSpPr/>
              <p:nvPr/>
            </p:nvSpPr>
            <p:spPr>
              <a:xfrm>
                <a:off x="5035184" y="1302008"/>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5" name="Google Shape;1345;p89"/>
              <p:cNvSpPr/>
              <p:nvPr/>
            </p:nvSpPr>
            <p:spPr>
              <a:xfrm>
                <a:off x="6095999" y="3429000"/>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6" name="Google Shape;1346;p89"/>
              <p:cNvSpPr/>
              <p:nvPr/>
            </p:nvSpPr>
            <p:spPr>
              <a:xfrm>
                <a:off x="6095999" y="4492496"/>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7" name="Google Shape;1347;p89"/>
              <p:cNvSpPr/>
              <p:nvPr/>
            </p:nvSpPr>
            <p:spPr>
              <a:xfrm>
                <a:off x="5035184" y="4492496"/>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rgbClr val="BF9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03</a:t>
                </a:r>
                <a:endParaRPr/>
              </a:p>
            </p:txBody>
          </p:sp>
          <p:sp>
            <p:nvSpPr>
              <p:cNvPr id="1348" name="Google Shape;1348;p89"/>
              <p:cNvSpPr/>
              <p:nvPr/>
            </p:nvSpPr>
            <p:spPr>
              <a:xfrm>
                <a:off x="7156814" y="2365504"/>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9" name="Google Shape;1349;p89"/>
              <p:cNvSpPr/>
              <p:nvPr/>
            </p:nvSpPr>
            <p:spPr>
              <a:xfrm>
                <a:off x="7156814"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02</a:t>
                </a:r>
                <a:endParaRPr/>
              </a:p>
            </p:txBody>
          </p:sp>
          <p:sp>
            <p:nvSpPr>
              <p:cNvPr id="1350" name="Google Shape;1350;p89"/>
              <p:cNvSpPr/>
              <p:nvPr/>
            </p:nvSpPr>
            <p:spPr>
              <a:xfrm>
                <a:off x="6095999"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1" name="Google Shape;1351;p89"/>
              <p:cNvSpPr/>
              <p:nvPr/>
            </p:nvSpPr>
            <p:spPr>
              <a:xfrm>
                <a:off x="5035182"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2" name="Google Shape;1352;p89"/>
              <p:cNvSpPr/>
              <p:nvPr/>
            </p:nvSpPr>
            <p:spPr>
              <a:xfrm>
                <a:off x="3974367" y="3429000"/>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3" name="Google Shape;1353;p89"/>
              <p:cNvSpPr/>
              <p:nvPr/>
            </p:nvSpPr>
            <p:spPr>
              <a:xfrm>
                <a:off x="3974367"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rgbClr val="548135"/>
              </a:solid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04</a:t>
                </a:r>
                <a:endParaRPr/>
              </a:p>
            </p:txBody>
          </p:sp>
          <p:sp>
            <p:nvSpPr>
              <p:cNvPr id="1354" name="Google Shape;1354;p89"/>
              <p:cNvSpPr/>
              <p:nvPr/>
            </p:nvSpPr>
            <p:spPr>
              <a:xfrm>
                <a:off x="6028204" y="4492496"/>
                <a:ext cx="67796" cy="1063496"/>
              </a:xfrm>
              <a:custGeom>
                <a:rect b="b" l="l" r="r" t="t"/>
                <a:pathLst>
                  <a:path extrusionOk="0" h="1063496" w="67796">
                    <a:moveTo>
                      <a:pt x="66802" y="0"/>
                    </a:moveTo>
                    <a:lnTo>
                      <a:pt x="67796" y="0"/>
                    </a:lnTo>
                    <a:lnTo>
                      <a:pt x="67796" y="1063496"/>
                    </a:lnTo>
                    <a:lnTo>
                      <a:pt x="0" y="1056645"/>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5" name="Google Shape;1355;p89"/>
              <p:cNvSpPr/>
              <p:nvPr/>
            </p:nvSpPr>
            <p:spPr>
              <a:xfrm>
                <a:off x="7156814" y="3429001"/>
                <a:ext cx="1060816" cy="70879"/>
              </a:xfrm>
              <a:custGeom>
                <a:rect b="b" l="l" r="r" t="t"/>
                <a:pathLst>
                  <a:path extrusionOk="0" h="70879" w="1060816">
                    <a:moveTo>
                      <a:pt x="0" y="0"/>
                    </a:moveTo>
                    <a:lnTo>
                      <a:pt x="1060816" y="0"/>
                    </a:lnTo>
                    <a:lnTo>
                      <a:pt x="1053688" y="70879"/>
                    </a:lnTo>
                    <a:lnTo>
                      <a:pt x="0" y="4264"/>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6" name="Google Shape;1356;p89"/>
              <p:cNvSpPr/>
              <p:nvPr/>
            </p:nvSpPr>
            <p:spPr>
              <a:xfrm rot="217047">
                <a:off x="3975463" y="3394269"/>
                <a:ext cx="1058703" cy="68198"/>
              </a:xfrm>
              <a:custGeom>
                <a:rect b="b" l="l" r="r" t="t"/>
                <a:pathLst>
                  <a:path extrusionOk="0" h="68198" w="1058703">
                    <a:moveTo>
                      <a:pt x="2530" y="0"/>
                    </a:moveTo>
                    <a:lnTo>
                      <a:pt x="1058623" y="0"/>
                    </a:lnTo>
                    <a:lnTo>
                      <a:pt x="1058703" y="1266"/>
                    </a:lnTo>
                    <a:lnTo>
                      <a:pt x="0" y="68198"/>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7" name="Google Shape;1357;p89"/>
              <p:cNvSpPr/>
              <p:nvPr/>
            </p:nvSpPr>
            <p:spPr>
              <a:xfrm rot="5617047">
                <a:off x="5567069" y="1798556"/>
                <a:ext cx="1057861" cy="66879"/>
              </a:xfrm>
              <a:custGeom>
                <a:rect b="b" l="l" r="r" t="t"/>
                <a:pathLst>
                  <a:path extrusionOk="0" h="66879" w="1057861">
                    <a:moveTo>
                      <a:pt x="0" y="66879"/>
                    </a:moveTo>
                    <a:lnTo>
                      <a:pt x="2516" y="0"/>
                    </a:lnTo>
                    <a:lnTo>
                      <a:pt x="1057861" y="0"/>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58" name="Google Shape;1358;p89"/>
            <p:cNvSpPr/>
            <p:nvPr/>
          </p:nvSpPr>
          <p:spPr>
            <a:xfrm>
              <a:off x="3724235" y="3672772"/>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1359" name="Google Shape;1359;p89"/>
            <p:cNvSpPr/>
            <p:nvPr/>
          </p:nvSpPr>
          <p:spPr>
            <a:xfrm rot="-5400000">
              <a:off x="4806314" y="2230325"/>
              <a:ext cx="2202245"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1360" name="Google Shape;1360;p89"/>
            <p:cNvSpPr/>
            <p:nvPr/>
          </p:nvSpPr>
          <p:spPr>
            <a:xfrm>
              <a:off x="6529289" y="3148097"/>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1361" name="Google Shape;1361;p89"/>
            <p:cNvSpPr/>
            <p:nvPr/>
          </p:nvSpPr>
          <p:spPr>
            <a:xfrm rot="5400000">
              <a:off x="5187337" y="4589332"/>
              <a:ext cx="2202244"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descr="Puzzle" id="1362" name="Google Shape;1362;p89"/>
            <p:cNvSpPr/>
            <p:nvPr/>
          </p:nvSpPr>
          <p:spPr>
            <a:xfrm>
              <a:off x="6555978" y="4595349"/>
              <a:ext cx="495138" cy="495138"/>
            </a:xfrm>
            <a:custGeom>
              <a:rect b="b" l="l" r="r" t="t"/>
              <a:pathLst>
                <a:path extrusionOk="0" h="495137" w="495137">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1363" name="Google Shape;1363;p89"/>
            <p:cNvGrpSpPr/>
            <p:nvPr/>
          </p:nvGrpSpPr>
          <p:grpSpPr>
            <a:xfrm>
              <a:off x="4662231" y="4104639"/>
              <a:ext cx="496333" cy="495938"/>
              <a:chOff x="4662231" y="4104639"/>
              <a:chExt cx="496333" cy="495938"/>
            </a:xfrm>
          </p:grpSpPr>
          <p:sp>
            <p:nvSpPr>
              <p:cNvPr id="1364" name="Google Shape;1364;p89"/>
              <p:cNvSpPr/>
              <p:nvPr/>
            </p:nvSpPr>
            <p:spPr>
              <a:xfrm>
                <a:off x="5047158" y="4104639"/>
                <a:ext cx="111406" cy="105217"/>
              </a:xfrm>
              <a:custGeom>
                <a:rect b="b" l="l" r="r" t="t"/>
                <a:pathLst>
                  <a:path extrusionOk="0" h="105216" w="111405">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5" name="Google Shape;1365;p89"/>
              <p:cNvSpPr/>
              <p:nvPr/>
            </p:nvSpPr>
            <p:spPr>
              <a:xfrm>
                <a:off x="4662231" y="4274792"/>
                <a:ext cx="148541" cy="142352"/>
              </a:xfrm>
              <a:custGeom>
                <a:rect b="b" l="l" r="r" t="t"/>
                <a:pathLst>
                  <a:path extrusionOk="0" h="142352" w="148541">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6" name="Google Shape;1366;p89"/>
              <p:cNvSpPr/>
              <p:nvPr/>
            </p:nvSpPr>
            <p:spPr>
              <a:xfrm>
                <a:off x="4844179" y="4445847"/>
                <a:ext cx="142352" cy="154730"/>
              </a:xfrm>
              <a:custGeom>
                <a:rect b="b" l="l" r="r" t="t"/>
                <a:pathLst>
                  <a:path extrusionOk="0" h="154730" w="142352">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7" name="Google Shape;1367;p89"/>
              <p:cNvSpPr/>
              <p:nvPr/>
            </p:nvSpPr>
            <p:spPr>
              <a:xfrm>
                <a:off x="4794019" y="4132672"/>
                <a:ext cx="328029" cy="328029"/>
              </a:xfrm>
              <a:custGeom>
                <a:rect b="b" l="l" r="r" t="t"/>
                <a:pathLst>
                  <a:path extrusionOk="0" h="328028" w="328028">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8" name="Google Shape;1368;p89"/>
              <p:cNvSpPr/>
              <p:nvPr/>
            </p:nvSpPr>
            <p:spPr>
              <a:xfrm>
                <a:off x="4721121" y="4449779"/>
                <a:ext cx="86649" cy="86649"/>
              </a:xfrm>
              <a:custGeom>
                <a:rect b="b" l="l" r="r" t="t"/>
                <a:pathLst>
                  <a:path extrusionOk="0" h="86649" w="86649">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Lightbulb" id="1369" name="Google Shape;1369;p89"/>
            <p:cNvGrpSpPr/>
            <p:nvPr/>
          </p:nvGrpSpPr>
          <p:grpSpPr>
            <a:xfrm>
              <a:off x="5232886" y="2232394"/>
              <a:ext cx="321839" cy="519894"/>
              <a:chOff x="5232886" y="2232394"/>
              <a:chExt cx="321839" cy="519894"/>
            </a:xfrm>
          </p:grpSpPr>
          <p:sp>
            <p:nvSpPr>
              <p:cNvPr id="1370" name="Google Shape;1370;p89"/>
              <p:cNvSpPr/>
              <p:nvPr/>
            </p:nvSpPr>
            <p:spPr>
              <a:xfrm>
                <a:off x="5313346" y="2591369"/>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1" name="Google Shape;1371;p89"/>
              <p:cNvSpPr/>
              <p:nvPr/>
            </p:nvSpPr>
            <p:spPr>
              <a:xfrm>
                <a:off x="5313346" y="2653261"/>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2" name="Google Shape;1372;p89"/>
              <p:cNvSpPr/>
              <p:nvPr/>
            </p:nvSpPr>
            <p:spPr>
              <a:xfrm>
                <a:off x="5353576" y="2715153"/>
                <a:ext cx="80460" cy="37135"/>
              </a:xfrm>
              <a:custGeom>
                <a:rect b="b" l="l" r="r" t="t"/>
                <a:pathLst>
                  <a:path extrusionOk="0" h="37135" w="80459">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3" name="Google Shape;1373;p89"/>
              <p:cNvSpPr/>
              <p:nvPr/>
            </p:nvSpPr>
            <p:spPr>
              <a:xfrm>
                <a:off x="5232886" y="2232394"/>
                <a:ext cx="321839" cy="334218"/>
              </a:xfrm>
              <a:custGeom>
                <a:rect b="b" l="l" r="r" t="t"/>
                <a:pathLst>
                  <a:path extrusionOk="0" h="334217" w="321839">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Users" id="1374" name="Google Shape;1374;p89"/>
            <p:cNvGrpSpPr/>
            <p:nvPr/>
          </p:nvGrpSpPr>
          <p:grpSpPr>
            <a:xfrm>
              <a:off x="7016405" y="2875166"/>
              <a:ext cx="516181" cy="318126"/>
              <a:chOff x="7016405" y="2875166"/>
              <a:chExt cx="516181" cy="318126"/>
            </a:xfrm>
          </p:grpSpPr>
          <p:sp>
            <p:nvSpPr>
              <p:cNvPr id="1375" name="Google Shape;1375;p89"/>
              <p:cNvSpPr/>
              <p:nvPr/>
            </p:nvSpPr>
            <p:spPr>
              <a:xfrm>
                <a:off x="7072108"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6" name="Google Shape;1376;p89"/>
              <p:cNvSpPr/>
              <p:nvPr/>
            </p:nvSpPr>
            <p:spPr>
              <a:xfrm>
                <a:off x="7369191"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7" name="Google Shape;1377;p89"/>
              <p:cNvSpPr/>
              <p:nvPr/>
            </p:nvSpPr>
            <p:spPr>
              <a:xfrm>
                <a:off x="7164947" y="3088075"/>
                <a:ext cx="222812" cy="105217"/>
              </a:xfrm>
              <a:custGeom>
                <a:rect b="b" l="l" r="r" t="t"/>
                <a:pathLst>
                  <a:path extrusionOk="0" h="105216" w="222811">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8" name="Google Shape;1378;p89"/>
              <p:cNvSpPr/>
              <p:nvPr/>
            </p:nvSpPr>
            <p:spPr>
              <a:xfrm>
                <a:off x="7220650" y="2961815"/>
                <a:ext cx="111406" cy="111406"/>
              </a:xfrm>
              <a:custGeom>
                <a:rect b="b" l="l" r="r" t="t"/>
                <a:pathLst>
                  <a:path extrusionOk="0" h="111405"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9" name="Google Shape;1379;p89"/>
              <p:cNvSpPr/>
              <p:nvPr/>
            </p:nvSpPr>
            <p:spPr>
              <a:xfrm>
                <a:off x="7334531" y="3001426"/>
                <a:ext cx="198055" cy="111406"/>
              </a:xfrm>
              <a:custGeom>
                <a:rect b="b" l="l" r="r" t="t"/>
                <a:pathLst>
                  <a:path extrusionOk="0" h="111405" w="198055">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0" name="Google Shape;1380;p89"/>
              <p:cNvSpPr/>
              <p:nvPr/>
            </p:nvSpPr>
            <p:spPr>
              <a:xfrm>
                <a:off x="7016405" y="3001426"/>
                <a:ext cx="198055" cy="111406"/>
              </a:xfrm>
              <a:custGeom>
                <a:rect b="b" l="l" r="r" t="t"/>
                <a:pathLst>
                  <a:path extrusionOk="0" h="111405" w="198055">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381" name="Google Shape;1381;p89"/>
          <p:cNvSpPr txBox="1"/>
          <p:nvPr>
            <p:ph idx="1" type="body"/>
          </p:nvPr>
        </p:nvSpPr>
        <p:spPr>
          <a:xfrm>
            <a:off x="5542827" y="2272934"/>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2" name="Google Shape;1382;p89"/>
          <p:cNvSpPr txBox="1"/>
          <p:nvPr>
            <p:ph idx="2" type="body"/>
          </p:nvPr>
        </p:nvSpPr>
        <p:spPr>
          <a:xfrm>
            <a:off x="2100501" y="331599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48235"/>
              </a:buClr>
              <a:buSzPts val="2400"/>
              <a:buNone/>
              <a:defRPr sz="2400">
                <a:solidFill>
                  <a:srgbClr val="54823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3" name="Google Shape;1383;p89"/>
          <p:cNvSpPr txBox="1"/>
          <p:nvPr>
            <p:ph idx="3" type="body"/>
          </p:nvPr>
        </p:nvSpPr>
        <p:spPr>
          <a:xfrm>
            <a:off x="3736514" y="1325388"/>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4" name="Google Shape;1384;p89"/>
          <p:cNvSpPr txBox="1"/>
          <p:nvPr>
            <p:ph idx="4" type="body"/>
          </p:nvPr>
        </p:nvSpPr>
        <p:spPr>
          <a:xfrm>
            <a:off x="3686849" y="41145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BF9000"/>
              </a:buClr>
              <a:buSzPts val="2400"/>
              <a:buNone/>
              <a:defRPr sz="2400">
                <a:solidFill>
                  <a:srgbClr val="BF9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385" name="Shape 1385"/>
        <p:cNvGrpSpPr/>
        <p:nvPr/>
      </p:nvGrpSpPr>
      <p:grpSpPr>
        <a:xfrm>
          <a:off x="0" y="0"/>
          <a:ext cx="0" cy="0"/>
          <a:chOff x="0" y="0"/>
          <a:chExt cx="0" cy="0"/>
        </a:xfrm>
      </p:grpSpPr>
      <p:sp>
        <p:nvSpPr>
          <p:cNvPr id="1386" name="Google Shape;1386;p9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7" name="Google Shape;1387;p90"/>
          <p:cNvSpPr txBox="1"/>
          <p:nvPr>
            <p:ph idx="10" type="dt"/>
          </p:nvPr>
        </p:nvSpPr>
        <p:spPr>
          <a:xfrm>
            <a:off x="628650" y="503273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8" name="Google Shape;1388;p90"/>
          <p:cNvSpPr txBox="1"/>
          <p:nvPr>
            <p:ph idx="11" type="ftr"/>
          </p:nvPr>
        </p:nvSpPr>
        <p:spPr>
          <a:xfrm>
            <a:off x="3028950" y="503273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9" name="Google Shape;1389;p90"/>
          <p:cNvSpPr txBox="1"/>
          <p:nvPr>
            <p:ph idx="12" type="sldNum"/>
          </p:nvPr>
        </p:nvSpPr>
        <p:spPr>
          <a:xfrm>
            <a:off x="6457950" y="503273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90" name="Google Shape;1390;p90"/>
          <p:cNvSpPr/>
          <p:nvPr/>
        </p:nvSpPr>
        <p:spPr>
          <a:xfrm>
            <a:off x="4068454" y="2171290"/>
            <a:ext cx="1044299" cy="990402"/>
          </a:xfrm>
          <a:prstGeom prst="ellipse">
            <a:avLst/>
          </a:pr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1" name="Google Shape;1391;p90"/>
          <p:cNvSpPr/>
          <p:nvPr/>
        </p:nvSpPr>
        <p:spPr>
          <a:xfrm>
            <a:off x="5209493" y="2512402"/>
            <a:ext cx="1044299" cy="990402"/>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2" name="Google Shape;1392;p90"/>
          <p:cNvSpPr/>
          <p:nvPr/>
        </p:nvSpPr>
        <p:spPr>
          <a:xfrm>
            <a:off x="2890208" y="2512402"/>
            <a:ext cx="1044299" cy="990402"/>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3" name="Google Shape;1393;p90"/>
          <p:cNvSpPr/>
          <p:nvPr/>
        </p:nvSpPr>
        <p:spPr>
          <a:xfrm>
            <a:off x="5916440" y="3512214"/>
            <a:ext cx="1044299" cy="990402"/>
          </a:xfrm>
          <a:prstGeom prst="ellipse">
            <a:avLst/>
          </a:pr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4" name="Google Shape;1394;p90"/>
          <p:cNvSpPr/>
          <p:nvPr/>
        </p:nvSpPr>
        <p:spPr>
          <a:xfrm>
            <a:off x="2183260" y="3512214"/>
            <a:ext cx="1044299" cy="990402"/>
          </a:xfrm>
          <a:prstGeom prst="ellipse">
            <a:avLst/>
          </a:pr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ears" id="1395" name="Google Shape;1395;p90"/>
          <p:cNvPicPr preferRelativeResize="0"/>
          <p:nvPr/>
        </p:nvPicPr>
        <p:blipFill rotWithShape="1">
          <a:blip r:embed="rId2">
            <a:alphaModFix/>
          </a:blip>
          <a:srcRect b="0" l="0" r="0" t="0"/>
          <a:stretch/>
        </p:blipFill>
        <p:spPr>
          <a:xfrm>
            <a:off x="3076813" y="2608252"/>
            <a:ext cx="511411" cy="485017"/>
          </a:xfrm>
          <a:prstGeom prst="rect">
            <a:avLst/>
          </a:prstGeom>
          <a:noFill/>
          <a:ln>
            <a:noFill/>
          </a:ln>
        </p:spPr>
      </p:pic>
      <p:pic>
        <p:nvPicPr>
          <p:cNvPr descr="Lightbulb" id="1396" name="Google Shape;1396;p90"/>
          <p:cNvPicPr preferRelativeResize="0"/>
          <p:nvPr/>
        </p:nvPicPr>
        <p:blipFill rotWithShape="1">
          <a:blip r:embed="rId3">
            <a:alphaModFix/>
          </a:blip>
          <a:srcRect b="0" l="0" r="0" t="0"/>
          <a:stretch/>
        </p:blipFill>
        <p:spPr>
          <a:xfrm>
            <a:off x="5555509" y="2608252"/>
            <a:ext cx="511411" cy="485017"/>
          </a:xfrm>
          <a:prstGeom prst="rect">
            <a:avLst/>
          </a:prstGeom>
          <a:noFill/>
          <a:ln>
            <a:noFill/>
          </a:ln>
        </p:spPr>
      </p:pic>
      <p:pic>
        <p:nvPicPr>
          <p:cNvPr descr="Research" id="1397" name="Google Shape;1397;p90"/>
          <p:cNvPicPr preferRelativeResize="0"/>
          <p:nvPr/>
        </p:nvPicPr>
        <p:blipFill rotWithShape="1">
          <a:blip r:embed="rId4">
            <a:alphaModFix/>
          </a:blip>
          <a:srcRect b="0" l="0" r="0" t="0"/>
          <a:stretch/>
        </p:blipFill>
        <p:spPr>
          <a:xfrm>
            <a:off x="4333662" y="2209805"/>
            <a:ext cx="511411" cy="485017"/>
          </a:xfrm>
          <a:prstGeom prst="rect">
            <a:avLst/>
          </a:prstGeom>
          <a:noFill/>
          <a:ln>
            <a:noFill/>
          </a:ln>
        </p:spPr>
      </p:pic>
      <p:pic>
        <p:nvPicPr>
          <p:cNvPr descr="Bullseye" id="1398" name="Google Shape;1398;p90"/>
          <p:cNvPicPr preferRelativeResize="0"/>
          <p:nvPr/>
        </p:nvPicPr>
        <p:blipFill rotWithShape="1">
          <a:blip r:embed="rId5">
            <a:alphaModFix/>
          </a:blip>
          <a:srcRect b="0" l="0" r="0" t="0"/>
          <a:stretch/>
        </p:blipFill>
        <p:spPr>
          <a:xfrm>
            <a:off x="6305264" y="3761838"/>
            <a:ext cx="511411" cy="485017"/>
          </a:xfrm>
          <a:prstGeom prst="rect">
            <a:avLst/>
          </a:prstGeom>
          <a:noFill/>
          <a:ln>
            <a:noFill/>
          </a:ln>
        </p:spPr>
      </p:pic>
      <p:pic>
        <p:nvPicPr>
          <p:cNvPr descr="Stopwatch" id="1399" name="Google Shape;1399;p90"/>
          <p:cNvPicPr preferRelativeResize="0"/>
          <p:nvPr/>
        </p:nvPicPr>
        <p:blipFill rotWithShape="1">
          <a:blip r:embed="rId6">
            <a:alphaModFix/>
          </a:blip>
          <a:srcRect b="0" l="0" r="0" t="0"/>
          <a:stretch/>
        </p:blipFill>
        <p:spPr>
          <a:xfrm>
            <a:off x="2327324" y="3764906"/>
            <a:ext cx="511411" cy="485017"/>
          </a:xfrm>
          <a:prstGeom prst="rect">
            <a:avLst/>
          </a:prstGeom>
          <a:noFill/>
          <a:ln>
            <a:noFill/>
          </a:ln>
        </p:spPr>
      </p:pic>
      <p:sp>
        <p:nvSpPr>
          <p:cNvPr id="1400" name="Google Shape;1400;p90"/>
          <p:cNvSpPr/>
          <p:nvPr/>
        </p:nvSpPr>
        <p:spPr>
          <a:xfrm>
            <a:off x="4079752" y="2692367"/>
            <a:ext cx="1018695" cy="469325"/>
          </a:xfrm>
          <a:custGeom>
            <a:rect b="b" l="l" r="r" t="t"/>
            <a:pathLst>
              <a:path extrusionOk="0" h="715146" w="1472149">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1401" name="Google Shape;1401;p90"/>
          <p:cNvSpPr/>
          <p:nvPr/>
        </p:nvSpPr>
        <p:spPr>
          <a:xfrm>
            <a:off x="5209493" y="2833494"/>
            <a:ext cx="765429" cy="669310"/>
          </a:xfrm>
          <a:custGeom>
            <a:rect b="b" l="l" r="r" t="t"/>
            <a:pathLst>
              <a:path extrusionOk="0" h="1019878" w="1106146">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1402" name="Google Shape;1402;p90"/>
          <p:cNvSpPr/>
          <p:nvPr/>
        </p:nvSpPr>
        <p:spPr>
          <a:xfrm>
            <a:off x="3172729" y="2835088"/>
            <a:ext cx="761778" cy="667718"/>
          </a:xfrm>
          <a:custGeom>
            <a:rect b="b" l="l" r="r" t="t"/>
            <a:pathLst>
              <a:path extrusionOk="0" h="1017451" w="110087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1403" name="Google Shape;1403;p90"/>
          <p:cNvSpPr/>
          <p:nvPr/>
        </p:nvSpPr>
        <p:spPr>
          <a:xfrm>
            <a:off x="5916440" y="3637806"/>
            <a:ext cx="386885" cy="845909"/>
          </a:xfrm>
          <a:custGeom>
            <a:rect b="b" l="l" r="r" t="t"/>
            <a:pathLst>
              <a:path extrusionOk="0" h="1288975" w="55910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1404" name="Google Shape;1404;p90"/>
          <p:cNvSpPr/>
          <p:nvPr/>
        </p:nvSpPr>
        <p:spPr>
          <a:xfrm>
            <a:off x="2846144" y="3640625"/>
            <a:ext cx="381416" cy="841479"/>
          </a:xfrm>
          <a:custGeom>
            <a:rect b="b" l="l" r="r" t="t"/>
            <a:pathLst>
              <a:path extrusionOk="0" h="1282224" w="551197">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1405" name="Google Shape;1405;p90"/>
          <p:cNvSpPr/>
          <p:nvPr/>
        </p:nvSpPr>
        <p:spPr>
          <a:xfrm>
            <a:off x="2840597" y="2865277"/>
            <a:ext cx="3459084" cy="1639692"/>
          </a:xfrm>
          <a:custGeom>
            <a:rect b="b" l="l" r="r" t="t"/>
            <a:pathLst>
              <a:path extrusionOk="0" h="21600" w="2160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6" name="Google Shape;1406;p90"/>
          <p:cNvSpPr txBox="1"/>
          <p:nvPr>
            <p:ph idx="1" type="body"/>
          </p:nvPr>
        </p:nvSpPr>
        <p:spPr>
          <a:xfrm>
            <a:off x="820291" y="35388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07" name="Google Shape;1407;p90"/>
          <p:cNvSpPr txBox="1"/>
          <p:nvPr>
            <p:ph idx="2" type="body"/>
          </p:nvPr>
        </p:nvSpPr>
        <p:spPr>
          <a:xfrm>
            <a:off x="2952872" y="3877003"/>
            <a:ext cx="3268152" cy="590931"/>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750"/>
              </a:spcBef>
              <a:spcAft>
                <a:spcPts val="0"/>
              </a:spcAft>
              <a:buClr>
                <a:schemeClr val="dk1"/>
              </a:buClr>
              <a:buSzPts val="3600"/>
              <a:buNone/>
              <a:defRPr b="1" sz="3600" cap="none">
                <a:solidFill>
                  <a:schemeClr val="dk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08" name="Google Shape;1408;p90"/>
          <p:cNvSpPr txBox="1"/>
          <p:nvPr>
            <p:ph idx="3" type="body"/>
          </p:nvPr>
        </p:nvSpPr>
        <p:spPr>
          <a:xfrm>
            <a:off x="1551959" y="220891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09" name="Google Shape;1409;p90"/>
          <p:cNvSpPr txBox="1"/>
          <p:nvPr>
            <p:ph idx="4" type="body"/>
          </p:nvPr>
        </p:nvSpPr>
        <p:spPr>
          <a:xfrm>
            <a:off x="3886191" y="150089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10" name="Google Shape;1410;p90"/>
          <p:cNvSpPr txBox="1"/>
          <p:nvPr>
            <p:ph idx="5" type="body"/>
          </p:nvPr>
        </p:nvSpPr>
        <p:spPr>
          <a:xfrm>
            <a:off x="6056588" y="205646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11" name="Google Shape;1411;p90"/>
          <p:cNvSpPr txBox="1"/>
          <p:nvPr>
            <p:ph idx="6" type="body"/>
          </p:nvPr>
        </p:nvSpPr>
        <p:spPr>
          <a:xfrm>
            <a:off x="6967991" y="360464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1412" name="Shape 1412"/>
        <p:cNvGrpSpPr/>
        <p:nvPr/>
      </p:nvGrpSpPr>
      <p:grpSpPr>
        <a:xfrm>
          <a:off x="0" y="0"/>
          <a:ext cx="0" cy="0"/>
          <a:chOff x="0" y="0"/>
          <a:chExt cx="0" cy="0"/>
        </a:xfrm>
      </p:grpSpPr>
      <p:sp>
        <p:nvSpPr>
          <p:cNvPr id="1413" name="Google Shape;1413;p9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4" name="Google Shape;1414;p9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5" name="Google Shape;1415;p9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6" name="Google Shape;1416;p9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417" name="Google Shape;1417;p91"/>
          <p:cNvGrpSpPr/>
          <p:nvPr/>
        </p:nvGrpSpPr>
        <p:grpSpPr>
          <a:xfrm>
            <a:off x="3555682" y="1806187"/>
            <a:ext cx="2032635" cy="2017659"/>
            <a:chOff x="3244850" y="2851149"/>
            <a:chExt cx="2791461" cy="2861313"/>
          </a:xfrm>
        </p:grpSpPr>
        <p:sp>
          <p:nvSpPr>
            <p:cNvPr id="1418" name="Google Shape;1418;p91"/>
            <p:cNvSpPr/>
            <p:nvPr/>
          </p:nvSpPr>
          <p:spPr>
            <a:xfrm>
              <a:off x="4133849" y="2863849"/>
              <a:ext cx="1799592" cy="1551941"/>
            </a:xfrm>
            <a:custGeom>
              <a:rect b="b" l="l" r="r" t="t"/>
              <a:pathLst>
                <a:path extrusionOk="0" h="21600" w="2160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9" name="Google Shape;1419;p91"/>
            <p:cNvSpPr/>
            <p:nvPr/>
          </p:nvSpPr>
          <p:spPr>
            <a:xfrm>
              <a:off x="4425950" y="4146549"/>
              <a:ext cx="1610361" cy="1555751"/>
            </a:xfrm>
            <a:custGeom>
              <a:rect b="b" l="l" r="r" t="t"/>
              <a:pathLst>
                <a:path extrusionOk="0" h="21600" w="2160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0" name="Google Shape;1420;p91"/>
            <p:cNvSpPr/>
            <p:nvPr/>
          </p:nvSpPr>
          <p:spPr>
            <a:xfrm>
              <a:off x="3244850" y="2851150"/>
              <a:ext cx="1675245" cy="1576071"/>
            </a:xfrm>
            <a:custGeom>
              <a:rect b="b" l="l" r="r" t="t"/>
              <a:pathLst>
                <a:path extrusionOk="0" h="21600" w="21585">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1" name="Google Shape;1421;p91"/>
            <p:cNvSpPr/>
            <p:nvPr/>
          </p:nvSpPr>
          <p:spPr>
            <a:xfrm>
              <a:off x="3333749" y="4133849"/>
              <a:ext cx="1903731" cy="1578613"/>
            </a:xfrm>
            <a:custGeom>
              <a:rect b="b" l="l" r="r" t="t"/>
              <a:pathLst>
                <a:path extrusionOk="0" h="21600" w="2160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2" name="Google Shape;1422;p91"/>
            <p:cNvSpPr/>
            <p:nvPr/>
          </p:nvSpPr>
          <p:spPr>
            <a:xfrm>
              <a:off x="4722133" y="2861942"/>
              <a:ext cx="1211308" cy="1217932"/>
            </a:xfrm>
            <a:custGeom>
              <a:rect b="b" l="l" r="r" t="t"/>
              <a:pathLst>
                <a:path extrusionOk="0" h="21600" w="21573">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3" name="Google Shape;1423;p91"/>
            <p:cNvSpPr/>
            <p:nvPr/>
          </p:nvSpPr>
          <p:spPr>
            <a:xfrm>
              <a:off x="5035550" y="4146549"/>
              <a:ext cx="999218" cy="1249682"/>
            </a:xfrm>
            <a:custGeom>
              <a:rect b="b" l="l" r="r" t="t"/>
              <a:pathLst>
                <a:path extrusionOk="0" h="21600" w="21567">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4" name="Google Shape;1424;p91"/>
            <p:cNvSpPr/>
            <p:nvPr/>
          </p:nvSpPr>
          <p:spPr>
            <a:xfrm>
              <a:off x="3841750" y="2851149"/>
              <a:ext cx="1084643" cy="1224280"/>
            </a:xfrm>
            <a:custGeom>
              <a:rect b="b" l="l" r="r" t="t"/>
              <a:pathLst>
                <a:path extrusionOk="0" h="21600" w="21576">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5" name="Google Shape;1425;p91"/>
            <p:cNvSpPr/>
            <p:nvPr/>
          </p:nvSpPr>
          <p:spPr>
            <a:xfrm>
              <a:off x="3930649" y="4133850"/>
              <a:ext cx="1306894" cy="1271270"/>
            </a:xfrm>
            <a:custGeom>
              <a:rect b="b" l="l" r="r" t="t"/>
              <a:pathLst>
                <a:path extrusionOk="0" h="21600" w="2158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6" name="Google Shape;1426;p91"/>
            <p:cNvSpPr/>
            <p:nvPr/>
          </p:nvSpPr>
          <p:spPr>
            <a:xfrm>
              <a:off x="4489450" y="3575049"/>
              <a:ext cx="228600" cy="388621"/>
            </a:xfrm>
            <a:custGeom>
              <a:rect b="b" l="l" r="r" t="t"/>
              <a:pathLst>
                <a:path extrusionOk="0" h="21600" w="2160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7" name="Google Shape;1427;p91"/>
            <p:cNvSpPr/>
            <p:nvPr/>
          </p:nvSpPr>
          <p:spPr>
            <a:xfrm>
              <a:off x="5035549" y="3562350"/>
              <a:ext cx="310340" cy="398779"/>
            </a:xfrm>
            <a:custGeom>
              <a:rect b="b" l="l" r="r" t="t"/>
              <a:pathLst>
                <a:path extrusionOk="0" h="21600" w="21544">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8" name="Google Shape;1428;p91"/>
            <p:cNvSpPr/>
            <p:nvPr/>
          </p:nvSpPr>
          <p:spPr>
            <a:xfrm>
              <a:off x="4629150" y="4222749"/>
              <a:ext cx="309109" cy="405131"/>
            </a:xfrm>
            <a:custGeom>
              <a:rect b="b" l="l" r="r" t="t"/>
              <a:pathLst>
                <a:path extrusionOk="0" h="21600" w="21546">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9" name="Google Shape;1429;p91"/>
            <p:cNvSpPr/>
            <p:nvPr/>
          </p:nvSpPr>
          <p:spPr>
            <a:xfrm>
              <a:off x="5200650" y="4222749"/>
              <a:ext cx="285750" cy="387351"/>
            </a:xfrm>
            <a:custGeom>
              <a:rect b="b" l="l" r="r" t="t"/>
              <a:pathLst>
                <a:path extrusionOk="0" h="21600" w="2160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Users" id="1430" name="Google Shape;1430;p91"/>
          <p:cNvPicPr preferRelativeResize="0"/>
          <p:nvPr/>
        </p:nvPicPr>
        <p:blipFill rotWithShape="1">
          <a:blip r:embed="rId2">
            <a:alphaModFix/>
          </a:blip>
          <a:srcRect b="0" l="0" r="0" t="0"/>
          <a:stretch/>
        </p:blipFill>
        <p:spPr>
          <a:xfrm>
            <a:off x="8107875" y="1902177"/>
            <a:ext cx="553927" cy="553927"/>
          </a:xfrm>
          <a:prstGeom prst="rect">
            <a:avLst/>
          </a:prstGeom>
          <a:noFill/>
          <a:ln>
            <a:noFill/>
          </a:ln>
        </p:spPr>
      </p:pic>
      <p:pic>
        <p:nvPicPr>
          <p:cNvPr descr="Puzzle" id="1431" name="Google Shape;1431;p91"/>
          <p:cNvPicPr preferRelativeResize="0"/>
          <p:nvPr/>
        </p:nvPicPr>
        <p:blipFill rotWithShape="1">
          <a:blip r:embed="rId3">
            <a:alphaModFix/>
          </a:blip>
          <a:srcRect b="0" l="0" r="0" t="0"/>
          <a:stretch/>
        </p:blipFill>
        <p:spPr>
          <a:xfrm>
            <a:off x="8073886" y="2964359"/>
            <a:ext cx="553927" cy="553927"/>
          </a:xfrm>
          <a:prstGeom prst="rect">
            <a:avLst/>
          </a:prstGeom>
          <a:noFill/>
          <a:ln>
            <a:noFill/>
          </a:ln>
        </p:spPr>
      </p:pic>
      <p:pic>
        <p:nvPicPr>
          <p:cNvPr descr="Lightbulb" id="1432" name="Google Shape;1432;p91"/>
          <p:cNvPicPr preferRelativeResize="0"/>
          <p:nvPr/>
        </p:nvPicPr>
        <p:blipFill rotWithShape="1">
          <a:blip r:embed="rId4">
            <a:alphaModFix/>
          </a:blip>
          <a:srcRect b="0" l="0" r="0" t="0"/>
          <a:stretch/>
        </p:blipFill>
        <p:spPr>
          <a:xfrm>
            <a:off x="523167" y="3257428"/>
            <a:ext cx="553927" cy="553927"/>
          </a:xfrm>
          <a:prstGeom prst="rect">
            <a:avLst/>
          </a:prstGeom>
          <a:noFill/>
          <a:ln>
            <a:noFill/>
          </a:ln>
        </p:spPr>
      </p:pic>
      <p:pic>
        <p:nvPicPr>
          <p:cNvPr descr="Rocket" id="1433" name="Google Shape;1433;p91"/>
          <p:cNvPicPr preferRelativeResize="0"/>
          <p:nvPr/>
        </p:nvPicPr>
        <p:blipFill rotWithShape="1">
          <a:blip r:embed="rId5">
            <a:alphaModFix/>
          </a:blip>
          <a:srcRect b="0" l="0" r="0" t="0"/>
          <a:stretch/>
        </p:blipFill>
        <p:spPr>
          <a:xfrm>
            <a:off x="401136" y="2084908"/>
            <a:ext cx="553927" cy="553927"/>
          </a:xfrm>
          <a:prstGeom prst="rect">
            <a:avLst/>
          </a:prstGeom>
          <a:noFill/>
          <a:ln>
            <a:noFill/>
          </a:ln>
        </p:spPr>
      </p:pic>
      <p:sp>
        <p:nvSpPr>
          <p:cNvPr id="1434" name="Google Shape;1434;p91"/>
          <p:cNvSpPr txBox="1"/>
          <p:nvPr>
            <p:ph idx="1" type="body"/>
          </p:nvPr>
        </p:nvSpPr>
        <p:spPr>
          <a:xfrm>
            <a:off x="1055763" y="187668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C55A11"/>
              </a:buClr>
              <a:buSzPts val="2400"/>
              <a:buNone/>
              <a:defRPr sz="2400">
                <a:solidFill>
                  <a:srgbClr val="C55A1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35" name="Google Shape;1435;p91"/>
          <p:cNvSpPr txBox="1"/>
          <p:nvPr>
            <p:ph idx="2" type="body"/>
          </p:nvPr>
        </p:nvSpPr>
        <p:spPr>
          <a:xfrm>
            <a:off x="1078218" y="2999461"/>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36" name="Google Shape;1436;p91"/>
          <p:cNvSpPr txBox="1"/>
          <p:nvPr>
            <p:ph idx="3" type="body"/>
          </p:nvPr>
        </p:nvSpPr>
        <p:spPr>
          <a:xfrm>
            <a:off x="5634840" y="1794019"/>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37" name="Google Shape;1437;p91"/>
          <p:cNvSpPr txBox="1"/>
          <p:nvPr>
            <p:ph idx="4" type="body"/>
          </p:nvPr>
        </p:nvSpPr>
        <p:spPr>
          <a:xfrm>
            <a:off x="5658037" y="291020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438" name="Shape 1438"/>
        <p:cNvGrpSpPr/>
        <p:nvPr/>
      </p:nvGrpSpPr>
      <p:grpSpPr>
        <a:xfrm>
          <a:off x="0" y="0"/>
          <a:ext cx="0" cy="0"/>
          <a:chOff x="0" y="0"/>
          <a:chExt cx="0" cy="0"/>
        </a:xfrm>
      </p:grpSpPr>
      <p:sp>
        <p:nvSpPr>
          <p:cNvPr id="1439" name="Google Shape;1439;p9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0" name="Google Shape;1440;p9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1" name="Google Shape;1441;p9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2" name="Google Shape;1442;p9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443" name="Google Shape;1443;p92"/>
          <p:cNvGrpSpPr/>
          <p:nvPr/>
        </p:nvGrpSpPr>
        <p:grpSpPr>
          <a:xfrm>
            <a:off x="493247" y="1510566"/>
            <a:ext cx="8014193" cy="2987569"/>
            <a:chOff x="0" y="1227641"/>
            <a:chExt cx="12236771" cy="4637449"/>
          </a:xfrm>
        </p:grpSpPr>
        <p:sp>
          <p:nvSpPr>
            <p:cNvPr id="1444" name="Google Shape;1444;p92"/>
            <p:cNvSpPr/>
            <p:nvPr/>
          </p:nvSpPr>
          <p:spPr>
            <a:xfrm>
              <a:off x="0" y="2179781"/>
              <a:ext cx="12062691" cy="591127"/>
            </a:xfrm>
            <a:prstGeom prst="homePlat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445" name="Google Shape;1445;p92"/>
            <p:cNvSpPr/>
            <p:nvPr/>
          </p:nvSpPr>
          <p:spPr>
            <a:xfrm>
              <a:off x="1798959" y="2135607"/>
              <a:ext cx="1853869" cy="591127"/>
            </a:xfrm>
            <a:prstGeom prst="parallelogram">
              <a:avLst>
                <a:gd fmla="val 46875"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446" name="Google Shape;1446;p92"/>
            <p:cNvSpPr/>
            <p:nvPr/>
          </p:nvSpPr>
          <p:spPr>
            <a:xfrm>
              <a:off x="3759397" y="2179781"/>
              <a:ext cx="1692390" cy="591127"/>
            </a:xfrm>
            <a:prstGeom prst="parallelogram">
              <a:avLst>
                <a:gd fmla="val 46875"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404040"/>
                </a:solidFill>
                <a:latin typeface="Calibri"/>
                <a:ea typeface="Calibri"/>
                <a:cs typeface="Calibri"/>
                <a:sym typeface="Calibri"/>
              </a:endParaRPr>
            </a:p>
          </p:txBody>
        </p:sp>
        <p:sp>
          <p:nvSpPr>
            <p:cNvPr id="1447" name="Google Shape;1447;p92"/>
            <p:cNvSpPr/>
            <p:nvPr/>
          </p:nvSpPr>
          <p:spPr>
            <a:xfrm>
              <a:off x="5746029" y="2179781"/>
              <a:ext cx="1853869" cy="591127"/>
            </a:xfrm>
            <a:prstGeom prst="parallelogram">
              <a:avLst>
                <a:gd fmla="val 46875" name="adj"/>
              </a:avLst>
            </a:prstGeom>
            <a:solidFill>
              <a:srgbClr val="7B7B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448" name="Google Shape;1448;p92"/>
            <p:cNvSpPr/>
            <p:nvPr/>
          </p:nvSpPr>
          <p:spPr>
            <a:xfrm>
              <a:off x="7732660" y="2179781"/>
              <a:ext cx="1853869" cy="591127"/>
            </a:xfrm>
            <a:prstGeom prst="parallelogram">
              <a:avLst>
                <a:gd fmla="val 46875"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449" name="Google Shape;1449;p92"/>
            <p:cNvSpPr/>
            <p:nvPr/>
          </p:nvSpPr>
          <p:spPr>
            <a:xfrm>
              <a:off x="9719292" y="2179781"/>
              <a:ext cx="1853869" cy="591127"/>
            </a:xfrm>
            <a:prstGeom prst="parallelogram">
              <a:avLst>
                <a:gd fmla="val 46875"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3F3F3F"/>
                </a:solidFill>
                <a:latin typeface="Calibri"/>
                <a:ea typeface="Calibri"/>
                <a:cs typeface="Calibri"/>
                <a:sym typeface="Calibri"/>
              </a:endParaRPr>
            </a:p>
          </p:txBody>
        </p:sp>
        <p:sp>
          <p:nvSpPr>
            <p:cNvPr id="1450" name="Google Shape;1450;p92"/>
            <p:cNvSpPr/>
            <p:nvPr/>
          </p:nvSpPr>
          <p:spPr>
            <a:xfrm>
              <a:off x="350983" y="2863271"/>
              <a:ext cx="2947362" cy="3001819"/>
            </a:xfrm>
            <a:prstGeom prst="parallelogram">
              <a:avLst>
                <a:gd fmla="val 46875" name="adj"/>
              </a:avLst>
            </a:prstGeom>
            <a:solidFill>
              <a:schemeClr val="dk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451" name="Google Shape;1451;p92"/>
            <p:cNvSpPr/>
            <p:nvPr/>
          </p:nvSpPr>
          <p:spPr>
            <a:xfrm>
              <a:off x="2338913" y="2863271"/>
              <a:ext cx="2947362" cy="3001819"/>
            </a:xfrm>
            <a:prstGeom prst="parallelogram">
              <a:avLst>
                <a:gd fmla="val 46875" name="adj"/>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452" name="Google Shape;1452;p92"/>
            <p:cNvSpPr/>
            <p:nvPr/>
          </p:nvSpPr>
          <p:spPr>
            <a:xfrm>
              <a:off x="4326844" y="2863271"/>
              <a:ext cx="2947362" cy="3001819"/>
            </a:xfrm>
            <a:prstGeom prst="parallelogram">
              <a:avLst>
                <a:gd fmla="val 46875" name="adj"/>
              </a:avLst>
            </a:prstGeom>
            <a:solidFill>
              <a:srgbClr val="7B7B7B">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453" name="Google Shape;1453;p92"/>
            <p:cNvSpPr/>
            <p:nvPr/>
          </p:nvSpPr>
          <p:spPr>
            <a:xfrm>
              <a:off x="6314775" y="2863271"/>
              <a:ext cx="2947362" cy="3001819"/>
            </a:xfrm>
            <a:prstGeom prst="parallelogram">
              <a:avLst>
                <a:gd fmla="val 46875" name="adj"/>
              </a:avLst>
            </a:prstGeom>
            <a:solidFill>
              <a:schemeClr val="accent5">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454" name="Google Shape;1454;p92"/>
            <p:cNvSpPr/>
            <p:nvPr/>
          </p:nvSpPr>
          <p:spPr>
            <a:xfrm>
              <a:off x="8302704" y="2863271"/>
              <a:ext cx="2947362" cy="3001819"/>
            </a:xfrm>
            <a:prstGeom prst="parallelogram">
              <a:avLst>
                <a:gd fmla="val 46875" name="adj"/>
              </a:avLst>
            </a:prstGeom>
            <a:solidFill>
              <a:schemeClr val="accent6">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455" name="Google Shape;1455;p92"/>
            <p:cNvSpPr/>
            <p:nvPr/>
          </p:nvSpPr>
          <p:spPr>
            <a:xfrm rot="-3885410">
              <a:off x="9721630" y="3613791"/>
              <a:ext cx="3224084" cy="4767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cap="none">
                  <a:solidFill>
                    <a:schemeClr val="lt1"/>
                  </a:solidFill>
                  <a:latin typeface="Calibri"/>
                  <a:ea typeface="Calibri"/>
                  <a:cs typeface="Calibri"/>
                  <a:sym typeface="Calibri"/>
                </a:rPr>
                <a:t>LOREM IPSUM DOLOR</a:t>
              </a:r>
              <a:endParaRPr/>
            </a:p>
          </p:txBody>
        </p:sp>
        <p:pic>
          <p:nvPicPr>
            <p:cNvPr descr="Users" id="1456" name="Google Shape;1456;p92"/>
            <p:cNvPicPr preferRelativeResize="0"/>
            <p:nvPr/>
          </p:nvPicPr>
          <p:blipFill rotWithShape="1">
            <a:blip r:embed="rId2">
              <a:alphaModFix/>
            </a:blip>
            <a:srcRect b="0" l="0" r="0" t="0"/>
            <a:stretch/>
          </p:blipFill>
          <p:spPr>
            <a:xfrm>
              <a:off x="8347737" y="1227641"/>
              <a:ext cx="914400" cy="914400"/>
            </a:xfrm>
            <a:prstGeom prst="rect">
              <a:avLst/>
            </a:prstGeom>
            <a:noFill/>
            <a:ln>
              <a:noFill/>
            </a:ln>
          </p:spPr>
        </p:pic>
        <p:pic>
          <p:nvPicPr>
            <p:cNvPr descr="Puzzle" id="1457" name="Google Shape;1457;p92"/>
            <p:cNvPicPr preferRelativeResize="0"/>
            <p:nvPr/>
          </p:nvPicPr>
          <p:blipFill rotWithShape="1">
            <a:blip r:embed="rId3">
              <a:alphaModFix/>
            </a:blip>
            <a:srcRect b="0" l="0" r="0" t="0"/>
            <a:stretch/>
          </p:blipFill>
          <p:spPr>
            <a:xfrm>
              <a:off x="6359806" y="1227641"/>
              <a:ext cx="914400" cy="914400"/>
            </a:xfrm>
            <a:prstGeom prst="rect">
              <a:avLst/>
            </a:prstGeom>
            <a:noFill/>
            <a:ln>
              <a:noFill/>
            </a:ln>
          </p:spPr>
        </p:pic>
        <p:pic>
          <p:nvPicPr>
            <p:cNvPr descr="Lightbulb" id="1458" name="Google Shape;1458;p92"/>
            <p:cNvPicPr preferRelativeResize="0"/>
            <p:nvPr/>
          </p:nvPicPr>
          <p:blipFill rotWithShape="1">
            <a:blip r:embed="rId4">
              <a:alphaModFix/>
            </a:blip>
            <a:srcRect b="0" l="0" r="0" t="0"/>
            <a:stretch/>
          </p:blipFill>
          <p:spPr>
            <a:xfrm>
              <a:off x="4371875" y="1227641"/>
              <a:ext cx="914400" cy="914400"/>
            </a:xfrm>
            <a:prstGeom prst="rect">
              <a:avLst/>
            </a:prstGeom>
            <a:noFill/>
            <a:ln>
              <a:noFill/>
            </a:ln>
          </p:spPr>
        </p:pic>
        <p:pic>
          <p:nvPicPr>
            <p:cNvPr descr="Rocket" id="1459" name="Google Shape;1459;p92"/>
            <p:cNvPicPr preferRelativeResize="0"/>
            <p:nvPr/>
          </p:nvPicPr>
          <p:blipFill rotWithShape="1">
            <a:blip r:embed="rId5">
              <a:alphaModFix/>
            </a:blip>
            <a:srcRect b="0" l="0" r="0" t="0"/>
            <a:stretch/>
          </p:blipFill>
          <p:spPr>
            <a:xfrm>
              <a:off x="2383944" y="1227641"/>
              <a:ext cx="914400" cy="914400"/>
            </a:xfrm>
            <a:prstGeom prst="rect">
              <a:avLst/>
            </a:prstGeom>
            <a:noFill/>
            <a:ln>
              <a:noFill/>
            </a:ln>
          </p:spPr>
        </p:pic>
        <p:pic>
          <p:nvPicPr>
            <p:cNvPr descr="Cloud" id="1460" name="Google Shape;1460;p92"/>
            <p:cNvPicPr preferRelativeResize="0"/>
            <p:nvPr/>
          </p:nvPicPr>
          <p:blipFill rotWithShape="1">
            <a:blip r:embed="rId6">
              <a:alphaModFix/>
            </a:blip>
            <a:srcRect b="0" l="0" r="0" t="0"/>
            <a:stretch/>
          </p:blipFill>
          <p:spPr>
            <a:xfrm>
              <a:off x="10335666" y="1227641"/>
              <a:ext cx="914400" cy="914400"/>
            </a:xfrm>
            <a:prstGeom prst="rect">
              <a:avLst/>
            </a:prstGeom>
            <a:noFill/>
            <a:ln>
              <a:noFill/>
            </a:ln>
          </p:spPr>
        </p:pic>
        <p:grpSp>
          <p:nvGrpSpPr>
            <p:cNvPr id="1461" name="Google Shape;1461;p92"/>
            <p:cNvGrpSpPr/>
            <p:nvPr/>
          </p:nvGrpSpPr>
          <p:grpSpPr>
            <a:xfrm>
              <a:off x="1756590" y="2179781"/>
              <a:ext cx="1870044" cy="3685309"/>
              <a:chOff x="3718740" y="2179781"/>
              <a:chExt cx="1870044" cy="3685309"/>
            </a:xfrm>
          </p:grpSpPr>
          <p:sp>
            <p:nvSpPr>
              <p:cNvPr id="1462" name="Google Shape;1462;p92"/>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463" name="Google Shape;1463;p92"/>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1464" name="Google Shape;1464;p92"/>
            <p:cNvGrpSpPr/>
            <p:nvPr/>
          </p:nvGrpSpPr>
          <p:grpSpPr>
            <a:xfrm>
              <a:off x="3743222" y="2179781"/>
              <a:ext cx="1870042" cy="3685309"/>
              <a:chOff x="3718740" y="2179781"/>
              <a:chExt cx="1870042" cy="3685309"/>
            </a:xfrm>
          </p:grpSpPr>
          <p:sp>
            <p:nvSpPr>
              <p:cNvPr id="1465" name="Google Shape;1465;p92"/>
              <p:cNvSpPr/>
              <p:nvPr/>
            </p:nvSpPr>
            <p:spPr>
              <a:xfrm>
                <a:off x="5241498" y="2179781"/>
                <a:ext cx="347284"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466" name="Google Shape;1466;p92"/>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1467" name="Google Shape;1467;p92"/>
            <p:cNvGrpSpPr/>
            <p:nvPr/>
          </p:nvGrpSpPr>
          <p:grpSpPr>
            <a:xfrm>
              <a:off x="5729854" y="2179781"/>
              <a:ext cx="1870044" cy="3685309"/>
              <a:chOff x="3718740" y="2179781"/>
              <a:chExt cx="1870044" cy="3685309"/>
            </a:xfrm>
          </p:grpSpPr>
          <p:sp>
            <p:nvSpPr>
              <p:cNvPr id="1468" name="Google Shape;1468;p92"/>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469" name="Google Shape;1469;p92"/>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1470" name="Google Shape;1470;p92"/>
            <p:cNvGrpSpPr/>
            <p:nvPr/>
          </p:nvGrpSpPr>
          <p:grpSpPr>
            <a:xfrm>
              <a:off x="7716485" y="2179781"/>
              <a:ext cx="1870044" cy="3685309"/>
              <a:chOff x="3718740" y="2179781"/>
              <a:chExt cx="1870044" cy="3685309"/>
            </a:xfrm>
          </p:grpSpPr>
          <p:sp>
            <p:nvSpPr>
              <p:cNvPr id="1471" name="Google Shape;1471;p92"/>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472" name="Google Shape;1472;p92"/>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1473" name="Google Shape;1473;p92"/>
            <p:cNvGrpSpPr/>
            <p:nvPr/>
          </p:nvGrpSpPr>
          <p:grpSpPr>
            <a:xfrm>
              <a:off x="9703117" y="2179781"/>
              <a:ext cx="1870044" cy="3685309"/>
              <a:chOff x="3718740" y="2179781"/>
              <a:chExt cx="1870044" cy="3685309"/>
            </a:xfrm>
          </p:grpSpPr>
          <p:sp>
            <p:nvSpPr>
              <p:cNvPr id="1474" name="Google Shape;1474;p92"/>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475" name="Google Shape;1475;p92"/>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sp>
        <p:nvSpPr>
          <p:cNvPr id="1476" name="Google Shape;1476;p92"/>
          <p:cNvSpPr txBox="1"/>
          <p:nvPr>
            <p:ph idx="1" type="body"/>
          </p:nvPr>
        </p:nvSpPr>
        <p:spPr>
          <a:xfrm rot="-3872146">
            <a:off x="684743" y="3266624"/>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77" name="Google Shape;1477;p92"/>
          <p:cNvSpPr txBox="1"/>
          <p:nvPr>
            <p:ph idx="2" type="body"/>
          </p:nvPr>
        </p:nvSpPr>
        <p:spPr>
          <a:xfrm rot="-3872146">
            <a:off x="1914746" y="3403507"/>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78" name="Google Shape;1478;p92"/>
          <p:cNvSpPr txBox="1"/>
          <p:nvPr>
            <p:ph idx="3" type="body"/>
          </p:nvPr>
        </p:nvSpPr>
        <p:spPr>
          <a:xfrm rot="-3872146">
            <a:off x="3246152" y="3401198"/>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79" name="Google Shape;1479;p92"/>
          <p:cNvSpPr txBox="1"/>
          <p:nvPr>
            <p:ph idx="4" type="body"/>
          </p:nvPr>
        </p:nvSpPr>
        <p:spPr>
          <a:xfrm rot="-3872146">
            <a:off x="4565333" y="3424727"/>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0" name="Google Shape;1480;p92"/>
          <p:cNvSpPr txBox="1"/>
          <p:nvPr>
            <p:ph idx="5" type="body"/>
          </p:nvPr>
        </p:nvSpPr>
        <p:spPr>
          <a:xfrm rot="-3872146">
            <a:off x="5864307" y="3384404"/>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1" name="Google Shape;1481;p92"/>
          <p:cNvSpPr txBox="1"/>
          <p:nvPr>
            <p:ph idx="6" type="body"/>
          </p:nvPr>
        </p:nvSpPr>
        <p:spPr>
          <a:xfrm>
            <a:off x="1859159" y="2123533"/>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2" name="Google Shape;1482;p92"/>
          <p:cNvSpPr txBox="1"/>
          <p:nvPr>
            <p:ph idx="7" type="body"/>
          </p:nvPr>
        </p:nvSpPr>
        <p:spPr>
          <a:xfrm>
            <a:off x="3065833" y="2155491"/>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3" name="Google Shape;1483;p92"/>
          <p:cNvSpPr txBox="1"/>
          <p:nvPr>
            <p:ph idx="8" type="body"/>
          </p:nvPr>
        </p:nvSpPr>
        <p:spPr>
          <a:xfrm>
            <a:off x="4418674"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4" name="Google Shape;1484;p92"/>
          <p:cNvSpPr txBox="1"/>
          <p:nvPr>
            <p:ph idx="9" type="body"/>
          </p:nvPr>
        </p:nvSpPr>
        <p:spPr>
          <a:xfrm>
            <a:off x="5686130" y="21717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5" name="Google Shape;1485;p92"/>
          <p:cNvSpPr txBox="1"/>
          <p:nvPr>
            <p:ph idx="13" type="body"/>
          </p:nvPr>
        </p:nvSpPr>
        <p:spPr>
          <a:xfrm>
            <a:off x="6953586"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1486" name="Shape 1486"/>
        <p:cNvGrpSpPr/>
        <p:nvPr/>
      </p:nvGrpSpPr>
      <p:grpSpPr>
        <a:xfrm>
          <a:off x="0" y="0"/>
          <a:ext cx="0" cy="0"/>
          <a:chOff x="0" y="0"/>
          <a:chExt cx="0" cy="0"/>
        </a:xfrm>
      </p:grpSpPr>
      <p:sp>
        <p:nvSpPr>
          <p:cNvPr id="1487" name="Google Shape;1487;p9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8" name="Google Shape;1488;p9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9" name="Google Shape;1489;p9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90" name="Google Shape;1490;p93"/>
          <p:cNvSpPr/>
          <p:nvPr/>
        </p:nvSpPr>
        <p:spPr>
          <a:xfrm>
            <a:off x="2227926" y="1586193"/>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1491" name="Google Shape;1491;p93"/>
          <p:cNvSpPr/>
          <p:nvPr/>
        </p:nvSpPr>
        <p:spPr>
          <a:xfrm>
            <a:off x="4550614" y="1228785"/>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1492" name="Google Shape;1492;p93"/>
          <p:cNvSpPr/>
          <p:nvPr/>
        </p:nvSpPr>
        <p:spPr>
          <a:xfrm>
            <a:off x="3645317" y="3185394"/>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1493" name="Google Shape;1493;p93"/>
          <p:cNvSpPr/>
          <p:nvPr/>
        </p:nvSpPr>
        <p:spPr>
          <a:xfrm>
            <a:off x="-519010" y="1634382"/>
            <a:ext cx="2851578" cy="137242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1494" name="Google Shape;1494;p93"/>
          <p:cNvSpPr/>
          <p:nvPr/>
        </p:nvSpPr>
        <p:spPr>
          <a:xfrm>
            <a:off x="6466919" y="1207390"/>
            <a:ext cx="2858664" cy="11132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1495" name="Google Shape;1495;p93"/>
          <p:cNvSpPr/>
          <p:nvPr/>
        </p:nvSpPr>
        <p:spPr>
          <a:xfrm>
            <a:off x="5615240" y="3171176"/>
            <a:ext cx="2856812" cy="120875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1496" name="Google Shape;1496;p9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90"/>
                                        </p:tgtEl>
                                        <p:attrNameLst>
                                          <p:attrName>style.visibility</p:attrName>
                                        </p:attrNameLst>
                                      </p:cBhvr>
                                      <p:to>
                                        <p:strVal val="visible"/>
                                      </p:to>
                                    </p:set>
                                    <p:animEffect filter="fade" transition="in">
                                      <p:cBhvr>
                                        <p:cTn dur="750"/>
                                        <p:tgtEl>
                                          <p:spTgt spid="1490"/>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493"/>
                                        </p:tgtEl>
                                        <p:attrNameLst>
                                          <p:attrName>style.visibility</p:attrName>
                                        </p:attrNameLst>
                                      </p:cBhvr>
                                      <p:to>
                                        <p:strVal val="visible"/>
                                      </p:to>
                                    </p:set>
                                    <p:animEffect filter="fade" transition="in">
                                      <p:cBhvr>
                                        <p:cTn dur="500"/>
                                        <p:tgtEl>
                                          <p:spTgt spid="1493"/>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491"/>
                                        </p:tgtEl>
                                        <p:attrNameLst>
                                          <p:attrName>style.visibility</p:attrName>
                                        </p:attrNameLst>
                                      </p:cBhvr>
                                      <p:to>
                                        <p:strVal val="visible"/>
                                      </p:to>
                                    </p:set>
                                    <p:animEffect filter="fade" transition="in">
                                      <p:cBhvr>
                                        <p:cTn dur="750"/>
                                        <p:tgtEl>
                                          <p:spTgt spid="149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94"/>
                                        </p:tgtEl>
                                        <p:attrNameLst>
                                          <p:attrName>style.visibility</p:attrName>
                                        </p:attrNameLst>
                                      </p:cBhvr>
                                      <p:to>
                                        <p:strVal val="visible"/>
                                      </p:to>
                                    </p:set>
                                    <p:animEffect filter="fade" transition="in">
                                      <p:cBhvr>
                                        <p:cTn dur="500"/>
                                        <p:tgtEl>
                                          <p:spTgt spid="149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492"/>
                                        </p:tgtEl>
                                        <p:attrNameLst>
                                          <p:attrName>style.visibility</p:attrName>
                                        </p:attrNameLst>
                                      </p:cBhvr>
                                      <p:to>
                                        <p:strVal val="visible"/>
                                      </p:to>
                                    </p:set>
                                    <p:animEffect filter="fade" transition="in">
                                      <p:cBhvr>
                                        <p:cTn dur="750"/>
                                        <p:tgtEl>
                                          <p:spTgt spid="1492"/>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1495"/>
                                        </p:tgtEl>
                                        <p:attrNameLst>
                                          <p:attrName>style.visibility</p:attrName>
                                        </p:attrNameLst>
                                      </p:cBhvr>
                                      <p:to>
                                        <p:strVal val="visible"/>
                                      </p:to>
                                    </p:set>
                                    <p:animEffect filter="fade" transition="in">
                                      <p:cBhvr>
                                        <p:cTn dur="500"/>
                                        <p:tgtEl>
                                          <p:spTgt spid="1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n sát tranh">
  <p:cSld name="Quan sát tranh">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33"/>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33"/>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3"/>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3"/>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33"/>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6" name="Google Shape;136;p33"/>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1497" name="Shape 1497"/>
        <p:cNvGrpSpPr/>
        <p:nvPr/>
      </p:nvGrpSpPr>
      <p:grpSpPr>
        <a:xfrm>
          <a:off x="0" y="0"/>
          <a:ext cx="0" cy="0"/>
          <a:chOff x="0" y="0"/>
          <a:chExt cx="0" cy="0"/>
        </a:xfrm>
      </p:grpSpPr>
      <p:sp>
        <p:nvSpPr>
          <p:cNvPr id="1498" name="Google Shape;1498;p9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9" name="Google Shape;1499;p9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0" name="Google Shape;1500;p9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1" name="Google Shape;1501;p9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02" name="Google Shape;1502;p94"/>
          <p:cNvSpPr txBox="1"/>
          <p:nvPr>
            <p:ph idx="1" type="body"/>
          </p:nvPr>
        </p:nvSpPr>
        <p:spPr>
          <a:xfrm>
            <a:off x="906463" y="1524000"/>
            <a:ext cx="7475537" cy="30638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1503" name="Shape 1503"/>
        <p:cNvGrpSpPr/>
        <p:nvPr/>
      </p:nvGrpSpPr>
      <p:grpSpPr>
        <a:xfrm>
          <a:off x="0" y="0"/>
          <a:ext cx="0" cy="0"/>
          <a:chOff x="0" y="0"/>
          <a:chExt cx="0" cy="0"/>
        </a:xfrm>
      </p:grpSpPr>
      <p:sp>
        <p:nvSpPr>
          <p:cNvPr id="1504" name="Google Shape;1504;p9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5" name="Google Shape;1505;p9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6" name="Google Shape;1506;p9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7" name="Google Shape;1507;p9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08" name="Google Shape;1508;p95"/>
          <p:cNvSpPr/>
          <p:nvPr>
            <p:ph idx="2" type="pic"/>
          </p:nvPr>
        </p:nvSpPr>
        <p:spPr>
          <a:xfrm>
            <a:off x="796925" y="1512888"/>
            <a:ext cx="7718425" cy="2976562"/>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1509" name="Shape 1509"/>
        <p:cNvGrpSpPr/>
        <p:nvPr/>
      </p:nvGrpSpPr>
      <p:grpSpPr>
        <a:xfrm>
          <a:off x="0" y="0"/>
          <a:ext cx="0" cy="0"/>
          <a:chOff x="0" y="0"/>
          <a:chExt cx="0" cy="0"/>
        </a:xfrm>
      </p:grpSpPr>
      <p:grpSp>
        <p:nvGrpSpPr>
          <p:cNvPr id="1510" name="Google Shape;1510;p96"/>
          <p:cNvGrpSpPr/>
          <p:nvPr/>
        </p:nvGrpSpPr>
        <p:grpSpPr>
          <a:xfrm>
            <a:off x="7607932" y="283436"/>
            <a:ext cx="1370661" cy="1326756"/>
            <a:chOff x="2469333" y="2288142"/>
            <a:chExt cx="3318069" cy="3601081"/>
          </a:xfrm>
        </p:grpSpPr>
        <p:sp>
          <p:nvSpPr>
            <p:cNvPr id="1511" name="Google Shape;1511;p96"/>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1512" name="Google Shape;1512;p96"/>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1513" name="Google Shape;1513;p96"/>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1514" name="Google Shape;1514;p96"/>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1515" name="Google Shape;1515;p96"/>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1516" name="Google Shape;1516;p96"/>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1517" name="Google Shape;1517;p96"/>
          <p:cNvSpPr/>
          <p:nvPr/>
        </p:nvSpPr>
        <p:spPr>
          <a:xfrm>
            <a:off x="487118" y="2168097"/>
            <a:ext cx="303662"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1518" name="Google Shape;1518;p96"/>
          <p:cNvSpPr/>
          <p:nvPr/>
        </p:nvSpPr>
        <p:spPr>
          <a:xfrm>
            <a:off x="525185" y="3365141"/>
            <a:ext cx="303662"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1519" name="Google Shape;1519;p96"/>
          <p:cNvSpPr txBox="1"/>
          <p:nvPr>
            <p:ph idx="1" type="body"/>
          </p:nvPr>
        </p:nvSpPr>
        <p:spPr>
          <a:xfrm>
            <a:off x="1017587" y="2078044"/>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20" name="Google Shape;1520;p96"/>
          <p:cNvSpPr txBox="1"/>
          <p:nvPr>
            <p:ph idx="2" type="body"/>
          </p:nvPr>
        </p:nvSpPr>
        <p:spPr>
          <a:xfrm>
            <a:off x="1017587" y="3261040"/>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21" name="Google Shape;1521;p9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2" name="Google Shape;1522;p9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3" name="Google Shape;1523;p9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4" name="Google Shape;1524;p9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510"/>
                                        </p:tgtEl>
                                        <p:attrNameLst>
                                          <p:attrName>style.visibility</p:attrName>
                                        </p:attrNameLst>
                                      </p:cBhvr>
                                      <p:to>
                                        <p:strVal val="visible"/>
                                      </p:to>
                                    </p:set>
                                    <p:animEffect filter="fade" transition="in">
                                      <p:cBhvr>
                                        <p:cTn dur="250"/>
                                        <p:tgtEl>
                                          <p:spTgt spid="1510"/>
                                        </p:tgtEl>
                                      </p:cBhvr>
                                    </p:animEffect>
                                  </p:childTnLst>
                                </p:cTn>
                              </p:par>
                              <p:par>
                                <p:cTn fill="hold" nodeType="withEffect" presetClass="entr" presetID="10" presetSubtype="0">
                                  <p:stCondLst>
                                    <p:cond delay="2100"/>
                                  </p:stCondLst>
                                  <p:childTnLst>
                                    <p:set>
                                      <p:cBhvr>
                                        <p:cTn dur="1" fill="hold">
                                          <p:stCondLst>
                                            <p:cond delay="0"/>
                                          </p:stCondLst>
                                        </p:cTn>
                                        <p:tgtEl>
                                          <p:spTgt spid="1517"/>
                                        </p:tgtEl>
                                        <p:attrNameLst>
                                          <p:attrName>style.visibility</p:attrName>
                                        </p:attrNameLst>
                                      </p:cBhvr>
                                      <p:to>
                                        <p:strVal val="visible"/>
                                      </p:to>
                                    </p:set>
                                    <p:animEffect filter="fade" transition="in">
                                      <p:cBhvr>
                                        <p:cTn dur="1000"/>
                                        <p:tgtEl>
                                          <p:spTgt spid="1517"/>
                                        </p:tgtEl>
                                      </p:cBhvr>
                                    </p:animEffect>
                                  </p:childTnLst>
                                </p:cTn>
                              </p:par>
                              <p:par>
                                <p:cTn fill="hold" nodeType="withEffect" presetClass="entr" presetID="10" presetSubtype="0">
                                  <p:stCondLst>
                                    <p:cond delay="3100"/>
                                  </p:stCondLst>
                                  <p:childTnLst>
                                    <p:set>
                                      <p:cBhvr>
                                        <p:cTn dur="1" fill="hold">
                                          <p:stCondLst>
                                            <p:cond delay="0"/>
                                          </p:stCondLst>
                                        </p:cTn>
                                        <p:tgtEl>
                                          <p:spTgt spid="1519">
                                            <p:txEl>
                                              <p:pRg end="0" st="0"/>
                                            </p:txEl>
                                          </p:spTgt>
                                        </p:tgtEl>
                                        <p:attrNameLst>
                                          <p:attrName>style.visibility</p:attrName>
                                        </p:attrNameLst>
                                      </p:cBhvr>
                                      <p:to>
                                        <p:strVal val="visible"/>
                                      </p:to>
                                    </p:set>
                                    <p:animEffect filter="fade" transition="in">
                                      <p:cBhvr>
                                        <p:cTn dur="500"/>
                                        <p:tgtEl>
                                          <p:spTgt spid="1519">
                                            <p:txEl>
                                              <p:pRg end="0" st="0"/>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1519">
                                            <p:txEl>
                                              <p:pRg end="1" st="1"/>
                                            </p:txEl>
                                          </p:spTgt>
                                        </p:tgtEl>
                                        <p:attrNameLst>
                                          <p:attrName>style.visibility</p:attrName>
                                        </p:attrNameLst>
                                      </p:cBhvr>
                                      <p:to>
                                        <p:strVal val="visible"/>
                                      </p:to>
                                    </p:set>
                                    <p:animEffect filter="fade" transition="in">
                                      <p:cBhvr>
                                        <p:cTn dur="500"/>
                                        <p:tgtEl>
                                          <p:spTgt spid="1519">
                                            <p:txEl>
                                              <p:pRg end="1" st="1"/>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1519">
                                            <p:txEl>
                                              <p:pRg end="2" st="2"/>
                                            </p:txEl>
                                          </p:spTgt>
                                        </p:tgtEl>
                                        <p:attrNameLst>
                                          <p:attrName>style.visibility</p:attrName>
                                        </p:attrNameLst>
                                      </p:cBhvr>
                                      <p:to>
                                        <p:strVal val="visible"/>
                                      </p:to>
                                    </p:set>
                                    <p:animEffect filter="fade" transition="in">
                                      <p:cBhvr>
                                        <p:cTn dur="500"/>
                                        <p:tgtEl>
                                          <p:spTgt spid="1519">
                                            <p:txEl>
                                              <p:pRg end="2" st="2"/>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1519">
                                            <p:txEl>
                                              <p:pRg end="3" st="3"/>
                                            </p:txEl>
                                          </p:spTgt>
                                        </p:tgtEl>
                                        <p:attrNameLst>
                                          <p:attrName>style.visibility</p:attrName>
                                        </p:attrNameLst>
                                      </p:cBhvr>
                                      <p:to>
                                        <p:strVal val="visible"/>
                                      </p:to>
                                    </p:set>
                                    <p:animEffect filter="fade" transition="in">
                                      <p:cBhvr>
                                        <p:cTn dur="500"/>
                                        <p:tgtEl>
                                          <p:spTgt spid="1519">
                                            <p:txEl>
                                              <p:pRg end="3" st="3"/>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1519">
                                            <p:txEl>
                                              <p:pRg end="4" st="4"/>
                                            </p:txEl>
                                          </p:spTgt>
                                        </p:tgtEl>
                                        <p:attrNameLst>
                                          <p:attrName>style.visibility</p:attrName>
                                        </p:attrNameLst>
                                      </p:cBhvr>
                                      <p:to>
                                        <p:strVal val="visible"/>
                                      </p:to>
                                    </p:set>
                                    <p:animEffect filter="fade" transition="in">
                                      <p:cBhvr>
                                        <p:cTn dur="500"/>
                                        <p:tgtEl>
                                          <p:spTgt spid="1519">
                                            <p:txEl>
                                              <p:pRg end="4" st="4"/>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1519">
                                            <p:txEl>
                                              <p:pRg end="5" st="5"/>
                                            </p:txEl>
                                          </p:spTgt>
                                        </p:tgtEl>
                                        <p:attrNameLst>
                                          <p:attrName>style.visibility</p:attrName>
                                        </p:attrNameLst>
                                      </p:cBhvr>
                                      <p:to>
                                        <p:strVal val="visible"/>
                                      </p:to>
                                    </p:set>
                                    <p:animEffect filter="fade" transition="in">
                                      <p:cBhvr>
                                        <p:cTn dur="500"/>
                                        <p:tgtEl>
                                          <p:spTgt spid="1519">
                                            <p:txEl>
                                              <p:pRg end="5" st="5"/>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1519">
                                            <p:txEl>
                                              <p:pRg end="6" st="6"/>
                                            </p:txEl>
                                          </p:spTgt>
                                        </p:tgtEl>
                                        <p:attrNameLst>
                                          <p:attrName>style.visibility</p:attrName>
                                        </p:attrNameLst>
                                      </p:cBhvr>
                                      <p:to>
                                        <p:strVal val="visible"/>
                                      </p:to>
                                    </p:set>
                                    <p:animEffect filter="fade" transition="in">
                                      <p:cBhvr>
                                        <p:cTn dur="500"/>
                                        <p:tgtEl>
                                          <p:spTgt spid="1519">
                                            <p:txEl>
                                              <p:pRg end="6" st="6"/>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1519">
                                            <p:txEl>
                                              <p:pRg end="7" st="7"/>
                                            </p:txEl>
                                          </p:spTgt>
                                        </p:tgtEl>
                                        <p:attrNameLst>
                                          <p:attrName>style.visibility</p:attrName>
                                        </p:attrNameLst>
                                      </p:cBhvr>
                                      <p:to>
                                        <p:strVal val="visible"/>
                                      </p:to>
                                    </p:set>
                                    <p:animEffect filter="fade" transition="in">
                                      <p:cBhvr>
                                        <p:cTn dur="500"/>
                                        <p:tgtEl>
                                          <p:spTgt spid="1519">
                                            <p:txEl>
                                              <p:pRg end="7" st="7"/>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1519">
                                            <p:txEl>
                                              <p:pRg end="8" st="8"/>
                                            </p:txEl>
                                          </p:spTgt>
                                        </p:tgtEl>
                                        <p:attrNameLst>
                                          <p:attrName>style.visibility</p:attrName>
                                        </p:attrNameLst>
                                      </p:cBhvr>
                                      <p:to>
                                        <p:strVal val="visible"/>
                                      </p:to>
                                    </p:set>
                                    <p:animEffect filter="fade" transition="in">
                                      <p:cBhvr>
                                        <p:cTn dur="500"/>
                                        <p:tgtEl>
                                          <p:spTgt spid="1519">
                                            <p:txEl>
                                              <p:pRg end="8" st="8"/>
                                            </p:txEl>
                                          </p:spTgt>
                                        </p:tgtEl>
                                      </p:cBhvr>
                                    </p:animEffect>
                                  </p:childTnLst>
                                </p:cTn>
                              </p:par>
                              <p:par>
                                <p:cTn fill="hold" nodeType="withEffect" presetClass="entr" presetID="10" presetSubtype="0">
                                  <p:stCondLst>
                                    <p:cond delay="3600"/>
                                  </p:stCondLst>
                                  <p:childTnLst>
                                    <p:set>
                                      <p:cBhvr>
                                        <p:cTn dur="1" fill="hold">
                                          <p:stCondLst>
                                            <p:cond delay="0"/>
                                          </p:stCondLst>
                                        </p:cTn>
                                        <p:tgtEl>
                                          <p:spTgt spid="1518"/>
                                        </p:tgtEl>
                                        <p:attrNameLst>
                                          <p:attrName>style.visibility</p:attrName>
                                        </p:attrNameLst>
                                      </p:cBhvr>
                                      <p:to>
                                        <p:strVal val="visible"/>
                                      </p:to>
                                    </p:set>
                                    <p:animEffect filter="fade" transition="in">
                                      <p:cBhvr>
                                        <p:cTn dur="1000"/>
                                        <p:tgtEl>
                                          <p:spTgt spid="1518"/>
                                        </p:tgtEl>
                                      </p:cBhvr>
                                    </p:animEffect>
                                  </p:childTnLst>
                                </p:cTn>
                              </p:par>
                              <p:par>
                                <p:cTn fill="hold" nodeType="withEffect" presetClass="entr" presetID="10" presetSubtype="0">
                                  <p:stCondLst>
                                    <p:cond delay="4300"/>
                                  </p:stCondLst>
                                  <p:childTnLst>
                                    <p:set>
                                      <p:cBhvr>
                                        <p:cTn dur="1" fill="hold">
                                          <p:stCondLst>
                                            <p:cond delay="0"/>
                                          </p:stCondLst>
                                        </p:cTn>
                                        <p:tgtEl>
                                          <p:spTgt spid="1520">
                                            <p:txEl>
                                              <p:pRg end="0" st="0"/>
                                            </p:txEl>
                                          </p:spTgt>
                                        </p:tgtEl>
                                        <p:attrNameLst>
                                          <p:attrName>style.visibility</p:attrName>
                                        </p:attrNameLst>
                                      </p:cBhvr>
                                      <p:to>
                                        <p:strVal val="visible"/>
                                      </p:to>
                                    </p:set>
                                    <p:animEffect filter="fade" transition="in">
                                      <p:cBhvr>
                                        <p:cTn dur="500"/>
                                        <p:tgtEl>
                                          <p:spTgt spid="1520">
                                            <p:txEl>
                                              <p:pRg end="0" st="0"/>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1520">
                                            <p:txEl>
                                              <p:pRg end="1" st="1"/>
                                            </p:txEl>
                                          </p:spTgt>
                                        </p:tgtEl>
                                        <p:attrNameLst>
                                          <p:attrName>style.visibility</p:attrName>
                                        </p:attrNameLst>
                                      </p:cBhvr>
                                      <p:to>
                                        <p:strVal val="visible"/>
                                      </p:to>
                                    </p:set>
                                    <p:animEffect filter="fade" transition="in">
                                      <p:cBhvr>
                                        <p:cTn dur="500"/>
                                        <p:tgtEl>
                                          <p:spTgt spid="1520">
                                            <p:txEl>
                                              <p:pRg end="1" st="1"/>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1520">
                                            <p:txEl>
                                              <p:pRg end="2" st="2"/>
                                            </p:txEl>
                                          </p:spTgt>
                                        </p:tgtEl>
                                        <p:attrNameLst>
                                          <p:attrName>style.visibility</p:attrName>
                                        </p:attrNameLst>
                                      </p:cBhvr>
                                      <p:to>
                                        <p:strVal val="visible"/>
                                      </p:to>
                                    </p:set>
                                    <p:animEffect filter="fade" transition="in">
                                      <p:cBhvr>
                                        <p:cTn dur="500"/>
                                        <p:tgtEl>
                                          <p:spTgt spid="1520">
                                            <p:txEl>
                                              <p:pRg end="2" st="2"/>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1520">
                                            <p:txEl>
                                              <p:pRg end="3" st="3"/>
                                            </p:txEl>
                                          </p:spTgt>
                                        </p:tgtEl>
                                        <p:attrNameLst>
                                          <p:attrName>style.visibility</p:attrName>
                                        </p:attrNameLst>
                                      </p:cBhvr>
                                      <p:to>
                                        <p:strVal val="visible"/>
                                      </p:to>
                                    </p:set>
                                    <p:animEffect filter="fade" transition="in">
                                      <p:cBhvr>
                                        <p:cTn dur="500"/>
                                        <p:tgtEl>
                                          <p:spTgt spid="1520">
                                            <p:txEl>
                                              <p:pRg end="3" st="3"/>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1520">
                                            <p:txEl>
                                              <p:pRg end="4" st="4"/>
                                            </p:txEl>
                                          </p:spTgt>
                                        </p:tgtEl>
                                        <p:attrNameLst>
                                          <p:attrName>style.visibility</p:attrName>
                                        </p:attrNameLst>
                                      </p:cBhvr>
                                      <p:to>
                                        <p:strVal val="visible"/>
                                      </p:to>
                                    </p:set>
                                    <p:animEffect filter="fade" transition="in">
                                      <p:cBhvr>
                                        <p:cTn dur="500"/>
                                        <p:tgtEl>
                                          <p:spTgt spid="1520">
                                            <p:txEl>
                                              <p:pRg end="4" st="4"/>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1520">
                                            <p:txEl>
                                              <p:pRg end="5" st="5"/>
                                            </p:txEl>
                                          </p:spTgt>
                                        </p:tgtEl>
                                        <p:attrNameLst>
                                          <p:attrName>style.visibility</p:attrName>
                                        </p:attrNameLst>
                                      </p:cBhvr>
                                      <p:to>
                                        <p:strVal val="visible"/>
                                      </p:to>
                                    </p:set>
                                    <p:animEffect filter="fade" transition="in">
                                      <p:cBhvr>
                                        <p:cTn dur="500"/>
                                        <p:tgtEl>
                                          <p:spTgt spid="1520">
                                            <p:txEl>
                                              <p:pRg end="5" st="5"/>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1520">
                                            <p:txEl>
                                              <p:pRg end="6" st="6"/>
                                            </p:txEl>
                                          </p:spTgt>
                                        </p:tgtEl>
                                        <p:attrNameLst>
                                          <p:attrName>style.visibility</p:attrName>
                                        </p:attrNameLst>
                                      </p:cBhvr>
                                      <p:to>
                                        <p:strVal val="visible"/>
                                      </p:to>
                                    </p:set>
                                    <p:animEffect filter="fade" transition="in">
                                      <p:cBhvr>
                                        <p:cTn dur="500"/>
                                        <p:tgtEl>
                                          <p:spTgt spid="1520">
                                            <p:txEl>
                                              <p:pRg end="6" st="6"/>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1520">
                                            <p:txEl>
                                              <p:pRg end="7" st="7"/>
                                            </p:txEl>
                                          </p:spTgt>
                                        </p:tgtEl>
                                        <p:attrNameLst>
                                          <p:attrName>style.visibility</p:attrName>
                                        </p:attrNameLst>
                                      </p:cBhvr>
                                      <p:to>
                                        <p:strVal val="visible"/>
                                      </p:to>
                                    </p:set>
                                    <p:animEffect filter="fade" transition="in">
                                      <p:cBhvr>
                                        <p:cTn dur="500"/>
                                        <p:tgtEl>
                                          <p:spTgt spid="1520">
                                            <p:txEl>
                                              <p:pRg end="7" st="7"/>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1520">
                                            <p:txEl>
                                              <p:pRg end="8" st="8"/>
                                            </p:txEl>
                                          </p:spTgt>
                                        </p:tgtEl>
                                        <p:attrNameLst>
                                          <p:attrName>style.visibility</p:attrName>
                                        </p:attrNameLst>
                                      </p:cBhvr>
                                      <p:to>
                                        <p:strVal val="visible"/>
                                      </p:to>
                                    </p:set>
                                    <p:animEffect filter="fade" transition="in">
                                      <p:cBhvr>
                                        <p:cTn dur="500"/>
                                        <p:tgtEl>
                                          <p:spTgt spid="152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ận dụng">
  <p:cSld name="3_Vận dụng">
    <p:bg>
      <p:bgPr>
        <a:blipFill>
          <a:blip r:embed="rId2">
            <a:alphaModFix/>
          </a:blip>
          <a:stretch>
            <a:fillRect/>
          </a:stretch>
        </a:blipFill>
      </p:bgPr>
    </p:bg>
    <p:spTree>
      <p:nvGrpSpPr>
        <p:cNvPr id="1525" name="Shape 1525"/>
        <p:cNvGrpSpPr/>
        <p:nvPr/>
      </p:nvGrpSpPr>
      <p:grpSpPr>
        <a:xfrm>
          <a:off x="0" y="0"/>
          <a:ext cx="0" cy="0"/>
          <a:chOff x="0" y="0"/>
          <a:chExt cx="0" cy="0"/>
        </a:xfrm>
      </p:grpSpPr>
      <p:sp>
        <p:nvSpPr>
          <p:cNvPr id="1526" name="Google Shape;1526;p9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7" name="Google Shape;1527;p9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8" name="Google Shape;1528;p9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29" name="Google Shape;1529;p97"/>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0" name="Google Shape;1530;p97"/>
          <p:cNvSpPr/>
          <p:nvPr/>
        </p:nvSpPr>
        <p:spPr>
          <a:xfrm>
            <a:off x="3018198" y="394241"/>
            <a:ext cx="26741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FFBF53"/>
                </a:solidFill>
                <a:latin typeface="Montserrat Black"/>
                <a:ea typeface="Montserrat Black"/>
                <a:cs typeface="Montserrat Black"/>
                <a:sym typeface="Montserrat Black"/>
              </a:rPr>
              <a:t>Trò chơi</a:t>
            </a:r>
            <a:endParaRPr b="1" sz="4400" cap="none">
              <a:solidFill>
                <a:srgbClr val="FFBF53"/>
              </a:solidFill>
              <a:latin typeface="Montserrat Black"/>
              <a:ea typeface="Montserrat Black"/>
              <a:cs typeface="Montserrat Black"/>
              <a:sym typeface="Montserrat Black"/>
            </a:endParaRPr>
          </a:p>
        </p:txBody>
      </p:sp>
      <p:grpSp>
        <p:nvGrpSpPr>
          <p:cNvPr id="1531" name="Google Shape;1531;p97"/>
          <p:cNvGrpSpPr/>
          <p:nvPr/>
        </p:nvGrpSpPr>
        <p:grpSpPr>
          <a:xfrm>
            <a:off x="460833" y="1852792"/>
            <a:ext cx="8130059" cy="1456840"/>
            <a:chOff x="460833" y="1852792"/>
            <a:chExt cx="8130059" cy="1456840"/>
          </a:xfrm>
        </p:grpSpPr>
        <p:sp>
          <p:nvSpPr>
            <p:cNvPr id="1532" name="Google Shape;1532;p97"/>
            <p:cNvSpPr/>
            <p:nvPr/>
          </p:nvSpPr>
          <p:spPr>
            <a:xfrm rot="-1703907">
              <a:off x="629350" y="2015281"/>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3" name="Google Shape;1533;p97"/>
            <p:cNvSpPr/>
            <p:nvPr/>
          </p:nvSpPr>
          <p:spPr>
            <a:xfrm rot="-976157">
              <a:off x="2162382" y="1953153"/>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4" name="Google Shape;1534;p97"/>
            <p:cNvSpPr/>
            <p:nvPr/>
          </p:nvSpPr>
          <p:spPr>
            <a:xfrm rot="1055684">
              <a:off x="5793206" y="2072739"/>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5" name="Google Shape;1535;p97"/>
            <p:cNvSpPr/>
            <p:nvPr/>
          </p:nvSpPr>
          <p:spPr>
            <a:xfrm rot="1055684">
              <a:off x="7743969" y="2432287"/>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36" name="Google Shape;1536;p97"/>
          <p:cNvSpPr txBox="1"/>
          <p:nvPr>
            <p:ph type="title"/>
          </p:nvPr>
        </p:nvSpPr>
        <p:spPr>
          <a:xfrm>
            <a:off x="1205511" y="294527"/>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7" name="Google Shape;1537;p97"/>
          <p:cNvSpPr txBox="1"/>
          <p:nvPr>
            <p:ph idx="1" type="body"/>
          </p:nvPr>
        </p:nvSpPr>
        <p:spPr>
          <a:xfrm>
            <a:off x="1050216" y="1157036"/>
            <a:ext cx="7002463" cy="5937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F07474"/>
              </a:buClr>
              <a:buSzPts val="4400"/>
              <a:buNone/>
              <a:defRPr b="1" sz="4400" cap="none">
                <a:solidFill>
                  <a:srgbClr val="F07474"/>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hi nhớ">
  <p:cSld name="Ghi nhớ">
    <p:bg>
      <p:bgPr>
        <a:blipFill>
          <a:blip r:embed="rId2">
            <a:alphaModFix/>
          </a:blip>
          <a:stretch>
            <a:fillRect/>
          </a:stretch>
        </a:blipFill>
      </p:bgPr>
    </p:bg>
    <p:spTree>
      <p:nvGrpSpPr>
        <p:cNvPr id="137" name="Shape 137"/>
        <p:cNvGrpSpPr/>
        <p:nvPr/>
      </p:nvGrpSpPr>
      <p:grpSpPr>
        <a:xfrm>
          <a:off x="0" y="0"/>
          <a:ext cx="0" cy="0"/>
          <a:chOff x="0" y="0"/>
          <a:chExt cx="0" cy="0"/>
        </a:xfrm>
      </p:grpSpPr>
      <p:sp>
        <p:nvSpPr>
          <p:cNvPr id="138" name="Google Shape;138;p34"/>
          <p:cNvSpPr txBox="1"/>
          <p:nvPr>
            <p:ph idx="1" type="body"/>
          </p:nvPr>
        </p:nvSpPr>
        <p:spPr>
          <a:xfrm>
            <a:off x="2396358" y="1489841"/>
            <a:ext cx="4185745" cy="222872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FEE599"/>
              </a:buClr>
              <a:buSzPts val="2400"/>
              <a:buChar char="•"/>
              <a:defRPr sz="2400">
                <a:solidFill>
                  <a:srgbClr val="FEE599"/>
                </a:solidFill>
              </a:defRPr>
            </a:lvl1pPr>
            <a:lvl2pPr indent="-355600" lvl="1" marL="914400" algn="l">
              <a:lnSpc>
                <a:spcPct val="90000"/>
              </a:lnSpc>
              <a:spcBef>
                <a:spcPts val="375"/>
              </a:spcBef>
              <a:spcAft>
                <a:spcPts val="0"/>
              </a:spcAft>
              <a:buClr>
                <a:srgbClr val="FEE599"/>
              </a:buClr>
              <a:buSzPts val="2000"/>
              <a:buChar char="•"/>
              <a:defRPr sz="2000">
                <a:solidFill>
                  <a:srgbClr val="FEE599"/>
                </a:solidFill>
              </a:defRPr>
            </a:lvl2pPr>
            <a:lvl3pPr indent="-330200" lvl="2" marL="1371600" algn="l">
              <a:lnSpc>
                <a:spcPct val="90000"/>
              </a:lnSpc>
              <a:spcBef>
                <a:spcPts val="375"/>
              </a:spcBef>
              <a:spcAft>
                <a:spcPts val="0"/>
              </a:spcAft>
              <a:buClr>
                <a:srgbClr val="FEE599"/>
              </a:buClr>
              <a:buSzPts val="1600"/>
              <a:buChar char="•"/>
              <a:defRPr sz="1600">
                <a:solidFill>
                  <a:srgbClr val="FEE599"/>
                </a:solidFill>
              </a:defRPr>
            </a:lvl3pPr>
            <a:lvl4pPr indent="-317500" lvl="3" marL="1828800" algn="l">
              <a:lnSpc>
                <a:spcPct val="90000"/>
              </a:lnSpc>
              <a:spcBef>
                <a:spcPts val="375"/>
              </a:spcBef>
              <a:spcAft>
                <a:spcPts val="0"/>
              </a:spcAft>
              <a:buClr>
                <a:srgbClr val="FEE599"/>
              </a:buClr>
              <a:buSzPts val="1400"/>
              <a:buChar char="•"/>
              <a:defRPr sz="1400">
                <a:solidFill>
                  <a:srgbClr val="FEE599"/>
                </a:solidFill>
              </a:defRPr>
            </a:lvl4pPr>
            <a:lvl5pPr indent="-317500" lvl="4" marL="2286000" algn="l">
              <a:lnSpc>
                <a:spcPct val="90000"/>
              </a:lnSpc>
              <a:spcBef>
                <a:spcPts val="375"/>
              </a:spcBef>
              <a:spcAft>
                <a:spcPts val="0"/>
              </a:spcAft>
              <a:buClr>
                <a:srgbClr val="FEE599"/>
              </a:buClr>
              <a:buSzPts val="1400"/>
              <a:buChar char="•"/>
              <a:defRPr sz="1400">
                <a:solidFill>
                  <a:srgbClr val="FEE599"/>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UYỆN TẬP">
  <p:cSld name="LUYỆN TẬP">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p35"/>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image" Target="../media/image3.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35" Type="http://schemas.openxmlformats.org/officeDocument/2006/relationships/slideLayout" Target="../slideLayouts/slideLayout33.xml"/><Relationship Id="rId12" Type="http://schemas.openxmlformats.org/officeDocument/2006/relationships/slideLayout" Target="../slideLayouts/slideLayout10.xml"/><Relationship Id="rId34" Type="http://schemas.openxmlformats.org/officeDocument/2006/relationships/slideLayout" Target="../slideLayouts/slideLayout32.xml"/><Relationship Id="rId15" Type="http://schemas.openxmlformats.org/officeDocument/2006/relationships/slideLayout" Target="../slideLayouts/slideLayout13.xml"/><Relationship Id="rId37" Type="http://schemas.openxmlformats.org/officeDocument/2006/relationships/slideLayout" Target="../slideLayouts/slideLayout35.xml"/><Relationship Id="rId14" Type="http://schemas.openxmlformats.org/officeDocument/2006/relationships/slideLayout" Target="../slideLayouts/slideLayout12.xml"/><Relationship Id="rId36" Type="http://schemas.openxmlformats.org/officeDocument/2006/relationships/slideLayout" Target="../slideLayouts/slideLayout34.xml"/><Relationship Id="rId17" Type="http://schemas.openxmlformats.org/officeDocument/2006/relationships/slideLayout" Target="../slideLayouts/slideLayout15.xml"/><Relationship Id="rId39" Type="http://schemas.openxmlformats.org/officeDocument/2006/relationships/theme" Target="../theme/theme1.xml"/><Relationship Id="rId16" Type="http://schemas.openxmlformats.org/officeDocument/2006/relationships/slideLayout" Target="../slideLayouts/slideLayout14.xml"/><Relationship Id="rId38" Type="http://schemas.openxmlformats.org/officeDocument/2006/relationships/slideLayout" Target="../slideLayouts/slideLayout36.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2.xml"/><Relationship Id="rId20" Type="http://schemas.openxmlformats.org/officeDocument/2006/relationships/slideLayout" Target="../slideLayouts/slideLayout54.xml"/><Relationship Id="rId22" Type="http://schemas.openxmlformats.org/officeDocument/2006/relationships/slideLayout" Target="../slideLayouts/slideLayout56.xml"/><Relationship Id="rId21" Type="http://schemas.openxmlformats.org/officeDocument/2006/relationships/slideLayout" Target="../slideLayouts/slideLayout55.xml"/><Relationship Id="rId24" Type="http://schemas.openxmlformats.org/officeDocument/2006/relationships/slideLayout" Target="../slideLayouts/slideLayout58.xml"/><Relationship Id="rId23" Type="http://schemas.openxmlformats.org/officeDocument/2006/relationships/slideLayout" Target="../slideLayouts/slideLayout57.xml"/><Relationship Id="rId1" Type="http://schemas.openxmlformats.org/officeDocument/2006/relationships/image" Target="../media/image1.png"/><Relationship Id="rId2" Type="http://schemas.openxmlformats.org/officeDocument/2006/relationships/image" Target="../media/image3.jpg"/><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26" Type="http://schemas.openxmlformats.org/officeDocument/2006/relationships/slideLayout" Target="../slideLayouts/slideLayout60.xml"/><Relationship Id="rId25" Type="http://schemas.openxmlformats.org/officeDocument/2006/relationships/slideLayout" Target="../slideLayouts/slideLayout59.xml"/><Relationship Id="rId28" Type="http://schemas.openxmlformats.org/officeDocument/2006/relationships/slideLayout" Target="../slideLayouts/slideLayout62.xml"/><Relationship Id="rId27" Type="http://schemas.openxmlformats.org/officeDocument/2006/relationships/slideLayout" Target="../slideLayouts/slideLayout61.xml"/><Relationship Id="rId5" Type="http://schemas.openxmlformats.org/officeDocument/2006/relationships/slideLayout" Target="../slideLayouts/slideLayout39.xml"/><Relationship Id="rId6" Type="http://schemas.openxmlformats.org/officeDocument/2006/relationships/slideLayout" Target="../slideLayouts/slideLayout40.xml"/><Relationship Id="rId29" Type="http://schemas.openxmlformats.org/officeDocument/2006/relationships/slideLayout" Target="../slideLayouts/slideLayout63.xml"/><Relationship Id="rId7" Type="http://schemas.openxmlformats.org/officeDocument/2006/relationships/slideLayout" Target="../slideLayouts/slideLayout41.xml"/><Relationship Id="rId8" Type="http://schemas.openxmlformats.org/officeDocument/2006/relationships/slideLayout" Target="../slideLayouts/slideLayout42.xml"/><Relationship Id="rId31" Type="http://schemas.openxmlformats.org/officeDocument/2006/relationships/slideLayout" Target="../slideLayouts/slideLayout65.xml"/><Relationship Id="rId30" Type="http://schemas.openxmlformats.org/officeDocument/2006/relationships/slideLayout" Target="../slideLayouts/slideLayout64.xml"/><Relationship Id="rId11" Type="http://schemas.openxmlformats.org/officeDocument/2006/relationships/slideLayout" Target="../slideLayouts/slideLayout45.xml"/><Relationship Id="rId33" Type="http://schemas.openxmlformats.org/officeDocument/2006/relationships/slideLayout" Target="../slideLayouts/slideLayout67.xml"/><Relationship Id="rId10" Type="http://schemas.openxmlformats.org/officeDocument/2006/relationships/slideLayout" Target="../slideLayouts/slideLayout44.xml"/><Relationship Id="rId32" Type="http://schemas.openxmlformats.org/officeDocument/2006/relationships/slideLayout" Target="../slideLayouts/slideLayout66.xml"/><Relationship Id="rId13" Type="http://schemas.openxmlformats.org/officeDocument/2006/relationships/slideLayout" Target="../slideLayouts/slideLayout47.xml"/><Relationship Id="rId35" Type="http://schemas.openxmlformats.org/officeDocument/2006/relationships/slideLayout" Target="../slideLayouts/slideLayout69.xml"/><Relationship Id="rId12" Type="http://schemas.openxmlformats.org/officeDocument/2006/relationships/slideLayout" Target="../slideLayouts/slideLayout46.xml"/><Relationship Id="rId34" Type="http://schemas.openxmlformats.org/officeDocument/2006/relationships/slideLayout" Target="../slideLayouts/slideLayout68.xml"/><Relationship Id="rId15" Type="http://schemas.openxmlformats.org/officeDocument/2006/relationships/slideLayout" Target="../slideLayouts/slideLayout49.xml"/><Relationship Id="rId37" Type="http://schemas.openxmlformats.org/officeDocument/2006/relationships/slideLayout" Target="../slideLayouts/slideLayout71.xml"/><Relationship Id="rId14" Type="http://schemas.openxmlformats.org/officeDocument/2006/relationships/slideLayout" Target="../slideLayouts/slideLayout48.xml"/><Relationship Id="rId36" Type="http://schemas.openxmlformats.org/officeDocument/2006/relationships/slideLayout" Target="../slideLayouts/slideLayout70.xml"/><Relationship Id="rId17" Type="http://schemas.openxmlformats.org/officeDocument/2006/relationships/slideLayout" Target="../slideLayouts/slideLayout51.xml"/><Relationship Id="rId39" Type="http://schemas.openxmlformats.org/officeDocument/2006/relationships/slideLayout" Target="../slideLayouts/slideLayout73.xml"/><Relationship Id="rId16" Type="http://schemas.openxmlformats.org/officeDocument/2006/relationships/slideLayout" Target="../slideLayouts/slideLayout50.xml"/><Relationship Id="rId38" Type="http://schemas.openxmlformats.org/officeDocument/2006/relationships/slideLayout" Target="../slideLayouts/slideLayout72.xml"/><Relationship Id="rId19" Type="http://schemas.openxmlformats.org/officeDocument/2006/relationships/slideLayout" Target="../slideLayouts/slideLayout53.xml"/><Relationship Id="rId1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Logo, company name&#10;&#10;Description automatically generated" id="10" name="Google Shape;10;p23"/>
          <p:cNvPicPr preferRelativeResize="0"/>
          <p:nvPr/>
        </p:nvPicPr>
        <p:blipFill rotWithShape="1">
          <a:blip r:embed="rId2">
            <a:alphaModFix/>
          </a:blip>
          <a:srcRect b="0" l="0" r="0" t="0"/>
          <a:stretch/>
        </p:blipFill>
        <p:spPr>
          <a:xfrm>
            <a:off x="106680" y="68339"/>
            <a:ext cx="662940" cy="662940"/>
          </a:xfrm>
          <a:custGeom>
            <a:rect b="b" l="l" r="r" t="t"/>
            <a:pathLst>
              <a:path extrusionOk="0" h="914402" w="914402">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11" name="Google Shape;11;p2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94D8E"/>
              </a:buClr>
              <a:buSzPts val="4400"/>
              <a:buFont typeface="Roboto"/>
              <a:buNone/>
              <a:defRPr b="1" i="0" sz="4400" u="none" cap="none" strike="noStrik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3"/>
          <p:cNvSpPr txBox="1"/>
          <p:nvPr>
            <p:ph idx="1" type="body"/>
          </p:nvPr>
        </p:nvSpPr>
        <p:spPr>
          <a:xfrm>
            <a:off x="906780" y="1424939"/>
            <a:ext cx="7414260" cy="3185161"/>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750"/>
              </a:spcBef>
              <a:spcAft>
                <a:spcPts val="0"/>
              </a:spcAft>
              <a:buClr>
                <a:srgbClr val="002060"/>
              </a:buClr>
              <a:buSzPts val="3600"/>
              <a:buFont typeface="Arial"/>
              <a:buChar char="•"/>
              <a:defRPr b="0" i="0" sz="3600" u="none" cap="none" strike="noStrike">
                <a:solidFill>
                  <a:srgbClr val="002060"/>
                </a:solidFill>
                <a:latin typeface="Roboto"/>
                <a:ea typeface="Roboto"/>
                <a:cs typeface="Roboto"/>
                <a:sym typeface="Roboto"/>
              </a:defRPr>
            </a:lvl1pPr>
            <a:lvl2pPr indent="-431800" lvl="1" marL="914400" marR="0" rtl="0" algn="l">
              <a:lnSpc>
                <a:spcPct val="90000"/>
              </a:lnSpc>
              <a:spcBef>
                <a:spcPts val="375"/>
              </a:spcBef>
              <a:spcAft>
                <a:spcPts val="0"/>
              </a:spcAft>
              <a:buClr>
                <a:srgbClr val="002060"/>
              </a:buClr>
              <a:buSzPts val="3200"/>
              <a:buFont typeface="Arial"/>
              <a:buChar char="•"/>
              <a:defRPr b="0" i="0" sz="3200" u="none" cap="none" strike="noStrike">
                <a:solidFill>
                  <a:srgbClr val="002060"/>
                </a:solidFill>
                <a:latin typeface="Roboto"/>
                <a:ea typeface="Roboto"/>
                <a:cs typeface="Roboto"/>
                <a:sym typeface="Roboto"/>
              </a:defRPr>
            </a:lvl2pPr>
            <a:lvl3pPr indent="-381000" lvl="2" marL="1371600" marR="0" rtl="0" algn="l">
              <a:lnSpc>
                <a:spcPct val="90000"/>
              </a:lnSpc>
              <a:spcBef>
                <a:spcPts val="375"/>
              </a:spcBef>
              <a:spcAft>
                <a:spcPts val="0"/>
              </a:spcAft>
              <a:buClr>
                <a:srgbClr val="002060"/>
              </a:buClr>
              <a:buSzPts val="2400"/>
              <a:buFont typeface="Arial"/>
              <a:buChar char="•"/>
              <a:defRPr b="0" i="0" sz="2400" u="none" cap="none" strike="noStrike">
                <a:solidFill>
                  <a:srgbClr val="002060"/>
                </a:solidFill>
                <a:latin typeface="Roboto"/>
                <a:ea typeface="Roboto"/>
                <a:cs typeface="Roboto"/>
                <a:sym typeface="Roboto"/>
              </a:defRPr>
            </a:lvl3pPr>
            <a:lvl4pPr indent="-355600" lvl="3" marL="18288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4pPr>
            <a:lvl5pPr indent="-355600" lvl="4" marL="22860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67" name="Shape 767"/>
        <p:cNvGrpSpPr/>
        <p:nvPr/>
      </p:nvGrpSpPr>
      <p:grpSpPr>
        <a:xfrm>
          <a:off x="0" y="0"/>
          <a:ext cx="0" cy="0"/>
          <a:chOff x="0" y="0"/>
          <a:chExt cx="0" cy="0"/>
        </a:xfrm>
      </p:grpSpPr>
      <p:pic>
        <p:nvPicPr>
          <p:cNvPr descr="Logo, company name&#10;&#10;Description automatically generated" id="768" name="Google Shape;768;p28"/>
          <p:cNvPicPr preferRelativeResize="0"/>
          <p:nvPr/>
        </p:nvPicPr>
        <p:blipFill rotWithShape="1">
          <a:blip r:embed="rId2">
            <a:alphaModFix/>
          </a:blip>
          <a:srcRect b="0" l="0" r="0" t="0"/>
          <a:stretch/>
        </p:blipFill>
        <p:spPr>
          <a:xfrm>
            <a:off x="106680" y="68339"/>
            <a:ext cx="662940" cy="662940"/>
          </a:xfrm>
          <a:custGeom>
            <a:rect b="b" l="l" r="r" t="t"/>
            <a:pathLst>
              <a:path extrusionOk="0" h="914402" w="914402">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769" name="Google Shape;769;p2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94D8E"/>
              </a:buClr>
              <a:buSzPts val="4400"/>
              <a:buFont typeface="Roboto"/>
              <a:buNone/>
              <a:defRPr b="1" i="0" sz="4400" u="none" cap="none" strike="noStrik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0" name="Google Shape;770;p28"/>
          <p:cNvSpPr txBox="1"/>
          <p:nvPr>
            <p:ph idx="1" type="body"/>
          </p:nvPr>
        </p:nvSpPr>
        <p:spPr>
          <a:xfrm>
            <a:off x="906780" y="1424939"/>
            <a:ext cx="7414260" cy="3185161"/>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750"/>
              </a:spcBef>
              <a:spcAft>
                <a:spcPts val="0"/>
              </a:spcAft>
              <a:buClr>
                <a:srgbClr val="002060"/>
              </a:buClr>
              <a:buSzPts val="3600"/>
              <a:buFont typeface="Arial"/>
              <a:buChar char="•"/>
              <a:defRPr b="0" i="0" sz="3600" u="none" cap="none" strike="noStrike">
                <a:solidFill>
                  <a:srgbClr val="002060"/>
                </a:solidFill>
                <a:latin typeface="Roboto"/>
                <a:ea typeface="Roboto"/>
                <a:cs typeface="Roboto"/>
                <a:sym typeface="Roboto"/>
              </a:defRPr>
            </a:lvl1pPr>
            <a:lvl2pPr indent="-431800" lvl="1" marL="914400" marR="0" rtl="0" algn="l">
              <a:lnSpc>
                <a:spcPct val="90000"/>
              </a:lnSpc>
              <a:spcBef>
                <a:spcPts val="375"/>
              </a:spcBef>
              <a:spcAft>
                <a:spcPts val="0"/>
              </a:spcAft>
              <a:buClr>
                <a:srgbClr val="002060"/>
              </a:buClr>
              <a:buSzPts val="3200"/>
              <a:buFont typeface="Arial"/>
              <a:buChar char="•"/>
              <a:defRPr b="0" i="0" sz="3200" u="none" cap="none" strike="noStrike">
                <a:solidFill>
                  <a:srgbClr val="002060"/>
                </a:solidFill>
                <a:latin typeface="Roboto"/>
                <a:ea typeface="Roboto"/>
                <a:cs typeface="Roboto"/>
                <a:sym typeface="Roboto"/>
              </a:defRPr>
            </a:lvl2pPr>
            <a:lvl3pPr indent="-381000" lvl="2" marL="1371600" marR="0" rtl="0" algn="l">
              <a:lnSpc>
                <a:spcPct val="90000"/>
              </a:lnSpc>
              <a:spcBef>
                <a:spcPts val="375"/>
              </a:spcBef>
              <a:spcAft>
                <a:spcPts val="0"/>
              </a:spcAft>
              <a:buClr>
                <a:srgbClr val="002060"/>
              </a:buClr>
              <a:buSzPts val="2400"/>
              <a:buFont typeface="Arial"/>
              <a:buChar char="•"/>
              <a:defRPr b="0" i="0" sz="2400" u="none" cap="none" strike="noStrike">
                <a:solidFill>
                  <a:srgbClr val="002060"/>
                </a:solidFill>
                <a:latin typeface="Roboto"/>
                <a:ea typeface="Roboto"/>
                <a:cs typeface="Roboto"/>
                <a:sym typeface="Roboto"/>
              </a:defRPr>
            </a:lvl3pPr>
            <a:lvl4pPr indent="-355600" lvl="3" marL="18288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4pPr>
            <a:lvl5pPr indent="-355600" lvl="4" marL="22860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71" name="Google Shape;771;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2" name="Google Shape;772;p2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3" name="Google Shape;773;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20" r:id="rId37"/>
    <p:sldLayoutId id="2147483721" r:id="rId38"/>
    <p:sldLayoutId id="2147483722" r:id="rId3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0.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9.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1" name="Shape 1541"/>
        <p:cNvGrpSpPr/>
        <p:nvPr/>
      </p:nvGrpSpPr>
      <p:grpSpPr>
        <a:xfrm>
          <a:off x="0" y="0"/>
          <a:ext cx="0" cy="0"/>
          <a:chOff x="0" y="0"/>
          <a:chExt cx="0" cy="0"/>
        </a:xfrm>
      </p:grpSpPr>
      <p:sp>
        <p:nvSpPr>
          <p:cNvPr id="1542" name="Google Shape;1542;p1"/>
          <p:cNvSpPr txBox="1"/>
          <p:nvPr>
            <p:ph type="ctrTitle"/>
          </p:nvPr>
        </p:nvSpPr>
        <p:spPr>
          <a:xfrm>
            <a:off x="2258051" y="2627163"/>
            <a:ext cx="4738254" cy="721708"/>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70C0"/>
              </a:buClr>
              <a:buSzPts val="3200"/>
              <a:buFont typeface="Calibri"/>
              <a:buNone/>
            </a:pPr>
            <a:r>
              <a:rPr lang="en-US" sz="3200"/>
              <a:t>BẢN QUYỀN PHẦN MỀM</a:t>
            </a:r>
            <a:endParaRPr/>
          </a:p>
        </p:txBody>
      </p:sp>
      <p:sp>
        <p:nvSpPr>
          <p:cNvPr id="1543" name="Google Shape;1543;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544" name="Google Shape;1544;p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545" name="Google Shape;1545;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1546" name="Google Shape;1546;p1"/>
          <p:cNvSpPr txBox="1"/>
          <p:nvPr>
            <p:ph idx="1" type="body"/>
          </p:nvPr>
        </p:nvSpPr>
        <p:spPr>
          <a:xfrm>
            <a:off x="3919923" y="1763050"/>
            <a:ext cx="1714200" cy="66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600"/>
              <a:buNone/>
            </a:pPr>
            <a:r>
              <a:rPr lang="en-US">
                <a:latin typeface="Roboto"/>
                <a:ea typeface="Roboto"/>
                <a:cs typeface="Roboto"/>
                <a:sym typeface="Roboto"/>
              </a:rPr>
              <a:t>BÀI 11</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3" name="Shape 1623"/>
        <p:cNvGrpSpPr/>
        <p:nvPr/>
      </p:nvGrpSpPr>
      <p:grpSpPr>
        <a:xfrm>
          <a:off x="0" y="0"/>
          <a:ext cx="0" cy="0"/>
          <a:chOff x="0" y="0"/>
          <a:chExt cx="0" cy="0"/>
        </a:xfrm>
      </p:grpSpPr>
      <p:sp>
        <p:nvSpPr>
          <p:cNvPr id="1624" name="Google Shape;1624;p10"/>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2800"/>
              <a:buFont typeface="Roboto"/>
              <a:buNone/>
            </a:pPr>
            <a:r>
              <a:rPr lang="en-US" sz="2800">
                <a:solidFill>
                  <a:srgbClr val="0070C0"/>
                </a:solidFill>
              </a:rPr>
              <a:t>1. PHẦN MỀM MIỄN PHÍ </a:t>
            </a:r>
            <a:endParaRPr/>
          </a:p>
        </p:txBody>
      </p:sp>
      <p:sp>
        <p:nvSpPr>
          <p:cNvPr id="1625" name="Google Shape;1625;p10"/>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1626" name="Google Shape;1626;p10"/>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1627" name="Google Shape;1627;p10"/>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sp>
        <p:nvSpPr>
          <p:cNvPr id="1628" name="Google Shape;1628;p10"/>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7000"/>
              </a:lnSpc>
              <a:spcBef>
                <a:spcPts val="0"/>
              </a:spcBef>
              <a:spcAft>
                <a:spcPts val="0"/>
              </a:spcAft>
              <a:buClr>
                <a:srgbClr val="002060"/>
              </a:buClr>
              <a:buSzPts val="1200"/>
              <a:buFont typeface="Roboto"/>
              <a:buChar char="✔"/>
            </a:pPr>
            <a:r>
              <a:rPr lang="en-US" sz="1800"/>
              <a:t>Phần mềm miễn phí là phần mềm mà người dùng không phải trả phí khi sử dụng. </a:t>
            </a:r>
            <a:endParaRPr/>
          </a:p>
          <a:p>
            <a:pPr indent="-342900" lvl="0" marL="342900" marR="0" rtl="0" algn="l">
              <a:lnSpc>
                <a:spcPct val="107000"/>
              </a:lnSpc>
              <a:spcBef>
                <a:spcPts val="1300"/>
              </a:spcBef>
              <a:spcAft>
                <a:spcPts val="0"/>
              </a:spcAft>
              <a:buClr>
                <a:srgbClr val="002060"/>
              </a:buClr>
              <a:buSzPts val="1200"/>
              <a:buFont typeface="Roboto"/>
              <a:buChar char="✔"/>
            </a:pPr>
            <a:r>
              <a:rPr lang="en-US" sz="1800"/>
              <a:t>Một số phần mềm miễn phí: Basic Mouse Skills, Solar System, Zalo, Khan Kids,…</a:t>
            </a:r>
            <a:endParaRPr/>
          </a:p>
        </p:txBody>
      </p:sp>
      <p:sp>
        <p:nvSpPr>
          <p:cNvPr id="1629" name="Google Shape;1629;p10"/>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7000"/>
              </a:lnSpc>
              <a:spcBef>
                <a:spcPts val="0"/>
              </a:spcBef>
              <a:spcAft>
                <a:spcPts val="0"/>
              </a:spcAft>
              <a:buClr>
                <a:srgbClr val="002060"/>
              </a:buClr>
              <a:buSzPts val="1200"/>
              <a:buFont typeface="Roboto"/>
              <a:buChar char="✔"/>
            </a:pPr>
            <a:r>
              <a:rPr lang="en-US" sz="1800"/>
              <a:t>Theo em, phần mềm miễn phí là gì? </a:t>
            </a:r>
            <a:endParaRPr b="1" sz="1800"/>
          </a:p>
          <a:p>
            <a:pPr indent="-342900" lvl="0" marL="342900" marR="0" rtl="0" algn="l">
              <a:lnSpc>
                <a:spcPct val="107000"/>
              </a:lnSpc>
              <a:spcBef>
                <a:spcPts val="1300"/>
              </a:spcBef>
              <a:spcAft>
                <a:spcPts val="0"/>
              </a:spcAft>
              <a:buClr>
                <a:srgbClr val="002060"/>
              </a:buClr>
              <a:buSzPts val="1200"/>
              <a:buFont typeface="Roboto"/>
              <a:buChar char="✔"/>
            </a:pPr>
            <a:r>
              <a:rPr lang="en-US" sz="1800"/>
              <a:t>Em hãy kể tên một vài ví dụ về phần mềm miễn phí mà em biết.</a:t>
            </a:r>
            <a:endParaRPr b="1" sz="1800"/>
          </a:p>
          <a:p>
            <a:pPr indent="0" lvl="0" marL="0" rtl="0" algn="l">
              <a:lnSpc>
                <a:spcPct val="90000"/>
              </a:lnSpc>
              <a:spcBef>
                <a:spcPts val="950"/>
              </a:spcBef>
              <a:spcAft>
                <a:spcPts val="0"/>
              </a:spcAft>
              <a:buClr>
                <a:srgbClr val="002060"/>
              </a:buClr>
              <a:buSzPts val="36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sp>
        <p:nvSpPr>
          <p:cNvPr id="1634" name="Google Shape;1634;p11"/>
          <p:cNvSpPr txBox="1"/>
          <p:nvPr>
            <p:ph idx="1" type="body"/>
          </p:nvPr>
        </p:nvSpPr>
        <p:spPr>
          <a:xfrm>
            <a:off x="1532011" y="896910"/>
            <a:ext cx="5568878" cy="222872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FFFF"/>
              </a:buClr>
              <a:buSzPts val="2800"/>
              <a:buNone/>
            </a:pPr>
            <a:r>
              <a:rPr lang="en-US" sz="2800">
                <a:solidFill>
                  <a:srgbClr val="FFFFFF"/>
                </a:solidFill>
              </a:rPr>
              <a:t>- Phần mềm miễn phí là phần mềm mà người dùng không phải trả phí khi sử dụng. </a:t>
            </a:r>
            <a:endParaRPr/>
          </a:p>
          <a:p>
            <a:pPr indent="0" lvl="0" marL="0" rtl="0" algn="just">
              <a:lnSpc>
                <a:spcPct val="100000"/>
              </a:lnSpc>
              <a:spcBef>
                <a:spcPts val="750"/>
              </a:spcBef>
              <a:spcAft>
                <a:spcPts val="0"/>
              </a:spcAft>
              <a:buClr>
                <a:srgbClr val="FFFFFF"/>
              </a:buClr>
              <a:buSzPts val="2800"/>
              <a:buNone/>
            </a:pPr>
            <a:r>
              <a:rPr lang="en-US" sz="2800">
                <a:solidFill>
                  <a:srgbClr val="FFFFFF"/>
                </a:solidFill>
              </a:rPr>
              <a:t>- Một số phần mềm miễn phí: Basic Mouse Skills, Solar System, Zalo, Khan Kids,…</a:t>
            </a:r>
            <a:endParaRPr/>
          </a:p>
        </p:txBody>
      </p:sp>
      <p:sp>
        <p:nvSpPr>
          <p:cNvPr id="1635" name="Google Shape;1635;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636" name="Google Shape;1636;p1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637" name="Google Shape;1637;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12"/>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50"/>
              </a:buClr>
              <a:buSzPts val="2800"/>
              <a:buFont typeface="Roboto"/>
              <a:buNone/>
            </a:pPr>
            <a:r>
              <a:rPr lang="en-US" sz="2800">
                <a:solidFill>
                  <a:srgbClr val="00B050"/>
                </a:solidFill>
              </a:rPr>
              <a:t>2. PHẦN MỀM KHÔNG MIỄN PHÍ </a:t>
            </a:r>
            <a:endParaRPr sz="2800">
              <a:solidFill>
                <a:srgbClr val="0070C0"/>
              </a:solidFill>
            </a:endParaRPr>
          </a:p>
        </p:txBody>
      </p:sp>
      <p:sp>
        <p:nvSpPr>
          <p:cNvPr id="1643" name="Google Shape;1643;p12"/>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1644" name="Google Shape;1644;p12"/>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1645" name="Google Shape;1645;p12"/>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sp>
        <p:nvSpPr>
          <p:cNvPr id="1646" name="Google Shape;1646;p12"/>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just">
              <a:lnSpc>
                <a:spcPct val="107000"/>
              </a:lnSpc>
              <a:spcBef>
                <a:spcPts val="0"/>
              </a:spcBef>
              <a:spcAft>
                <a:spcPts val="0"/>
              </a:spcAft>
              <a:buClr>
                <a:srgbClr val="002060"/>
              </a:buClr>
              <a:buSzPts val="1200"/>
              <a:buFont typeface="Roboto"/>
              <a:buChar char="✔"/>
            </a:pPr>
            <a:r>
              <a:rPr lang="en-US" sz="1800"/>
              <a:t> Bên cạnh phần mềm miễn phí, còn có các phần mềm người sử dụng phải trả tiền để được sử dụng. Loại phần mềm phải trả tiền để sử dụng còn gọi là phần mềm không miễn phí. </a:t>
            </a:r>
            <a:endParaRPr sz="1800"/>
          </a:p>
          <a:p>
            <a:pPr indent="-342900" lvl="0" marL="342900" marR="0" rtl="0" algn="just">
              <a:lnSpc>
                <a:spcPct val="107000"/>
              </a:lnSpc>
              <a:spcBef>
                <a:spcPts val="1300"/>
              </a:spcBef>
              <a:spcAft>
                <a:spcPts val="0"/>
              </a:spcAft>
              <a:buClr>
                <a:srgbClr val="002060"/>
              </a:buClr>
              <a:buSzPts val="1200"/>
              <a:buFont typeface="Roboto"/>
              <a:buChar char="✔"/>
            </a:pPr>
            <a:r>
              <a:rPr lang="en-US" sz="1800"/>
              <a:t>Một số phần mềm không miễn phí: Hệ điều hành Windows, File Explorer, Monkey Junior,…</a:t>
            </a:r>
            <a:endParaRPr/>
          </a:p>
        </p:txBody>
      </p:sp>
      <p:sp>
        <p:nvSpPr>
          <p:cNvPr id="1647" name="Google Shape;1647;p12"/>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7000"/>
              </a:lnSpc>
              <a:spcBef>
                <a:spcPts val="0"/>
              </a:spcBef>
              <a:spcAft>
                <a:spcPts val="0"/>
              </a:spcAft>
              <a:buClr>
                <a:srgbClr val="002060"/>
              </a:buClr>
              <a:buSzPts val="1200"/>
              <a:buFont typeface="Roboto"/>
              <a:buChar char="✔"/>
            </a:pPr>
            <a:r>
              <a:rPr lang="en-US" sz="1800"/>
              <a:t>Phần mềm không miễn phí là gì?</a:t>
            </a:r>
            <a:endParaRPr/>
          </a:p>
          <a:p>
            <a:pPr indent="-342900" lvl="0" marL="342900" marR="0" rtl="0" algn="l">
              <a:lnSpc>
                <a:spcPct val="107000"/>
              </a:lnSpc>
              <a:spcBef>
                <a:spcPts val="1300"/>
              </a:spcBef>
              <a:spcAft>
                <a:spcPts val="0"/>
              </a:spcAft>
              <a:buClr>
                <a:srgbClr val="002060"/>
              </a:buClr>
              <a:buSzPts val="1200"/>
              <a:buFont typeface="Roboto"/>
              <a:buChar char="✔"/>
            </a:pPr>
            <a:r>
              <a:rPr lang="en-US" sz="1800"/>
              <a:t>Em hãy kể tên một vài ví dụ về phần mềm không miễn phí mà em biết.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1" name="Shape 1651"/>
        <p:cNvGrpSpPr/>
        <p:nvPr/>
      </p:nvGrpSpPr>
      <p:grpSpPr>
        <a:xfrm>
          <a:off x="0" y="0"/>
          <a:ext cx="0" cy="0"/>
          <a:chOff x="0" y="0"/>
          <a:chExt cx="0" cy="0"/>
        </a:xfrm>
      </p:grpSpPr>
      <p:sp>
        <p:nvSpPr>
          <p:cNvPr id="1652" name="Google Shape;1652;p13"/>
          <p:cNvSpPr txBox="1"/>
          <p:nvPr>
            <p:ph idx="1" type="body"/>
          </p:nvPr>
        </p:nvSpPr>
        <p:spPr>
          <a:xfrm>
            <a:off x="1532011" y="896910"/>
            <a:ext cx="5568878" cy="222872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FFFF"/>
              </a:buClr>
              <a:buSzPts val="2800"/>
              <a:buNone/>
            </a:pPr>
            <a:r>
              <a:rPr lang="en-US" sz="2800">
                <a:solidFill>
                  <a:srgbClr val="FFFFFF"/>
                </a:solidFill>
              </a:rPr>
              <a:t>- Phần mềm phải trả tiền để sử dụng còn gọi là phần mềm không miễn phí. </a:t>
            </a:r>
            <a:endParaRPr/>
          </a:p>
          <a:p>
            <a:pPr indent="0" lvl="0" marL="0" rtl="0" algn="just">
              <a:lnSpc>
                <a:spcPct val="100000"/>
              </a:lnSpc>
              <a:spcBef>
                <a:spcPts val="750"/>
              </a:spcBef>
              <a:spcAft>
                <a:spcPts val="0"/>
              </a:spcAft>
              <a:buClr>
                <a:srgbClr val="FFFFFF"/>
              </a:buClr>
              <a:buSzPts val="2800"/>
              <a:buNone/>
            </a:pPr>
            <a:r>
              <a:rPr lang="en-US" sz="2800">
                <a:solidFill>
                  <a:srgbClr val="FFFFFF"/>
                </a:solidFill>
              </a:rPr>
              <a:t>- Một số phần mềm không miễn phí: Hệ điều hành Windows, File Explorer, Monkey Junior,…</a:t>
            </a:r>
            <a:endParaRPr/>
          </a:p>
        </p:txBody>
      </p:sp>
      <p:sp>
        <p:nvSpPr>
          <p:cNvPr id="1653" name="Google Shape;1653;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654" name="Google Shape;1654;p1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655" name="Google Shape;1655;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9" name="Shape 1659"/>
        <p:cNvGrpSpPr/>
        <p:nvPr/>
      </p:nvGrpSpPr>
      <p:grpSpPr>
        <a:xfrm>
          <a:off x="0" y="0"/>
          <a:ext cx="0" cy="0"/>
          <a:chOff x="0" y="0"/>
          <a:chExt cx="0" cy="0"/>
        </a:xfrm>
      </p:grpSpPr>
      <p:sp>
        <p:nvSpPr>
          <p:cNvPr id="1660" name="Google Shape;1660;p14"/>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SzPts val="2800"/>
              <a:buFont typeface="Arial"/>
              <a:buNone/>
            </a:pPr>
            <a:r>
              <a:rPr i="0" lang="en-US" sz="2800" u="none" cap="none" strike="noStrike">
                <a:solidFill>
                  <a:srgbClr val="FFC000"/>
                </a:solidFill>
                <a:latin typeface="Roboto"/>
                <a:ea typeface="Roboto"/>
                <a:cs typeface="Roboto"/>
                <a:sym typeface="Roboto"/>
              </a:rPr>
              <a:t>3. PHẦN MỀM CÓ BẢN QUYỀN </a:t>
            </a:r>
            <a:endParaRPr/>
          </a:p>
        </p:txBody>
      </p:sp>
      <p:sp>
        <p:nvSpPr>
          <p:cNvPr id="1661" name="Google Shape;1661;p14"/>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1662" name="Google Shape;1662;p14"/>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1663" name="Google Shape;1663;p14"/>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id="1664" name="Google Shape;1664;p14"/>
          <p:cNvPicPr preferRelativeResize="0"/>
          <p:nvPr/>
        </p:nvPicPr>
        <p:blipFill rotWithShape="1">
          <a:blip r:embed="rId3">
            <a:alphaModFix/>
          </a:blip>
          <a:srcRect b="0" l="0" r="0" t="0"/>
          <a:stretch/>
        </p:blipFill>
        <p:spPr>
          <a:xfrm>
            <a:off x="1203634" y="1143000"/>
            <a:ext cx="6226059" cy="35021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4"/>
                                        </p:tgtEl>
                                        <p:attrNameLst>
                                          <p:attrName>style.visibility</p:attrName>
                                        </p:attrNameLst>
                                      </p:cBhvr>
                                      <p:to>
                                        <p:strVal val="visible"/>
                                      </p:to>
                                    </p:set>
                                    <p:animEffect filter="fade" transition="in">
                                      <p:cBhvr>
                                        <p:cTn dur="5000"/>
                                        <p:tgtEl>
                                          <p:spTgt spid="1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p15"/>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SzPts val="2800"/>
              <a:buFont typeface="Arial"/>
              <a:buNone/>
            </a:pPr>
            <a:r>
              <a:rPr i="0" lang="en-US" sz="2800" u="none" cap="none" strike="noStrike">
                <a:solidFill>
                  <a:srgbClr val="FFC000"/>
                </a:solidFill>
                <a:latin typeface="Roboto"/>
                <a:ea typeface="Roboto"/>
                <a:cs typeface="Roboto"/>
                <a:sym typeface="Roboto"/>
              </a:rPr>
              <a:t>3. PHẦN MỀM CÓ BẢN QUYỀN </a:t>
            </a:r>
            <a:endParaRPr/>
          </a:p>
        </p:txBody>
      </p:sp>
      <p:sp>
        <p:nvSpPr>
          <p:cNvPr id="1670" name="Google Shape;1670;p15"/>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1671" name="Google Shape;1671;p15"/>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1672" name="Google Shape;1672;p15"/>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id="1673" name="Google Shape;1673;p15"/>
          <p:cNvPicPr preferRelativeResize="0"/>
          <p:nvPr>
            <p:ph idx="2" type="body"/>
          </p:nvPr>
        </p:nvPicPr>
        <p:blipFill rotWithShape="1">
          <a:blip r:embed="rId3">
            <a:alphaModFix/>
          </a:blip>
          <a:srcRect b="0" l="0" r="0" t="0"/>
          <a:stretch/>
        </p:blipFill>
        <p:spPr>
          <a:xfrm>
            <a:off x="5058563" y="1231076"/>
            <a:ext cx="3086099" cy="3063112"/>
          </a:xfrm>
          <a:prstGeom prst="rect">
            <a:avLst/>
          </a:prstGeom>
          <a:noFill/>
          <a:ln>
            <a:noFill/>
          </a:ln>
        </p:spPr>
      </p:pic>
      <p:pic>
        <p:nvPicPr>
          <p:cNvPr id="1674" name="Google Shape;1674;p15"/>
          <p:cNvPicPr preferRelativeResize="0"/>
          <p:nvPr>
            <p:ph idx="1" type="body"/>
          </p:nvPr>
        </p:nvPicPr>
        <p:blipFill rotWithShape="1">
          <a:blip r:embed="rId4">
            <a:alphaModFix/>
          </a:blip>
          <a:srcRect b="0" l="0" r="0" t="0"/>
          <a:stretch/>
        </p:blipFill>
        <p:spPr>
          <a:xfrm>
            <a:off x="723900" y="1903522"/>
            <a:ext cx="3744913" cy="20381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8" name="Shape 1678"/>
        <p:cNvGrpSpPr/>
        <p:nvPr/>
      </p:nvGrpSpPr>
      <p:grpSpPr>
        <a:xfrm>
          <a:off x="0" y="0"/>
          <a:ext cx="0" cy="0"/>
          <a:chOff x="0" y="0"/>
          <a:chExt cx="0" cy="0"/>
        </a:xfrm>
      </p:grpSpPr>
      <p:sp>
        <p:nvSpPr>
          <p:cNvPr id="1679" name="Google Shape;1679;p16"/>
          <p:cNvSpPr txBox="1"/>
          <p:nvPr>
            <p:ph idx="1" type="body"/>
          </p:nvPr>
        </p:nvSpPr>
        <p:spPr>
          <a:xfrm>
            <a:off x="1532011" y="896910"/>
            <a:ext cx="5568878" cy="222872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FFFF"/>
              </a:buClr>
              <a:buSzPts val="2000"/>
              <a:buNone/>
            </a:pPr>
            <a:r>
              <a:rPr lang="en-US" sz="2000">
                <a:solidFill>
                  <a:srgbClr val="FFFFFF"/>
                </a:solidFill>
                <a:latin typeface="Calibri"/>
                <a:ea typeface="Calibri"/>
                <a:cs typeface="Calibri"/>
                <a:sym typeface="Calibri"/>
              </a:rPr>
              <a:t>- </a:t>
            </a:r>
            <a:r>
              <a:rPr b="0" lang="en-US" sz="2000">
                <a:solidFill>
                  <a:srgbClr val="FFFFFF"/>
                </a:solidFill>
                <a:latin typeface="Calibri"/>
                <a:ea typeface="Calibri"/>
                <a:cs typeface="Calibri"/>
                <a:sym typeface="Calibri"/>
              </a:rPr>
              <a:t>Phần mềm máy tính là sản phẩm trí tuệ của tác giả. Tác giả có quyền đối vớiphần mềm của mình, quyền của tác giả đối với phần mềm còn gọi là bản quyền.</a:t>
            </a:r>
            <a:endParaRPr/>
          </a:p>
          <a:p>
            <a:pPr indent="0" lvl="0" marL="0" rtl="0" algn="just">
              <a:lnSpc>
                <a:spcPct val="100000"/>
              </a:lnSpc>
              <a:spcBef>
                <a:spcPts val="750"/>
              </a:spcBef>
              <a:spcAft>
                <a:spcPts val="0"/>
              </a:spcAft>
              <a:buClr>
                <a:srgbClr val="FFFFFF"/>
              </a:buClr>
              <a:buSzPts val="2000"/>
              <a:buNone/>
            </a:pPr>
            <a:r>
              <a:rPr b="0" lang="en-US" sz="2000">
                <a:solidFill>
                  <a:srgbClr val="FFFFFF"/>
                </a:solidFill>
                <a:latin typeface="Calibri"/>
                <a:ea typeface="Calibri"/>
                <a:cs typeface="Calibri"/>
                <a:sym typeface="Calibri"/>
              </a:rPr>
              <a:t>- Phần mềm đã được tác giả cho phép sử dụng gọi là phần mềm có bản quyền.</a:t>
            </a:r>
            <a:endParaRPr/>
          </a:p>
          <a:p>
            <a:pPr indent="0" lvl="0" marL="0" rtl="0" algn="just">
              <a:lnSpc>
                <a:spcPct val="100000"/>
              </a:lnSpc>
              <a:spcBef>
                <a:spcPts val="750"/>
              </a:spcBef>
              <a:spcAft>
                <a:spcPts val="0"/>
              </a:spcAft>
              <a:buClr>
                <a:srgbClr val="FFFFFF"/>
              </a:buClr>
              <a:buSzPts val="2000"/>
              <a:buNone/>
            </a:pPr>
            <a:r>
              <a:rPr b="0" lang="en-US" sz="2000">
                <a:solidFill>
                  <a:srgbClr val="FFFFFF"/>
                </a:solidFill>
                <a:latin typeface="Calibri"/>
                <a:ea typeface="Calibri"/>
                <a:cs typeface="Calibri"/>
                <a:sym typeface="Calibri"/>
              </a:rPr>
              <a:t>- Chỉ sử dụng phần mềm khi được tác giả cho phép.</a:t>
            </a:r>
            <a:endParaRPr/>
          </a:p>
        </p:txBody>
      </p:sp>
      <p:sp>
        <p:nvSpPr>
          <p:cNvPr id="1680" name="Google Shape;1680;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1681" name="Google Shape;1681;p1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Tin học lớp 4_NXB ĐH Vinh_Kiến tạo công dân toàn cầu</a:t>
            </a:r>
            <a:endParaRPr/>
          </a:p>
        </p:txBody>
      </p:sp>
      <p:sp>
        <p:nvSpPr>
          <p:cNvPr id="1682" name="Google Shape;1682;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p17"/>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5400"/>
              <a:buFont typeface="Montserrat Black"/>
              <a:buNone/>
            </a:pPr>
            <a:r>
              <a:rPr b="0" lang="en-US">
                <a:latin typeface="Roboto Black"/>
                <a:ea typeface="Roboto Black"/>
                <a:cs typeface="Roboto Black"/>
                <a:sym typeface="Roboto Black"/>
              </a:rPr>
              <a:t>LUYỆN TẬP</a:t>
            </a:r>
            <a:endParaRPr b="0">
              <a:latin typeface="Roboto Black"/>
              <a:ea typeface="Roboto Black"/>
              <a:cs typeface="Roboto Black"/>
              <a:sym typeface="Roboto Black"/>
            </a:endParaRPr>
          </a:p>
        </p:txBody>
      </p:sp>
      <p:sp>
        <p:nvSpPr>
          <p:cNvPr id="1688" name="Google Shape;1688;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689" name="Google Shape;1689;p1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690" name="Google Shape;1690;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4" name="Shape 1694"/>
        <p:cNvGrpSpPr/>
        <p:nvPr/>
      </p:nvGrpSpPr>
      <p:grpSpPr>
        <a:xfrm>
          <a:off x="0" y="0"/>
          <a:ext cx="0" cy="0"/>
          <a:chOff x="0" y="0"/>
          <a:chExt cx="0" cy="0"/>
        </a:xfrm>
      </p:grpSpPr>
      <p:sp>
        <p:nvSpPr>
          <p:cNvPr id="1695" name="Google Shape;1695;p18"/>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696" name="Google Shape;1696;p18"/>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697" name="Google Shape;1697;p18"/>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descr="Cách tạo và tổ chức tiết học trên Quizizz - Download.vn" id="1698" name="Google Shape;1698;p18"/>
          <p:cNvPicPr preferRelativeResize="0"/>
          <p:nvPr/>
        </p:nvPicPr>
        <p:blipFill rotWithShape="1">
          <a:blip r:embed="rId3">
            <a:alphaModFix/>
          </a:blip>
          <a:srcRect b="0" l="0" r="0" t="0"/>
          <a:stretch/>
        </p:blipFill>
        <p:spPr>
          <a:xfrm>
            <a:off x="1345627" y="804632"/>
            <a:ext cx="6452746" cy="33720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2" name="Shape 1702"/>
        <p:cNvGrpSpPr/>
        <p:nvPr/>
      </p:nvGrpSpPr>
      <p:grpSpPr>
        <a:xfrm>
          <a:off x="0" y="0"/>
          <a:ext cx="0" cy="0"/>
          <a:chOff x="0" y="0"/>
          <a:chExt cx="0" cy="0"/>
        </a:xfrm>
      </p:grpSpPr>
      <p:sp>
        <p:nvSpPr>
          <p:cNvPr id="1703" name="Google Shape;1703;p19"/>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400"/>
              <a:buFont typeface="Roboto"/>
              <a:buNone/>
            </a:pPr>
            <a:r>
              <a:rPr lang="en-US"/>
              <a:t>Đáp án gợi ý</a:t>
            </a:r>
            <a:endParaRPr/>
          </a:p>
        </p:txBody>
      </p:sp>
      <p:sp>
        <p:nvSpPr>
          <p:cNvPr id="1704" name="Google Shape;1704;p19"/>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705" name="Google Shape;1705;p19"/>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706" name="Google Shape;1706;p19"/>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1707" name="Google Shape;1707;p19"/>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p>
            <a:pPr indent="-171450" lvl="0" marL="171450" rtl="0" algn="just">
              <a:lnSpc>
                <a:spcPct val="90000"/>
              </a:lnSpc>
              <a:spcBef>
                <a:spcPts val="0"/>
              </a:spcBef>
              <a:spcAft>
                <a:spcPts val="0"/>
              </a:spcAft>
              <a:buClr>
                <a:srgbClr val="002060"/>
              </a:buClr>
              <a:buSzPts val="2400"/>
              <a:buFont typeface="Roboto"/>
              <a:buChar char="•"/>
            </a:pPr>
            <a:r>
              <a:rPr lang="en-US" sz="2400"/>
              <a:t>Bài 1. A, B, D.</a:t>
            </a:r>
            <a:endParaRPr/>
          </a:p>
        </p:txBody>
      </p:sp>
      <p:sp>
        <p:nvSpPr>
          <p:cNvPr id="1708" name="Google Shape;1708;p19"/>
          <p:cNvSpPr txBox="1"/>
          <p:nvPr>
            <p:ph idx="2" type="body"/>
          </p:nvPr>
        </p:nvSpPr>
        <p:spPr>
          <a:xfrm>
            <a:off x="4572000" y="1543050"/>
            <a:ext cx="4171865" cy="2751138"/>
          </a:xfrm>
          <a:prstGeom prst="rect">
            <a:avLst/>
          </a:prstGeom>
          <a:noFill/>
          <a:ln>
            <a:noFill/>
          </a:ln>
        </p:spPr>
        <p:txBody>
          <a:bodyPr anchorCtr="0" anchor="t" bIns="45700" lIns="91425" spcFirstLastPara="1" rIns="91425" wrap="square" tIns="45700">
            <a:normAutofit/>
          </a:bodyPr>
          <a:lstStyle/>
          <a:p>
            <a:pPr indent="-171450" lvl="0" marL="171450" rtl="0" algn="just">
              <a:lnSpc>
                <a:spcPct val="90000"/>
              </a:lnSpc>
              <a:spcBef>
                <a:spcPts val="0"/>
              </a:spcBef>
              <a:spcAft>
                <a:spcPts val="0"/>
              </a:spcAft>
              <a:buClr>
                <a:srgbClr val="002060"/>
              </a:buClr>
              <a:buSzPts val="2400"/>
              <a:buFont typeface="Roboto"/>
              <a:buChar char="•"/>
            </a:pPr>
            <a:r>
              <a:rPr lang="en-US" sz="2400"/>
              <a:t>Bài 2. B, 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0" name="Shape 1550"/>
        <p:cNvGrpSpPr/>
        <p:nvPr/>
      </p:nvGrpSpPr>
      <p:grpSpPr>
        <a:xfrm>
          <a:off x="0" y="0"/>
          <a:ext cx="0" cy="0"/>
          <a:chOff x="0" y="0"/>
          <a:chExt cx="0" cy="0"/>
        </a:xfrm>
      </p:grpSpPr>
      <p:sp>
        <p:nvSpPr>
          <p:cNvPr id="1551" name="Google Shape;1551;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1552" name="Google Shape;1552;p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Tin học lớp 4_NXB ĐH Vinh_Kiến tạo công dân toàn cầu</a:t>
            </a:r>
            <a:endParaRPr/>
          </a:p>
        </p:txBody>
      </p:sp>
      <p:sp>
        <p:nvSpPr>
          <p:cNvPr id="1553" name="Google Shape;1553;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54" name="Google Shape;1554;p2"/>
          <p:cNvSpPr txBox="1"/>
          <p:nvPr>
            <p:ph idx="1" type="body"/>
          </p:nvPr>
        </p:nvSpPr>
        <p:spPr>
          <a:xfrm>
            <a:off x="2099413" y="2821111"/>
            <a:ext cx="6608820" cy="6864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AB57D"/>
              </a:buClr>
              <a:buSzPts val="2200"/>
              <a:buNone/>
            </a:pPr>
            <a:r>
              <a:rPr lang="en-US" sz="2200"/>
              <a:t>Biết rằng chỉ được sử dụng phần mềm khi được phép.</a:t>
            </a:r>
            <a:endParaRPr/>
          </a:p>
        </p:txBody>
      </p:sp>
      <p:sp>
        <p:nvSpPr>
          <p:cNvPr id="1555" name="Google Shape;1555;p2"/>
          <p:cNvSpPr txBox="1"/>
          <p:nvPr>
            <p:ph idx="3" type="body"/>
          </p:nvPr>
        </p:nvSpPr>
        <p:spPr>
          <a:xfrm>
            <a:off x="2129935" y="1856056"/>
            <a:ext cx="6608820" cy="101313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0BE21"/>
              </a:buClr>
              <a:buSzPts val="2200"/>
              <a:buNone/>
            </a:pPr>
            <a:r>
              <a:rPr lang="en-US" sz="2200"/>
              <a:t> Nêu được một vài ví dụ cụ thể về phần mềm miễn phí và phần mềm không miễn phí.</a:t>
            </a:r>
            <a:endParaRPr/>
          </a:p>
        </p:txBody>
      </p:sp>
      <p:sp>
        <p:nvSpPr>
          <p:cNvPr id="1556" name="Google Shape;1556;p2"/>
          <p:cNvSpPr/>
          <p:nvPr/>
        </p:nvSpPr>
        <p:spPr>
          <a:xfrm>
            <a:off x="1621631" y="3671888"/>
            <a:ext cx="421482" cy="60721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2" name="Shape 1712"/>
        <p:cNvGrpSpPr/>
        <p:nvPr/>
      </p:nvGrpSpPr>
      <p:grpSpPr>
        <a:xfrm>
          <a:off x="0" y="0"/>
          <a:ext cx="0" cy="0"/>
          <a:chOff x="0" y="0"/>
          <a:chExt cx="0" cy="0"/>
        </a:xfrm>
      </p:grpSpPr>
      <p:sp>
        <p:nvSpPr>
          <p:cNvPr id="1713" name="Google Shape;1713;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714" name="Google Shape;1714;p2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715" name="Google Shape;1715;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9" name="Shape 1719"/>
        <p:cNvGrpSpPr/>
        <p:nvPr/>
      </p:nvGrpSpPr>
      <p:grpSpPr>
        <a:xfrm>
          <a:off x="0" y="0"/>
          <a:ext cx="0" cy="0"/>
          <a:chOff x="0" y="0"/>
          <a:chExt cx="0" cy="0"/>
        </a:xfrm>
      </p:grpSpPr>
      <p:sp>
        <p:nvSpPr>
          <p:cNvPr id="1720" name="Google Shape;1720;p21"/>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3200"/>
              <a:buFont typeface="Roboto"/>
              <a:buNone/>
            </a:pPr>
            <a:r>
              <a:rPr lang="en-US" sz="3200"/>
              <a:t>Nhiệm vụ học tập</a:t>
            </a:r>
            <a:endParaRPr sz="3200"/>
          </a:p>
        </p:txBody>
      </p:sp>
      <p:sp>
        <p:nvSpPr>
          <p:cNvPr id="1721" name="Google Shape;1721;p21"/>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722" name="Google Shape;1722;p21"/>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723" name="Google Shape;1723;p21"/>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1724" name="Google Shape;1724;p21"/>
          <p:cNvPicPr preferRelativeResize="0"/>
          <p:nvPr>
            <p:ph idx="1" type="body"/>
          </p:nvPr>
        </p:nvPicPr>
        <p:blipFill rotWithShape="1">
          <a:blip r:embed="rId3">
            <a:alphaModFix/>
          </a:blip>
          <a:srcRect b="0" l="0" r="0" t="0"/>
          <a:stretch/>
        </p:blipFill>
        <p:spPr>
          <a:xfrm>
            <a:off x="1121629" y="1550988"/>
            <a:ext cx="2949455" cy="2743200"/>
          </a:xfrm>
          <a:prstGeom prst="rect">
            <a:avLst/>
          </a:prstGeom>
          <a:noFill/>
          <a:ln>
            <a:noFill/>
          </a:ln>
        </p:spPr>
      </p:pic>
      <p:sp>
        <p:nvSpPr>
          <p:cNvPr id="1725" name="Google Shape;1725;p21"/>
          <p:cNvSpPr txBox="1"/>
          <p:nvPr>
            <p:ph idx="2" type="body"/>
          </p:nvPr>
        </p:nvSpPr>
        <p:spPr>
          <a:xfrm>
            <a:off x="4572000" y="2422724"/>
            <a:ext cx="3744913" cy="999728"/>
          </a:xfrm>
          <a:prstGeom prst="rect">
            <a:avLst/>
          </a:prstGeom>
          <a:noFill/>
          <a:ln>
            <a:noFill/>
          </a:ln>
        </p:spPr>
        <p:txBody>
          <a:bodyPr anchorCtr="0" anchor="t" bIns="45700" lIns="91425" spcFirstLastPara="1" rIns="91425" wrap="square" tIns="45700">
            <a:normAutofit lnSpcReduction="10000"/>
          </a:bodyPr>
          <a:lstStyle/>
          <a:p>
            <a:pPr indent="-171450" lvl="0" marL="171450" rtl="0" algn="just">
              <a:lnSpc>
                <a:spcPct val="90000"/>
              </a:lnSpc>
              <a:spcBef>
                <a:spcPts val="0"/>
              </a:spcBef>
              <a:spcAft>
                <a:spcPts val="0"/>
              </a:spcAft>
              <a:buClr>
                <a:srgbClr val="002060"/>
              </a:buClr>
              <a:buSzPts val="2400"/>
              <a:buChar char="•"/>
            </a:pPr>
            <a:r>
              <a:rPr lang="en-US" sz="2400"/>
              <a:t> Nếu là Hoàng thì em sẽ nói với Minh như thế nào?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sp>
        <p:nvSpPr>
          <p:cNvPr id="1730" name="Google Shape;1730;p22"/>
          <p:cNvSpPr/>
          <p:nvPr/>
        </p:nvSpPr>
        <p:spPr>
          <a:xfrm>
            <a:off x="264320" y="1278731"/>
            <a:ext cx="8669620" cy="327881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1" name="Google Shape;1731;p22"/>
          <p:cNvSpPr txBox="1"/>
          <p:nvPr>
            <p:ph type="title"/>
          </p:nvPr>
        </p:nvSpPr>
        <p:spPr>
          <a:xfrm>
            <a:off x="906779" y="529843"/>
            <a:ext cx="7538491"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5400"/>
              <a:buFont typeface="Montserrat Black"/>
              <a:buNone/>
            </a:pPr>
            <a:r>
              <a:rPr b="0" lang="en-US" sz="5400">
                <a:latin typeface="Roboto Black"/>
                <a:ea typeface="Roboto Black"/>
                <a:cs typeface="Roboto Black"/>
                <a:sym typeface="Roboto Black"/>
              </a:rPr>
              <a:t>GHI NHỚ</a:t>
            </a:r>
            <a:endParaRPr/>
          </a:p>
        </p:txBody>
      </p:sp>
      <p:sp>
        <p:nvSpPr>
          <p:cNvPr id="1732" name="Google Shape;1732;p22"/>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733" name="Google Shape;1733;p22"/>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734" name="Google Shape;1734;p22"/>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1735" name="Google Shape;1735;p22"/>
          <p:cNvPicPr preferRelativeResize="0"/>
          <p:nvPr/>
        </p:nvPicPr>
        <p:blipFill rotWithShape="1">
          <a:blip r:embed="rId3">
            <a:alphaModFix/>
          </a:blip>
          <a:srcRect b="0" l="0" r="0" t="0"/>
          <a:stretch/>
        </p:blipFill>
        <p:spPr>
          <a:xfrm>
            <a:off x="4747316" y="1221934"/>
            <a:ext cx="3610871" cy="3391723"/>
          </a:xfrm>
          <a:prstGeom prst="rect">
            <a:avLst/>
          </a:prstGeom>
          <a:noFill/>
          <a:ln>
            <a:noFill/>
          </a:ln>
        </p:spPr>
      </p:pic>
      <p:pic>
        <p:nvPicPr>
          <p:cNvPr id="1736" name="Google Shape;1736;p22"/>
          <p:cNvPicPr preferRelativeResize="0"/>
          <p:nvPr/>
        </p:nvPicPr>
        <p:blipFill rotWithShape="1">
          <a:blip r:embed="rId4">
            <a:alphaModFix/>
          </a:blip>
          <a:srcRect b="0" l="0" r="0" t="0"/>
          <a:stretch/>
        </p:blipFill>
        <p:spPr>
          <a:xfrm>
            <a:off x="1140011" y="1200367"/>
            <a:ext cx="3445761" cy="3434857"/>
          </a:xfrm>
          <a:prstGeom prst="rect">
            <a:avLst/>
          </a:prstGeom>
          <a:noFill/>
          <a:ln>
            <a:noFill/>
          </a:ln>
        </p:spPr>
      </p:pic>
      <p:sp>
        <p:nvSpPr>
          <p:cNvPr id="1737" name="Google Shape;1737;p22"/>
          <p:cNvSpPr txBox="1"/>
          <p:nvPr>
            <p:ph idx="1" type="body"/>
          </p:nvPr>
        </p:nvSpPr>
        <p:spPr>
          <a:xfrm>
            <a:off x="1448622" y="3277762"/>
            <a:ext cx="2828537" cy="86995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02060"/>
              </a:buClr>
              <a:buSzPts val="1800"/>
              <a:buNone/>
            </a:pPr>
            <a:r>
              <a:rPr lang="en-US" sz="1800"/>
              <a:t>Phần mềm máy tính có loại miễn phí, có loại không miễn phí. </a:t>
            </a:r>
            <a:endParaRPr/>
          </a:p>
        </p:txBody>
      </p:sp>
      <p:sp>
        <p:nvSpPr>
          <p:cNvPr id="1738" name="Google Shape;1738;p22"/>
          <p:cNvSpPr txBox="1"/>
          <p:nvPr/>
        </p:nvSpPr>
        <p:spPr>
          <a:xfrm>
            <a:off x="5361706" y="3072401"/>
            <a:ext cx="2586037" cy="1078706"/>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2060"/>
              </a:buClr>
              <a:buSzPts val="1800"/>
              <a:buFont typeface="Arial"/>
              <a:buNone/>
            </a:pPr>
            <a:r>
              <a:rPr lang="en-US" sz="1800">
                <a:solidFill>
                  <a:srgbClr val="002060"/>
                </a:solidFill>
                <a:latin typeface="Roboto"/>
                <a:ea typeface="Roboto"/>
                <a:cs typeface="Roboto"/>
                <a:sym typeface="Roboto"/>
              </a:rPr>
              <a:t>Chỉ sử dụng phần mềm khi được tác giả cho phép.</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562" name="Google Shape;1562;p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563" name="Google Shape;1563;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7" name="Shape 1567"/>
        <p:cNvGrpSpPr/>
        <p:nvPr/>
      </p:nvGrpSpPr>
      <p:grpSpPr>
        <a:xfrm>
          <a:off x="0" y="0"/>
          <a:ext cx="0" cy="0"/>
          <a:chOff x="0" y="0"/>
          <a:chExt cx="0" cy="0"/>
        </a:xfrm>
      </p:grpSpPr>
      <p:sp>
        <p:nvSpPr>
          <p:cNvPr id="1568" name="Google Shape;1568;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1569" name="Google Shape;1569;p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570" name="Google Shape;1570;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1576" name="Google Shape;1576;p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1577" name="Google Shape;1577;p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sp>
        <p:nvSpPr>
          <p:cNvPr id="1578" name="Google Shape;1578;p5"/>
          <p:cNvSpPr/>
          <p:nvPr/>
        </p:nvSpPr>
        <p:spPr>
          <a:xfrm>
            <a:off x="950119" y="1321594"/>
            <a:ext cx="6950869" cy="83581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rgbClr val="0070C0"/>
                </a:solidFill>
                <a:latin typeface="Roboto"/>
                <a:ea typeface="Roboto"/>
                <a:cs typeface="Roboto"/>
                <a:sym typeface="Roboto"/>
              </a:rPr>
              <a:t>TIẾP SỨC</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p6"/>
          <p:cNvSpPr txBox="1"/>
          <p:nvPr>
            <p:ph type="title"/>
          </p:nvPr>
        </p:nvSpPr>
        <p:spPr>
          <a:xfrm>
            <a:off x="1040133" y="423668"/>
            <a:ext cx="7475220"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4400"/>
              <a:buFont typeface="Roboto"/>
              <a:buNone/>
            </a:pPr>
            <a:r>
              <a:rPr lang="en-US"/>
              <a:t>Luật chơi</a:t>
            </a:r>
            <a:endParaRPr/>
          </a:p>
        </p:txBody>
      </p:sp>
      <p:sp>
        <p:nvSpPr>
          <p:cNvPr id="1584" name="Google Shape;1584;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1585" name="Google Shape;1585;p6"/>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586" name="Google Shape;1586;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sp>
        <p:nvSpPr>
          <p:cNvPr id="1587" name="Google Shape;1587;p6"/>
          <p:cNvSpPr/>
          <p:nvPr/>
        </p:nvSpPr>
        <p:spPr>
          <a:xfrm>
            <a:off x="0" y="1524388"/>
            <a:ext cx="8565915" cy="2590412"/>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342900" lvl="1" marL="800100" marR="0" rtl="0" algn="just">
              <a:spcBef>
                <a:spcPts val="0"/>
              </a:spcBef>
              <a:spcAft>
                <a:spcPts val="0"/>
              </a:spcAft>
              <a:buClr>
                <a:srgbClr val="000000"/>
              </a:buClr>
              <a:buSzPts val="1300"/>
              <a:buFont typeface="Roboto"/>
              <a:buChar char="❑"/>
            </a:pPr>
            <a:r>
              <a:rPr i="0" lang="en-US" sz="2400" u="none" cap="none" strike="noStrike">
                <a:solidFill>
                  <a:srgbClr val="002060"/>
                </a:solidFill>
                <a:latin typeface="Roboto"/>
                <a:ea typeface="Roboto"/>
                <a:cs typeface="Roboto"/>
                <a:sym typeface="Roboto"/>
              </a:rPr>
              <a:t> Thời gian tham gia trò chơi là 5 phút.</a:t>
            </a:r>
            <a:endParaRPr>
              <a:latin typeface="Roboto"/>
              <a:ea typeface="Roboto"/>
              <a:cs typeface="Roboto"/>
              <a:sym typeface="Roboto"/>
            </a:endParaRPr>
          </a:p>
          <a:p>
            <a:pPr indent="-342900" lvl="1" marL="800100" marR="0" rtl="0" algn="just">
              <a:spcBef>
                <a:spcPts val="1200"/>
              </a:spcBef>
              <a:spcAft>
                <a:spcPts val="0"/>
              </a:spcAft>
              <a:buClr>
                <a:srgbClr val="000000"/>
              </a:buClr>
              <a:buSzPts val="1300"/>
              <a:buFont typeface="Roboto"/>
              <a:buChar char="❑"/>
            </a:pPr>
            <a:r>
              <a:rPr i="0" lang="en-US" sz="2400" u="none" cap="none" strike="noStrike">
                <a:solidFill>
                  <a:srgbClr val="002060"/>
                </a:solidFill>
                <a:latin typeface="Roboto"/>
                <a:ea typeface="Roboto"/>
                <a:cs typeface="Roboto"/>
                <a:sym typeface="Roboto"/>
              </a:rPr>
              <a:t>	Mỗi nhóm có 5 bạn. </a:t>
            </a:r>
            <a:endParaRPr>
              <a:latin typeface="Roboto"/>
              <a:ea typeface="Roboto"/>
              <a:cs typeface="Roboto"/>
              <a:sym typeface="Roboto"/>
            </a:endParaRPr>
          </a:p>
          <a:p>
            <a:pPr indent="-342900" lvl="1" marL="800100" marR="0" rtl="0" algn="just">
              <a:spcBef>
                <a:spcPts val="1200"/>
              </a:spcBef>
              <a:spcAft>
                <a:spcPts val="0"/>
              </a:spcAft>
              <a:buClr>
                <a:srgbClr val="000000"/>
              </a:buClr>
              <a:buSzPts val="1300"/>
              <a:buFont typeface="Roboto"/>
              <a:buChar char="❑"/>
            </a:pPr>
            <a:r>
              <a:rPr i="0" lang="en-US" sz="2400" u="none" cap="none" strike="noStrike">
                <a:solidFill>
                  <a:srgbClr val="002060"/>
                </a:solidFill>
                <a:latin typeface="Roboto"/>
                <a:ea typeface="Roboto"/>
                <a:cs typeface="Roboto"/>
                <a:sym typeface="Roboto"/>
              </a:rPr>
              <a:t>	Lần lượt mỗi bạn sẽ kể tên phần mềm trên máy tính mà em đã được sử dụng.</a:t>
            </a:r>
            <a:endParaRPr>
              <a:latin typeface="Roboto"/>
              <a:ea typeface="Roboto"/>
              <a:cs typeface="Roboto"/>
              <a:sym typeface="Roboto"/>
            </a:endParaRPr>
          </a:p>
          <a:p>
            <a:pPr indent="-342900" lvl="1" marL="800100" marR="0" rtl="0" algn="just">
              <a:spcBef>
                <a:spcPts val="1200"/>
              </a:spcBef>
              <a:spcAft>
                <a:spcPts val="0"/>
              </a:spcAft>
              <a:buClr>
                <a:srgbClr val="000000"/>
              </a:buClr>
              <a:buSzPts val="1300"/>
              <a:buFont typeface="Roboto"/>
              <a:buChar char="❑"/>
            </a:pPr>
            <a:r>
              <a:rPr i="0" lang="en-US" sz="2400" u="none" cap="none" strike="noStrike">
                <a:solidFill>
                  <a:srgbClr val="002060"/>
                </a:solidFill>
                <a:latin typeface="Roboto"/>
                <a:ea typeface="Roboto"/>
                <a:cs typeface="Roboto"/>
                <a:sym typeface="Roboto"/>
              </a:rPr>
              <a:t>	Nhóm chiến thắng là nhóm có tất cả các bạn trả lời đúng và nhanh nhất.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7"/>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50"/>
              </a:buClr>
              <a:buSzPts val="4400"/>
              <a:buNone/>
            </a:pPr>
            <a:r>
              <a:rPr lang="en-US">
                <a:latin typeface="Roboto"/>
                <a:ea typeface="Roboto"/>
                <a:cs typeface="Roboto"/>
                <a:sym typeface="Roboto"/>
              </a:rPr>
              <a:t>KHÁM PHÁ</a:t>
            </a:r>
            <a:endParaRPr b="0">
              <a:latin typeface="Roboto Black"/>
              <a:ea typeface="Roboto Black"/>
              <a:cs typeface="Roboto Black"/>
              <a:sym typeface="Roboto Black"/>
            </a:endParaRPr>
          </a:p>
        </p:txBody>
      </p:sp>
      <p:sp>
        <p:nvSpPr>
          <p:cNvPr id="1593" name="Google Shape;1593;p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1594" name="Google Shape;1594;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1595" name="Google Shape;1595;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p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400"/>
              <a:buFont typeface="Roboto"/>
              <a:buNone/>
            </a:pPr>
            <a:r>
              <a:rPr lang="en-US"/>
              <a:t>KHÁM PHÁ	</a:t>
            </a:r>
            <a:endParaRPr/>
          </a:p>
        </p:txBody>
      </p:sp>
      <p:sp>
        <p:nvSpPr>
          <p:cNvPr id="1601" name="Google Shape;1601;p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1602" name="Google Shape;1602;p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1603" name="Google Shape;1603;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sp>
        <p:nvSpPr>
          <p:cNvPr id="1604" name="Google Shape;1604;p8"/>
          <p:cNvSpPr txBox="1"/>
          <p:nvPr>
            <p:ph idx="1" type="body"/>
          </p:nvPr>
        </p:nvSpPr>
        <p:spPr>
          <a:xfrm>
            <a:off x="1017588" y="2078038"/>
            <a:ext cx="5652153" cy="466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0C0"/>
              </a:buClr>
              <a:buSzPts val="2400"/>
              <a:buNone/>
            </a:pPr>
            <a:r>
              <a:rPr lang="en-US">
                <a:solidFill>
                  <a:srgbClr val="0070C0"/>
                </a:solidFill>
              </a:rPr>
              <a:t>1. PHẦN MỀM MIỄN PHÍ </a:t>
            </a:r>
            <a:endParaRPr/>
          </a:p>
        </p:txBody>
      </p:sp>
      <p:sp>
        <p:nvSpPr>
          <p:cNvPr id="1605" name="Google Shape;1605;p8"/>
          <p:cNvSpPr txBox="1"/>
          <p:nvPr>
            <p:ph idx="2" type="body"/>
          </p:nvPr>
        </p:nvSpPr>
        <p:spPr>
          <a:xfrm>
            <a:off x="1022135" y="3028314"/>
            <a:ext cx="5224984" cy="466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50"/>
              </a:buClr>
              <a:buSzPts val="2400"/>
              <a:buNone/>
            </a:pPr>
            <a:r>
              <a:rPr lang="en-US">
                <a:solidFill>
                  <a:srgbClr val="00B050"/>
                </a:solidFill>
              </a:rPr>
              <a:t>2. PHẦN MỀM KHÔNG MIỄN PHÍ </a:t>
            </a:r>
            <a:endParaRPr/>
          </a:p>
        </p:txBody>
      </p:sp>
      <p:pic>
        <p:nvPicPr>
          <p:cNvPr id="1606" name="Google Shape;1606;p8"/>
          <p:cNvPicPr preferRelativeResize="0"/>
          <p:nvPr/>
        </p:nvPicPr>
        <p:blipFill rotWithShape="1">
          <a:blip r:embed="rId3">
            <a:alphaModFix/>
          </a:blip>
          <a:srcRect b="0" l="0" r="0" t="0"/>
          <a:stretch/>
        </p:blipFill>
        <p:spPr>
          <a:xfrm>
            <a:off x="378435" y="3918131"/>
            <a:ext cx="491335" cy="396238"/>
          </a:xfrm>
          <a:prstGeom prst="rect">
            <a:avLst/>
          </a:prstGeom>
          <a:noFill/>
          <a:ln>
            <a:noFill/>
          </a:ln>
        </p:spPr>
      </p:pic>
      <p:sp>
        <p:nvSpPr>
          <p:cNvPr id="1607" name="Google Shape;1607;p8"/>
          <p:cNvSpPr txBox="1"/>
          <p:nvPr/>
        </p:nvSpPr>
        <p:spPr>
          <a:xfrm>
            <a:off x="1017587" y="3885816"/>
            <a:ext cx="7061993" cy="4667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C000"/>
              </a:buClr>
              <a:buSzPts val="2400"/>
              <a:buFont typeface="Arial"/>
              <a:buNone/>
            </a:pPr>
            <a:r>
              <a:rPr b="0" i="0" lang="en-US" sz="2400" u="none" cap="none" strike="noStrike">
                <a:solidFill>
                  <a:srgbClr val="FFC000"/>
                </a:solidFill>
                <a:latin typeface="Roboto"/>
                <a:ea typeface="Roboto"/>
                <a:cs typeface="Roboto"/>
                <a:sym typeface="Roboto"/>
              </a:rPr>
              <a:t>3. PHẦN MỀM CÓ BẢN QUYỀN </a:t>
            </a:r>
            <a:endParaRPr/>
          </a:p>
        </p:txBody>
      </p:sp>
      <p:sp>
        <p:nvSpPr>
          <p:cNvPr id="1608" name="Google Shape;1608;p8"/>
          <p:cNvSpPr/>
          <p:nvPr/>
        </p:nvSpPr>
        <p:spPr>
          <a:xfrm>
            <a:off x="7586663" y="235744"/>
            <a:ext cx="1464468" cy="157876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sp>
        <p:nvSpPr>
          <p:cNvPr id="1613" name="Google Shape;1613;p9"/>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2800"/>
              <a:buFont typeface="Roboto"/>
              <a:buNone/>
            </a:pPr>
            <a:r>
              <a:rPr lang="en-US" sz="2800">
                <a:solidFill>
                  <a:srgbClr val="0070C0"/>
                </a:solidFill>
              </a:rPr>
              <a:t>1. PHẦN MỀM MIỄN PHÍ </a:t>
            </a:r>
            <a:endParaRPr/>
          </a:p>
        </p:txBody>
      </p:sp>
      <p:sp>
        <p:nvSpPr>
          <p:cNvPr id="1614" name="Google Shape;1614;p9"/>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1615" name="Google Shape;1615;p9"/>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1616" name="Google Shape;1616;p9"/>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id="1617" name="Google Shape;1617;p9"/>
          <p:cNvPicPr preferRelativeResize="0"/>
          <p:nvPr>
            <p:ph idx="1" type="body"/>
          </p:nvPr>
        </p:nvPicPr>
        <p:blipFill rotWithShape="1">
          <a:blip r:embed="rId3">
            <a:alphaModFix/>
          </a:blip>
          <a:srcRect b="0" l="0" r="0" t="0"/>
          <a:stretch/>
        </p:blipFill>
        <p:spPr>
          <a:xfrm>
            <a:off x="723900" y="1807987"/>
            <a:ext cx="3744913" cy="2229202"/>
          </a:xfrm>
          <a:prstGeom prst="rect">
            <a:avLst/>
          </a:prstGeom>
          <a:noFill/>
          <a:ln>
            <a:noFill/>
          </a:ln>
        </p:spPr>
      </p:pic>
      <p:sp>
        <p:nvSpPr>
          <p:cNvPr id="1618" name="Google Shape;1618;p9"/>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fontScale="85000" lnSpcReduction="20000"/>
          </a:bodyPr>
          <a:lstStyle/>
          <a:p>
            <a:pPr indent="-336721" lvl="0" marL="342900" marR="0" rtl="0" algn="l">
              <a:lnSpc>
                <a:spcPct val="107000"/>
              </a:lnSpc>
              <a:spcBef>
                <a:spcPts val="0"/>
              </a:spcBef>
              <a:spcAft>
                <a:spcPts val="0"/>
              </a:spcAft>
              <a:buClr>
                <a:srgbClr val="002060"/>
              </a:buClr>
              <a:buSzPct val="72072"/>
              <a:buFont typeface="Roboto"/>
              <a:buChar char="✔"/>
            </a:pPr>
            <a:r>
              <a:rPr lang="en-US" sz="1800"/>
              <a:t>Thời gian tham gia trò chơi là 5 phút.</a:t>
            </a:r>
            <a:endParaRPr b="1" sz="1800"/>
          </a:p>
          <a:p>
            <a:pPr indent="-336721" lvl="0" marL="342900" marR="0" rtl="0" algn="l">
              <a:lnSpc>
                <a:spcPct val="107000"/>
              </a:lnSpc>
              <a:spcBef>
                <a:spcPts val="1300"/>
              </a:spcBef>
              <a:spcAft>
                <a:spcPts val="0"/>
              </a:spcAft>
              <a:buClr>
                <a:srgbClr val="002060"/>
              </a:buClr>
              <a:buSzPct val="72072"/>
              <a:buFont typeface="Roboto"/>
              <a:buChar char="✔"/>
            </a:pPr>
            <a:r>
              <a:rPr lang="en-US" sz="1800"/>
              <a:t>Quan sát biểu tượng một số phần mềm miễn phí như: Unikey, Zalo, Basic Mouse Skills, Solar System... </a:t>
            </a:r>
            <a:endParaRPr b="1" sz="1800"/>
          </a:p>
          <a:p>
            <a:pPr indent="-336721" lvl="0" marL="342900" marR="0" rtl="0" algn="l">
              <a:lnSpc>
                <a:spcPct val="107000"/>
              </a:lnSpc>
              <a:spcBef>
                <a:spcPts val="1300"/>
              </a:spcBef>
              <a:spcAft>
                <a:spcPts val="0"/>
              </a:spcAft>
              <a:buClr>
                <a:srgbClr val="002060"/>
              </a:buClr>
              <a:buSzPct val="72072"/>
              <a:buFont typeface="Roboto"/>
              <a:buChar char="✔"/>
            </a:pPr>
            <a:r>
              <a:rPr lang="en-US" sz="1800"/>
              <a:t>Các nhóm sẽ thảo luận và đoán tên của phần mềm đó.</a:t>
            </a:r>
            <a:endParaRPr b="1" sz="1800"/>
          </a:p>
          <a:p>
            <a:pPr indent="-336721" lvl="0" marL="342900" marR="0" rtl="0" algn="l">
              <a:lnSpc>
                <a:spcPct val="107000"/>
              </a:lnSpc>
              <a:spcBef>
                <a:spcPts val="1300"/>
              </a:spcBef>
              <a:spcAft>
                <a:spcPts val="0"/>
              </a:spcAft>
              <a:buClr>
                <a:srgbClr val="002060"/>
              </a:buClr>
              <a:buSzPct val="72072"/>
              <a:buFont typeface="Roboto"/>
              <a:buChar char="✔"/>
            </a:pPr>
            <a:r>
              <a:rPr lang="en-US" sz="1800"/>
              <a:t>Nhóm chiến thắng là nhóm có nhiều bạn trả lời đúng và nhanh nhất. </a:t>
            </a:r>
            <a:endParaRPr b="1" sz="1800"/>
          </a:p>
          <a:p>
            <a:pPr indent="0" lvl="0" marL="0" rtl="0" algn="l">
              <a:lnSpc>
                <a:spcPct val="90000"/>
              </a:lnSpc>
              <a:spcBef>
                <a:spcPts val="950"/>
              </a:spcBef>
              <a:spcAft>
                <a:spcPts val="0"/>
              </a:spcAft>
              <a:buClr>
                <a:srgbClr val="002060"/>
              </a:buClr>
              <a:buSzPct val="100000"/>
              <a:buNone/>
            </a:pPr>
            <a:r>
              <a:t/>
            </a:r>
            <a:endParaRPr/>
          </a:p>
        </p:txBody>
      </p:sp>
      <p:sp>
        <p:nvSpPr>
          <p:cNvPr id="1619" name="Google Shape;1619;p9"/>
          <p:cNvSpPr txBox="1"/>
          <p:nvPr/>
        </p:nvSpPr>
        <p:spPr>
          <a:xfrm>
            <a:off x="1714103" y="2595453"/>
            <a:ext cx="176450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Times New Roman"/>
                <a:ea typeface="Times New Roman"/>
                <a:cs typeface="Times New Roman"/>
                <a:sym typeface="Times New Roman"/>
              </a:rPr>
              <a:t>Trò chơi </a:t>
            </a:r>
            <a:endParaRPr/>
          </a:p>
          <a:p>
            <a:pPr indent="0" lvl="0" marL="0" marR="0" rtl="0" algn="ctr">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“Ai đoán đúng”</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2022-04-01T22:47:45Z</dcterms:created>
  <dc:creator>Trang Quang Vinh Chanh</dc:creator>
</cp:coreProperties>
</file>