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0" r:id="rId3"/>
  </p:sldMasterIdLst>
  <p:notesMasterIdLst>
    <p:notesMasterId r:id="rId13"/>
  </p:notesMasterIdLst>
  <p:sldIdLst>
    <p:sldId id="325" r:id="rId4"/>
    <p:sldId id="342" r:id="rId5"/>
    <p:sldId id="11662" r:id="rId6"/>
    <p:sldId id="336" r:id="rId7"/>
    <p:sldId id="341" r:id="rId8"/>
    <p:sldId id="349" r:id="rId9"/>
    <p:sldId id="11663" r:id="rId10"/>
    <p:sldId id="11664" r:id="rId11"/>
    <p:sldId id="116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02F94-3B2A-492A-83AD-9A92EDA6106A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70C0C-103B-4DE5-9EC4-D0032587C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4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38461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10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8065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6400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8435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4545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8977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4877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98549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82739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2295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807341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53089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77774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043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8658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66640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9520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00332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945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06492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2778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06129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60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9189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2023/1/17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3340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F59268-EE99-4D70-8334-936B52CEFD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28600"/>
            <a:ext cx="1276052" cy="12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50" y="0"/>
            <a:ext cx="1180147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4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54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6880A0-ADF4-4649-80D7-FF792C89053A}"/>
              </a:ext>
            </a:extLst>
          </p:cNvPr>
          <p:cNvSpPr/>
          <p:nvPr/>
        </p:nvSpPr>
        <p:spPr>
          <a:xfrm>
            <a:off x="4272773" y="1377526"/>
            <a:ext cx="34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Đạo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đức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4472C4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523DE-8BDE-410E-A702-EC0F978B3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352" y="2303450"/>
            <a:ext cx="7736495" cy="1755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5B2CCD-05B4-4C0E-B787-874F0B56EDCC}"/>
              </a:ext>
            </a:extLst>
          </p:cNvPr>
          <p:cNvSpPr txBox="1"/>
          <p:nvPr/>
        </p:nvSpPr>
        <p:spPr>
          <a:xfrm>
            <a:off x="3978667" y="6488668"/>
            <a:ext cx="6107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28725" y="886160"/>
            <a:ext cx="9772650" cy="740976"/>
            <a:chOff x="1235349" y="1059876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8559" y="1121103"/>
              <a:ext cx="6205956" cy="66665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 việc em đã tích cực hoàn thành là: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47850" y="1971036"/>
            <a:ext cx="8901498" cy="1353189"/>
            <a:chOff x="903320" y="1985272"/>
            <a:chExt cx="4290531" cy="1911278"/>
          </a:xfrm>
        </p:grpSpPr>
        <p:sp>
          <p:nvSpPr>
            <p:cNvPr id="9" name="矩形 17"/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566" y="2204576"/>
              <a:ext cx="4137285" cy="167889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 lớp hăng hái phát biểu xây dựng bài, tham gia trực nhật, vệ sinh đầy đủ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876425" y="368553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huẩn bị bài đầy đủ trước khi đến lớp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905000" y="4933311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Lau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85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42975" y="542925"/>
            <a:ext cx="10487025" cy="1104900"/>
            <a:chOff x="1235349" y="1059876"/>
            <a:chExt cx="6790947" cy="1014858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4807" y="1121103"/>
              <a:ext cx="6731489" cy="953631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 việc em chưa tích cực hoàn thành ở trường và ở nhà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6CAE97-33E4-419E-9962-6BD869908B0E}"/>
              </a:ext>
            </a:extLst>
          </p:cNvPr>
          <p:cNvGrpSpPr/>
          <p:nvPr/>
        </p:nvGrpSpPr>
        <p:grpSpPr>
          <a:xfrm>
            <a:off x="1905000" y="153288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dịp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8/3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9EE845-A8CD-4781-8D08-73AF4F514B5D}"/>
              </a:ext>
            </a:extLst>
          </p:cNvPr>
          <p:cNvGrpSpPr/>
          <p:nvPr/>
        </p:nvGrpSpPr>
        <p:grpSpPr>
          <a:xfrm>
            <a:off x="1885950" y="2637786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10047A-B98C-4473-9B0D-37C5193CB3B7}"/>
              </a:ext>
            </a:extLst>
          </p:cNvPr>
          <p:cNvGrpSpPr/>
          <p:nvPr/>
        </p:nvGrpSpPr>
        <p:grpSpPr>
          <a:xfrm>
            <a:off x="1914525" y="3866511"/>
            <a:ext cx="8901498" cy="762639"/>
            <a:chOff x="903320" y="1985272"/>
            <a:chExt cx="4290531" cy="1911278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1F33F364-3850-4AFA-98F2-A0DF72B0976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64号-萌趣软糖体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BE9F05-2DA3-4BEF-B872-B36EF1ACCC8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082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52259" y="1608043"/>
            <a:ext cx="792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tích cực hoàn thành các nhiệm vụ được giao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cảm thấy rất vui vẻ và tự tin.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9175" y="723899"/>
            <a:ext cx="10363199" cy="1208036"/>
            <a:chOff x="1235349" y="1059875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字魂64号-萌趣软糖体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59631" y="1126309"/>
              <a:ext cx="6410692" cy="6324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hãy </a:t>
              </a:r>
              <a:r>
                <a:rPr lang="nl-NL" sz="3200" b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 định một nhiệm vụ và xây dựng kế hoạch thực hiện nhiệm vụ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7DBB2C0-3644-4CDB-BE02-B1A2035C3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990780"/>
              </p:ext>
            </p:extLst>
          </p:nvPr>
        </p:nvGraphicFramePr>
        <p:xfrm>
          <a:off x="1066801" y="2291291"/>
          <a:ext cx="10210800" cy="32197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4">
                  <a:extLst>
                    <a:ext uri="{9D8B030D-6E8A-4147-A177-3AD203B41FA5}">
                      <a16:colId xmlns:a16="http://schemas.microsoft.com/office/drawing/2014/main" val="865551322"/>
                    </a:ext>
                  </a:extLst>
                </a:gridCol>
                <a:gridCol w="2417446">
                  <a:extLst>
                    <a:ext uri="{9D8B030D-6E8A-4147-A177-3AD203B41FA5}">
                      <a16:colId xmlns:a16="http://schemas.microsoft.com/office/drawing/2014/main" val="414077317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70733155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415808122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2473662777"/>
                    </a:ext>
                  </a:extLst>
                </a:gridCol>
              </a:tblGrid>
              <a:tr h="758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hiện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Kết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621863"/>
                  </a:ext>
                </a:extLst>
              </a:tr>
              <a:tr h="758296">
                <a:tc rowSpan="3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Nhiệm</a:t>
                      </a:r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vụ</a:t>
                      </a:r>
                      <a:r>
                        <a:rPr lang="en-US" sz="4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73566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318458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01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59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33234" y="1760443"/>
            <a:ext cx="7510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 định một nhiệm vụ và xây dựng kế hoạch thực hiện nhiệm vụ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8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10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679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74D63-B74E-4D8B-83C0-DB25D395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76275"/>
            <a:ext cx="7734299" cy="546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80920-4E90-4463-A772-677134B8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06" y="1365820"/>
            <a:ext cx="10466990" cy="36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171</Words>
  <Application>Microsoft Office PowerPoint</Application>
  <PresentationFormat>Widescreen</PresentationFormat>
  <Paragraphs>25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等线</vt:lpstr>
      <vt:lpstr>等线 Light</vt:lpstr>
      <vt:lpstr>Arial</vt:lpstr>
      <vt:lpstr>Calibri</vt:lpstr>
      <vt:lpstr>Chango</vt:lpstr>
      <vt:lpstr>SVN-Hole Hearted</vt:lpstr>
      <vt:lpstr>Office 主题​​</vt:lpstr>
      <vt:lpstr>3_Office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28</cp:revision>
  <dcterms:created xsi:type="dcterms:W3CDTF">2022-10-16T08:39:55Z</dcterms:created>
  <dcterms:modified xsi:type="dcterms:W3CDTF">2023-01-17T16:45:59Z</dcterms:modified>
</cp:coreProperties>
</file>