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4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5.xml" ContentType="application/vnd.openxmlformats-officedocument.theme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3" r:id="rId1"/>
    <p:sldMasterId id="2147483751" r:id="rId2"/>
    <p:sldMasterId id="2147483772" r:id="rId3"/>
    <p:sldMasterId id="2147483806" r:id="rId4"/>
    <p:sldMasterId id="2147483840" r:id="rId5"/>
    <p:sldMasterId id="2147483874" r:id="rId6"/>
  </p:sldMasterIdLst>
  <p:notesMasterIdLst>
    <p:notesMasterId r:id="rId28"/>
  </p:notesMasterIdLst>
  <p:sldIdLst>
    <p:sldId id="389" r:id="rId7"/>
    <p:sldId id="376" r:id="rId8"/>
    <p:sldId id="350" r:id="rId9"/>
    <p:sldId id="377" r:id="rId10"/>
    <p:sldId id="378" r:id="rId11"/>
    <p:sldId id="379" r:id="rId12"/>
    <p:sldId id="390" r:id="rId13"/>
    <p:sldId id="380" r:id="rId14"/>
    <p:sldId id="381" r:id="rId15"/>
    <p:sldId id="382" r:id="rId16"/>
    <p:sldId id="383" r:id="rId17"/>
    <p:sldId id="385" r:id="rId18"/>
    <p:sldId id="386" r:id="rId19"/>
    <p:sldId id="387" r:id="rId20"/>
    <p:sldId id="388" r:id="rId21"/>
    <p:sldId id="370" r:id="rId22"/>
    <p:sldId id="371" r:id="rId23"/>
    <p:sldId id="372" r:id="rId24"/>
    <p:sldId id="373" r:id="rId25"/>
    <p:sldId id="374" r:id="rId26"/>
    <p:sldId id="391" r:id="rId27"/>
  </p:sldIdLst>
  <p:sldSz cx="12192000" cy="6858000"/>
  <p:notesSz cx="6858000" cy="9144000"/>
  <p:custDataLst>
    <p:tags r:id="rId29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CDBF1"/>
    <a:srgbClr val="FF6600"/>
    <a:srgbClr val="0000FF"/>
    <a:srgbClr val="00FF00"/>
    <a:srgbClr val="FFFF9B"/>
    <a:srgbClr val="FF0000"/>
    <a:srgbClr val="FFFFCC"/>
    <a:srgbClr val="FF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78995" autoAdjust="0"/>
  </p:normalViewPr>
  <p:slideViewPr>
    <p:cSldViewPr>
      <p:cViewPr varScale="1">
        <p:scale>
          <a:sx n="71" d="100"/>
          <a:sy n="71" d="100"/>
        </p:scale>
        <p:origin x="1266" y="60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Relationship Id="rId6" Type="http://schemas.openxmlformats.org/officeDocument/2006/relationships/image" Target="../media/image9.wmf"/><Relationship Id="rId5" Type="http://schemas.openxmlformats.org/officeDocument/2006/relationships/image" Target="../media/image8.wmf"/><Relationship Id="rId4" Type="http://schemas.openxmlformats.org/officeDocument/2006/relationships/image" Target="../media/image7.wmf"/></Relationships>
</file>

<file path=ppt/drawings/_rels/vmlDrawing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13" Type="http://schemas.openxmlformats.org/officeDocument/2006/relationships/image" Target="../media/image23.wmf"/><Relationship Id="rId3" Type="http://schemas.openxmlformats.org/officeDocument/2006/relationships/image" Target="../media/image13.wmf"/><Relationship Id="rId7" Type="http://schemas.openxmlformats.org/officeDocument/2006/relationships/image" Target="../media/image17.wmf"/><Relationship Id="rId12" Type="http://schemas.openxmlformats.org/officeDocument/2006/relationships/image" Target="../media/image22.wmf"/><Relationship Id="rId2" Type="http://schemas.openxmlformats.org/officeDocument/2006/relationships/image" Target="../media/image12.wmf"/><Relationship Id="rId16" Type="http://schemas.openxmlformats.org/officeDocument/2006/relationships/image" Target="../media/image26.wmf"/><Relationship Id="rId1" Type="http://schemas.openxmlformats.org/officeDocument/2006/relationships/image" Target="../media/image11.wmf"/><Relationship Id="rId6" Type="http://schemas.openxmlformats.org/officeDocument/2006/relationships/image" Target="../media/image16.wmf"/><Relationship Id="rId11" Type="http://schemas.openxmlformats.org/officeDocument/2006/relationships/image" Target="../media/image21.wmf"/><Relationship Id="rId5" Type="http://schemas.openxmlformats.org/officeDocument/2006/relationships/image" Target="../media/image15.wmf"/><Relationship Id="rId15" Type="http://schemas.openxmlformats.org/officeDocument/2006/relationships/image" Target="../media/image25.wmf"/><Relationship Id="rId10" Type="http://schemas.openxmlformats.org/officeDocument/2006/relationships/image" Target="../media/image20.wmf"/><Relationship Id="rId4" Type="http://schemas.openxmlformats.org/officeDocument/2006/relationships/image" Target="../media/image14.wmf"/><Relationship Id="rId9" Type="http://schemas.openxmlformats.org/officeDocument/2006/relationships/image" Target="../media/image19.wmf"/><Relationship Id="rId14" Type="http://schemas.openxmlformats.org/officeDocument/2006/relationships/image" Target="../media/image24.w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34.wmf"/><Relationship Id="rId3" Type="http://schemas.openxmlformats.org/officeDocument/2006/relationships/image" Target="../media/image29.wmf"/><Relationship Id="rId7" Type="http://schemas.openxmlformats.org/officeDocument/2006/relationships/image" Target="../media/image33.wmf"/><Relationship Id="rId2" Type="http://schemas.openxmlformats.org/officeDocument/2006/relationships/image" Target="../media/image28.wmf"/><Relationship Id="rId1" Type="http://schemas.openxmlformats.org/officeDocument/2006/relationships/image" Target="../media/image27.wmf"/><Relationship Id="rId6" Type="http://schemas.openxmlformats.org/officeDocument/2006/relationships/image" Target="../media/image32.wmf"/><Relationship Id="rId5" Type="http://schemas.openxmlformats.org/officeDocument/2006/relationships/image" Target="../media/image31.wmf"/><Relationship Id="rId4" Type="http://schemas.openxmlformats.org/officeDocument/2006/relationships/image" Target="../media/image30.w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image" Target="../media/image37.wmf"/><Relationship Id="rId7" Type="http://schemas.openxmlformats.org/officeDocument/2006/relationships/image" Target="../media/image41.wmf"/><Relationship Id="rId2" Type="http://schemas.openxmlformats.org/officeDocument/2006/relationships/image" Target="../media/image36.wmf"/><Relationship Id="rId1" Type="http://schemas.openxmlformats.org/officeDocument/2006/relationships/image" Target="../media/image35.wmf"/><Relationship Id="rId6" Type="http://schemas.openxmlformats.org/officeDocument/2006/relationships/image" Target="../media/image40.wmf"/><Relationship Id="rId5" Type="http://schemas.openxmlformats.org/officeDocument/2006/relationships/image" Target="../media/image39.wmf"/><Relationship Id="rId4" Type="http://schemas.openxmlformats.org/officeDocument/2006/relationships/image" Target="../media/image38.wmf"/><Relationship Id="rId9" Type="http://schemas.openxmlformats.org/officeDocument/2006/relationships/image" Target="../media/image28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7" Type="http://schemas.openxmlformats.org/officeDocument/2006/relationships/image" Target="../media/image30.wmf"/><Relationship Id="rId2" Type="http://schemas.openxmlformats.org/officeDocument/2006/relationships/image" Target="../media/image43.wmf"/><Relationship Id="rId1" Type="http://schemas.openxmlformats.org/officeDocument/2006/relationships/image" Target="../media/image42.wmf"/><Relationship Id="rId6" Type="http://schemas.openxmlformats.org/officeDocument/2006/relationships/image" Target="../media/image29.wmf"/><Relationship Id="rId5" Type="http://schemas.openxmlformats.org/officeDocument/2006/relationships/image" Target="../media/image46.wmf"/><Relationship Id="rId4" Type="http://schemas.openxmlformats.org/officeDocument/2006/relationships/image" Target="../media/image45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0.wmf"/><Relationship Id="rId7" Type="http://schemas.openxmlformats.org/officeDocument/2006/relationships/image" Target="../media/image32.wmf"/><Relationship Id="rId2" Type="http://schemas.openxmlformats.org/officeDocument/2006/relationships/image" Target="../media/image49.wmf"/><Relationship Id="rId1" Type="http://schemas.openxmlformats.org/officeDocument/2006/relationships/image" Target="../media/image41.wmf"/><Relationship Id="rId6" Type="http://schemas.openxmlformats.org/officeDocument/2006/relationships/image" Target="../media/image31.wmf"/><Relationship Id="rId5" Type="http://schemas.openxmlformats.org/officeDocument/2006/relationships/image" Target="../media/image28.wmf"/><Relationship Id="rId4" Type="http://schemas.openxmlformats.org/officeDocument/2006/relationships/image" Target="../media/image51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wmf"/><Relationship Id="rId2" Type="http://schemas.openxmlformats.org/officeDocument/2006/relationships/image" Target="../media/image53.wmf"/><Relationship Id="rId1" Type="http://schemas.openxmlformats.org/officeDocument/2006/relationships/image" Target="../media/image52.wmf"/><Relationship Id="rId6" Type="http://schemas.openxmlformats.org/officeDocument/2006/relationships/image" Target="../media/image33.wmf"/><Relationship Id="rId5" Type="http://schemas.openxmlformats.org/officeDocument/2006/relationships/image" Target="../media/image34.wmf"/><Relationship Id="rId4" Type="http://schemas.openxmlformats.org/officeDocument/2006/relationships/image" Target="../media/image29.wmf"/></Relationships>
</file>

<file path=ppt/drawings/_rels/vmlDrawing8.vml.rels><?xml version="1.0" encoding="UTF-8" standalone="yes"?>
<Relationships xmlns="http://schemas.openxmlformats.org/package/2006/relationships"><Relationship Id="rId8" Type="http://schemas.openxmlformats.org/officeDocument/2006/relationships/image" Target="../media/image63.wmf"/><Relationship Id="rId13" Type="http://schemas.openxmlformats.org/officeDocument/2006/relationships/image" Target="../media/image68.wmf"/><Relationship Id="rId18" Type="http://schemas.openxmlformats.org/officeDocument/2006/relationships/image" Target="../media/image73.wmf"/><Relationship Id="rId3" Type="http://schemas.openxmlformats.org/officeDocument/2006/relationships/image" Target="../media/image58.wmf"/><Relationship Id="rId21" Type="http://schemas.openxmlformats.org/officeDocument/2006/relationships/image" Target="../media/image76.wmf"/><Relationship Id="rId7" Type="http://schemas.openxmlformats.org/officeDocument/2006/relationships/image" Target="../media/image62.wmf"/><Relationship Id="rId12" Type="http://schemas.openxmlformats.org/officeDocument/2006/relationships/image" Target="../media/image67.wmf"/><Relationship Id="rId17" Type="http://schemas.openxmlformats.org/officeDocument/2006/relationships/image" Target="../media/image72.wmf"/><Relationship Id="rId2" Type="http://schemas.openxmlformats.org/officeDocument/2006/relationships/image" Target="../media/image57.wmf"/><Relationship Id="rId16" Type="http://schemas.openxmlformats.org/officeDocument/2006/relationships/image" Target="../media/image71.wmf"/><Relationship Id="rId20" Type="http://schemas.openxmlformats.org/officeDocument/2006/relationships/image" Target="../media/image75.wmf"/><Relationship Id="rId1" Type="http://schemas.openxmlformats.org/officeDocument/2006/relationships/image" Target="../media/image56.wmf"/><Relationship Id="rId6" Type="http://schemas.openxmlformats.org/officeDocument/2006/relationships/image" Target="../media/image61.wmf"/><Relationship Id="rId11" Type="http://schemas.openxmlformats.org/officeDocument/2006/relationships/image" Target="../media/image66.wmf"/><Relationship Id="rId5" Type="http://schemas.openxmlformats.org/officeDocument/2006/relationships/image" Target="../media/image60.wmf"/><Relationship Id="rId15" Type="http://schemas.openxmlformats.org/officeDocument/2006/relationships/image" Target="../media/image70.wmf"/><Relationship Id="rId10" Type="http://schemas.openxmlformats.org/officeDocument/2006/relationships/image" Target="../media/image65.wmf"/><Relationship Id="rId19" Type="http://schemas.openxmlformats.org/officeDocument/2006/relationships/image" Target="../media/image74.wmf"/><Relationship Id="rId4" Type="http://schemas.openxmlformats.org/officeDocument/2006/relationships/image" Target="../media/image59.wmf"/><Relationship Id="rId9" Type="http://schemas.openxmlformats.org/officeDocument/2006/relationships/image" Target="../media/image64.wmf"/><Relationship Id="rId14" Type="http://schemas.openxmlformats.org/officeDocument/2006/relationships/image" Target="../media/image69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96.wmf"/><Relationship Id="rId2" Type="http://schemas.openxmlformats.org/officeDocument/2006/relationships/image" Target="../media/image95.wmf"/><Relationship Id="rId1" Type="http://schemas.openxmlformats.org/officeDocument/2006/relationships/image" Target="../media/image94.wmf"/><Relationship Id="rId6" Type="http://schemas.openxmlformats.org/officeDocument/2006/relationships/image" Target="../media/image99.wmf"/><Relationship Id="rId5" Type="http://schemas.openxmlformats.org/officeDocument/2006/relationships/image" Target="../media/image98.wmf"/><Relationship Id="rId4" Type="http://schemas.openxmlformats.org/officeDocument/2006/relationships/image" Target="../media/image9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607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7E3A54F-8D70-4303-BBA6-71A6663B22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578824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Google Shape;1913;gd4d592a5c7_0_93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3843" name="Google Shape;1914;gd4d592a5c7_0_93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40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  <a:defRPr/>
            </a:pPr>
            <a:r>
              <a:rPr lang="en-US" dirty="0" err="1"/>
              <a:t>Hỏi</a:t>
            </a:r>
            <a:r>
              <a:rPr lang="en-US" dirty="0"/>
              <a:t>: </a:t>
            </a:r>
            <a:r>
              <a:rPr lang="en-US" dirty="0" err="1"/>
              <a:t>Đề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mấy</a:t>
            </a:r>
            <a:r>
              <a:rPr lang="en-US" dirty="0"/>
              <a:t> </a:t>
            </a:r>
            <a:r>
              <a:rPr lang="en-US" dirty="0" err="1"/>
              <a:t>yêu</a:t>
            </a:r>
            <a:r>
              <a:rPr lang="en-US" dirty="0"/>
              <a:t> </a:t>
            </a:r>
            <a:r>
              <a:rPr lang="en-US" dirty="0" err="1"/>
              <a:t>cầu</a:t>
            </a:r>
            <a:r>
              <a:rPr lang="en-US" dirty="0"/>
              <a:t> (2 </a:t>
            </a:r>
            <a:r>
              <a:rPr lang="en-US" dirty="0" err="1"/>
              <a:t>yêu</a:t>
            </a:r>
            <a:r>
              <a:rPr lang="en-US" dirty="0"/>
              <a:t> </a:t>
            </a:r>
            <a:r>
              <a:rPr lang="en-US" dirty="0" err="1"/>
              <a:t>cầu</a:t>
            </a:r>
            <a:r>
              <a:rPr lang="en-US" dirty="0"/>
              <a:t>: </a:t>
            </a:r>
            <a:r>
              <a:rPr lang="en-US" dirty="0" err="1"/>
              <a:t>Chuyển</a:t>
            </a:r>
            <a:r>
              <a:rPr lang="en-US" dirty="0"/>
              <a:t> HS </a:t>
            </a:r>
            <a:r>
              <a:rPr lang="en-US" dirty="0" err="1"/>
              <a:t>thành</a:t>
            </a:r>
            <a:r>
              <a:rPr lang="en-US" dirty="0"/>
              <a:t> PS </a:t>
            </a:r>
            <a:r>
              <a:rPr lang="en-US" dirty="0" err="1"/>
              <a:t>rồi</a:t>
            </a:r>
            <a:r>
              <a:rPr lang="en-US" dirty="0"/>
              <a:t> </a:t>
            </a:r>
            <a:r>
              <a:rPr lang="en-US" dirty="0" err="1"/>
              <a:t>tính</a:t>
            </a:r>
            <a:r>
              <a:rPr lang="en-US" dirty="0"/>
              <a:t>)</a:t>
            </a:r>
          </a:p>
          <a:p>
            <a:pPr>
              <a:defRPr/>
            </a:pPr>
            <a:r>
              <a:rPr lang="en-US" dirty="0"/>
              <a:t>- </a:t>
            </a:r>
            <a:r>
              <a:rPr lang="en-US" dirty="0" err="1"/>
              <a:t>Cần</a:t>
            </a:r>
            <a:r>
              <a:rPr lang="en-US" dirty="0"/>
              <a:t> </a:t>
            </a:r>
            <a:r>
              <a:rPr lang="en-US" dirty="0" err="1"/>
              <a:t>lưu</a:t>
            </a:r>
            <a:r>
              <a:rPr lang="en-US" dirty="0"/>
              <a:t> ý </a:t>
            </a:r>
            <a:r>
              <a:rPr lang="en-US" dirty="0" err="1"/>
              <a:t>điều</a:t>
            </a:r>
            <a:r>
              <a:rPr lang="en-US" dirty="0"/>
              <a:t> </a:t>
            </a:r>
            <a:r>
              <a:rPr lang="en-US" dirty="0" err="1"/>
              <a:t>gì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thực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phép</a:t>
            </a:r>
            <a:r>
              <a:rPr lang="en-US" dirty="0"/>
              <a:t> </a:t>
            </a:r>
            <a:r>
              <a:rPr lang="en-US" dirty="0" err="1"/>
              <a:t>tính</a:t>
            </a:r>
            <a:r>
              <a:rPr lang="en-US" dirty="0"/>
              <a:t>? (KQ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phép</a:t>
            </a:r>
            <a:r>
              <a:rPr lang="en-US" dirty="0"/>
              <a:t> </a:t>
            </a:r>
            <a:r>
              <a:rPr lang="en-US" dirty="0" err="1"/>
              <a:t>tính</a:t>
            </a:r>
            <a:r>
              <a:rPr lang="en-US" dirty="0"/>
              <a:t> </a:t>
            </a:r>
            <a:r>
              <a:rPr lang="en-US" dirty="0" err="1"/>
              <a:t>phải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số</a:t>
            </a:r>
            <a:r>
              <a:rPr lang="en-US" dirty="0"/>
              <a:t> </a:t>
            </a:r>
            <a:r>
              <a:rPr lang="en-US" dirty="0" err="1"/>
              <a:t>tối</a:t>
            </a:r>
            <a:r>
              <a:rPr lang="en-US" dirty="0"/>
              <a:t> </a:t>
            </a:r>
            <a:r>
              <a:rPr lang="en-US" dirty="0" err="1"/>
              <a:t>giản</a:t>
            </a:r>
            <a:r>
              <a:rPr lang="en-US" dirty="0"/>
              <a:t>)</a:t>
            </a:r>
          </a:p>
        </p:txBody>
      </p:sp>
      <p:sp>
        <p:nvSpPr>
          <p:cNvPr id="184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23C53853-A23D-45C8-80F8-1049516423B1}" type="slidenum">
              <a:rPr lang="en-US" altLang="en-US" smtClean="0"/>
              <a:pPr/>
              <a:t>13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21303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Hỏi: Muốn thực hiện phép tính với hỗn số ta làm thế nào?</a:t>
            </a:r>
          </a:p>
          <a:p>
            <a:r>
              <a:rPr lang="en-US">
                <a:latin typeface="Arial" panose="020B0604020202020204" pitchFamily="34" charset="0"/>
              </a:rPr>
              <a:t>Chốt: Thực hiện theo 2 bước</a:t>
            </a:r>
          </a:p>
        </p:txBody>
      </p:sp>
      <p:sp>
        <p:nvSpPr>
          <p:cNvPr id="1863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82884DA-112E-4586-BFDE-149884DE43CF}" type="slidenum">
              <a:rPr lang="en-US" altLang="en-US" smtClean="0"/>
              <a:pPr/>
              <a:t>14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955426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Google Shape;4628;gd768e69cfa_0_11722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88419" name="Google Shape;4629;gd768e69cfa_0_11722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88681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dirty="0">
                <a:latin typeface="Arial" panose="020B0604020202020204" pitchFamily="34" charset="0"/>
              </a:rPr>
              <a:t>Click </a:t>
            </a:r>
            <a:r>
              <a:rPr lang="en-US" dirty="0" err="1">
                <a:latin typeface="Arial" panose="020B0604020202020204" pitchFamily="34" charset="0"/>
              </a:rPr>
              <a:t>vào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quả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khế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để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đi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đến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câu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hỏi</a:t>
            </a:r>
            <a:endParaRPr lang="en-US" dirty="0">
              <a:latin typeface="Arial" panose="020B0604020202020204" pitchFamily="34" charset="0"/>
            </a:endParaRPr>
          </a:p>
          <a:p>
            <a:r>
              <a:rPr lang="en-US" dirty="0" err="1">
                <a:latin typeface="Arial" panose="020B0604020202020204" pitchFamily="34" charset="0"/>
              </a:rPr>
              <a:t>Tại</a:t>
            </a:r>
            <a:r>
              <a:rPr lang="en-US" dirty="0">
                <a:latin typeface="Arial" panose="020B0604020202020204" pitchFamily="34" charset="0"/>
              </a:rPr>
              <a:t> slide </a:t>
            </a:r>
            <a:r>
              <a:rPr lang="en-US" dirty="0" err="1">
                <a:latin typeface="Arial" panose="020B0604020202020204" pitchFamily="34" charset="0"/>
              </a:rPr>
              <a:t>câu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hỏi</a:t>
            </a:r>
            <a:r>
              <a:rPr lang="en-US" dirty="0">
                <a:latin typeface="Arial" panose="020B0604020202020204" pitchFamily="34" charset="0"/>
              </a:rPr>
              <a:t>, click </a:t>
            </a:r>
            <a:r>
              <a:rPr lang="en-US" dirty="0" err="1">
                <a:latin typeface="Arial" panose="020B0604020202020204" pitchFamily="34" charset="0"/>
              </a:rPr>
              <a:t>vào</a:t>
            </a:r>
            <a:r>
              <a:rPr lang="en-US" dirty="0">
                <a:latin typeface="Arial" panose="020B0604020202020204" pitchFamily="34" charset="0"/>
              </a:rPr>
              <a:t> con </a:t>
            </a:r>
            <a:r>
              <a:rPr lang="en-US" dirty="0" err="1">
                <a:latin typeface="Arial" panose="020B0604020202020204" pitchFamily="34" charset="0"/>
              </a:rPr>
              <a:t>chim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để</a:t>
            </a:r>
            <a:r>
              <a:rPr lang="en-US" dirty="0">
                <a:latin typeface="Arial" panose="020B0604020202020204" pitchFamily="34" charset="0"/>
              </a:rPr>
              <a:t> quay </a:t>
            </a:r>
            <a:r>
              <a:rPr lang="en-US" dirty="0" err="1">
                <a:latin typeface="Arial" panose="020B0604020202020204" pitchFamily="34" charset="0"/>
              </a:rPr>
              <a:t>về</a:t>
            </a:r>
            <a:r>
              <a:rPr lang="en-US" dirty="0">
                <a:latin typeface="Arial" panose="020B0604020202020204" pitchFamily="34" charset="0"/>
              </a:rPr>
              <a:t> slide </a:t>
            </a:r>
            <a:r>
              <a:rPr lang="en-US" dirty="0" err="1">
                <a:latin typeface="Arial" panose="020B0604020202020204" pitchFamily="34" charset="0"/>
              </a:rPr>
              <a:t>này</a:t>
            </a:r>
            <a:endParaRPr lang="en-US" dirty="0">
              <a:latin typeface="Arial" panose="020B0604020202020204" pitchFamily="34" charset="0"/>
            </a:endParaRPr>
          </a:p>
          <a:p>
            <a:r>
              <a:rPr lang="en-US" dirty="0" err="1">
                <a:latin typeface="Arial" panose="020B0604020202020204" pitchFamily="34" charset="0"/>
              </a:rPr>
              <a:t>Chơi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xong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thì</a:t>
            </a:r>
            <a:r>
              <a:rPr lang="en-US" dirty="0">
                <a:latin typeface="Arial" panose="020B0604020202020204" pitchFamily="34" charset="0"/>
              </a:rPr>
              <a:t> enter </a:t>
            </a:r>
            <a:r>
              <a:rPr lang="en-US" dirty="0" err="1">
                <a:latin typeface="Arial" panose="020B0604020202020204" pitchFamily="34" charset="0"/>
              </a:rPr>
              <a:t>để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xuất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hiên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người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nông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dân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hạnh</a:t>
            </a:r>
            <a:r>
              <a:rPr lang="en-US" dirty="0">
                <a:latin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</a:rPr>
              <a:t>phúc</a:t>
            </a:r>
            <a:endParaRPr lang="en-US" dirty="0">
              <a:latin typeface="Arial" panose="020B0604020202020204" pitchFamily="34" charset="0"/>
            </a:endParaRPr>
          </a:p>
          <a:p>
            <a:r>
              <a:rPr lang="en-US" dirty="0">
                <a:latin typeface="Arial" panose="020B0604020202020204" pitchFamily="34" charset="0"/>
              </a:rPr>
              <a:t>Click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vào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chữ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Ăn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khế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trả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vàng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để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đến</a:t>
            </a:r>
            <a:r>
              <a:rPr lang="en-US" baseline="0" dirty="0">
                <a:latin typeface="Arial" panose="020B0604020202020204" pitchFamily="34" charset="0"/>
              </a:rPr>
              <a:t> slide </a:t>
            </a:r>
            <a:r>
              <a:rPr lang="en-US" baseline="0" dirty="0" err="1">
                <a:latin typeface="Arial" panose="020B0604020202020204" pitchFamily="34" charset="0"/>
              </a:rPr>
              <a:t>Vận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dụng</a:t>
            </a:r>
            <a:r>
              <a:rPr lang="en-US" baseline="0" dirty="0">
                <a:latin typeface="Arial" panose="020B0604020202020204" pitchFamily="34" charset="0"/>
              </a:rPr>
              <a:t>, </a:t>
            </a:r>
            <a:r>
              <a:rPr lang="en-US" baseline="0" dirty="0" err="1">
                <a:latin typeface="Arial" panose="020B0604020202020204" pitchFamily="34" charset="0"/>
              </a:rPr>
              <a:t>trải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nghiệm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cuối</a:t>
            </a:r>
            <a:r>
              <a:rPr lang="en-US" baseline="0" dirty="0">
                <a:latin typeface="Arial" panose="020B0604020202020204" pitchFamily="34" charset="0"/>
              </a:rPr>
              <a:t> </a:t>
            </a:r>
            <a:r>
              <a:rPr lang="en-US" baseline="0" dirty="0" err="1">
                <a:latin typeface="Arial" panose="020B0604020202020204" pitchFamily="34" charset="0"/>
              </a:rPr>
              <a:t>cùng</a:t>
            </a:r>
            <a:r>
              <a:rPr lang="en-US" baseline="0" dirty="0">
                <a:latin typeface="Arial" panose="020B0604020202020204" pitchFamily="34" charset="0"/>
              </a:rPr>
              <a:t>.</a:t>
            </a:r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29962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Click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chú</a:t>
            </a:r>
            <a:r>
              <a:rPr lang="en-US" baseline="0" dirty="0"/>
              <a:t> </a:t>
            </a:r>
            <a:r>
              <a:rPr lang="en-US" baseline="0" dirty="0" err="1"/>
              <a:t>chim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r>
              <a:rPr lang="en-US" baseline="0" dirty="0"/>
              <a:t> Slide 16 ban </a:t>
            </a:r>
            <a:r>
              <a:rPr lang="en-US" baseline="0" dirty="0" err="1"/>
              <a:t>đầu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r>
              <a:rPr lang="en-US" baseline="0" dirty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821999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Click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chú</a:t>
            </a:r>
            <a:r>
              <a:rPr lang="en-US" baseline="0" dirty="0"/>
              <a:t> </a:t>
            </a:r>
            <a:r>
              <a:rPr lang="en-US" baseline="0" dirty="0" err="1"/>
              <a:t>chim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r>
              <a:rPr lang="en-US" baseline="0" dirty="0"/>
              <a:t> Slide 16 ban </a:t>
            </a:r>
            <a:r>
              <a:rPr lang="en-US" baseline="0" dirty="0" err="1"/>
              <a:t>đầu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r>
              <a:rPr lang="en-US" baseline="0" dirty="0"/>
              <a:t>.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18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656311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Click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chú</a:t>
            </a:r>
            <a:r>
              <a:rPr lang="en-US" baseline="0" dirty="0"/>
              <a:t> </a:t>
            </a:r>
            <a:r>
              <a:rPr lang="en-US" baseline="0" dirty="0" err="1"/>
              <a:t>chim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r>
              <a:rPr lang="en-US" baseline="0" dirty="0"/>
              <a:t> Slide 16 ban </a:t>
            </a:r>
            <a:r>
              <a:rPr lang="en-US" baseline="0" dirty="0" err="1"/>
              <a:t>đầu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r>
              <a:rPr lang="en-US" baseline="0" dirty="0"/>
              <a:t>.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19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72827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Click </a:t>
            </a:r>
            <a:r>
              <a:rPr lang="en-US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chú</a:t>
            </a:r>
            <a:r>
              <a:rPr lang="en-US" baseline="0" dirty="0"/>
              <a:t> </a:t>
            </a:r>
            <a:r>
              <a:rPr lang="en-US" baseline="0" dirty="0" err="1"/>
              <a:t>chim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quay </a:t>
            </a:r>
            <a:r>
              <a:rPr lang="en-US" baseline="0" dirty="0" err="1"/>
              <a:t>lại</a:t>
            </a:r>
            <a:r>
              <a:rPr lang="en-US" baseline="0" dirty="0"/>
              <a:t> Slide 16 ban </a:t>
            </a:r>
            <a:r>
              <a:rPr lang="en-US" baseline="0" dirty="0" err="1"/>
              <a:t>đầu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r>
              <a:rPr lang="en-US" baseline="0" dirty="0"/>
              <a:t>.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10497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Google Shape;2621;gd768e69cfa_0_8065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5891" name="Google Shape;2622;gd768e69cfa_0_8065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53322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Google Shape;2578;gd768e69cfa_0_8014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7939" name="Google Shape;2579;gd768e69cfa_0_8014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47977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>
                <a:latin typeface="Arial" panose="020B0604020202020204" pitchFamily="34" charset="0"/>
              </a:rPr>
              <a:t>Chốt: HS nêu lại cách chuyển hỗn số thành phân số.</a:t>
            </a:r>
          </a:p>
          <a:p>
            <a:pPr marL="171450" indent="-171450">
              <a:buFontTx/>
              <a:buChar char="-"/>
            </a:pPr>
            <a:endParaRPr lang="en-US">
              <a:latin typeface="Arial" panose="020B0604020202020204" pitchFamily="34" charset="0"/>
            </a:endParaRPr>
          </a:p>
        </p:txBody>
      </p:sp>
      <p:sp>
        <p:nvSpPr>
          <p:cNvPr id="1710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ACE2512D-C550-44CB-8A84-D62C05D090BF}" type="slidenum">
              <a:rPr lang="en-US" altLang="en-US" smtClean="0"/>
              <a:pPr/>
              <a:t>6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25157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>
                <a:latin typeface="Arial" panose="020B0604020202020204" pitchFamily="34" charset="0"/>
              </a:rPr>
              <a:t>Giới thiệu cho HS cách so sánh phân số:</a:t>
            </a:r>
          </a:p>
          <a:p>
            <a:pPr marL="171450" indent="-171450">
              <a:buFontTx/>
              <a:buChar char="-"/>
            </a:pPr>
            <a:r>
              <a:rPr lang="en-US">
                <a:latin typeface="Arial" panose="020B0604020202020204" pitchFamily="34" charset="0"/>
              </a:rPr>
              <a:t>Cách 1: điỉu về phân số rồi so sánh</a:t>
            </a:r>
          </a:p>
          <a:p>
            <a:pPr marL="171450" indent="-171450">
              <a:buFontTx/>
              <a:buChar char="-"/>
            </a:pPr>
            <a:r>
              <a:rPr lang="en-US">
                <a:latin typeface="Arial" panose="020B0604020202020204" pitchFamily="34" charset="0"/>
              </a:rPr>
              <a:t>Cách 2: a) So sánh phần nguyên, phần nguyên nào lớn hơn thì hỗn số đó lớn hơn.</a:t>
            </a:r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7C8EEBAE-DEDC-4B8D-8C1F-3FF46233779D}" type="slidenum">
              <a:rPr lang="en-US" altLang="en-US" smtClean="0"/>
              <a:pPr/>
              <a:t>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311098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Tương tự, ở phần b, phần nguyên = nhau =&gt; so sánh phần phân số, hỗn số nào có phần phân số lớn hơn thì lớn hơn.</a:t>
            </a:r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6F341650-45EE-4110-AF7F-1530B6B5D94F}" type="slidenum">
              <a:rPr lang="en-US" altLang="en-US" smtClean="0"/>
              <a:pPr/>
              <a:t>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513226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9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Hỏi HS cách 2 để so sánh hỗn số ở phần c  (so sánh phần nguyên)</a:t>
            </a:r>
          </a:p>
        </p:txBody>
      </p:sp>
      <p:sp>
        <p:nvSpPr>
          <p:cNvPr id="178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9D98328-7317-4E2F-9A44-7036AF990EE1}" type="slidenum">
              <a:rPr lang="en-US" altLang="en-US" smtClean="0"/>
              <a:pPr/>
              <a:t>10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45203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Hỏi HS cách 2 để so sánh hỗn số ở phần d  (phần nguyên bằng nhau =&gt; so sánh phần thập phân)</a:t>
            </a:r>
          </a:p>
          <a:p>
            <a:endParaRPr lang="en-US">
              <a:latin typeface="Arial" panose="020B0604020202020204" pitchFamily="34" charset="0"/>
            </a:endParaRPr>
          </a:p>
        </p:txBody>
      </p:sp>
      <p:sp>
        <p:nvSpPr>
          <p:cNvPr id="1802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CAA38F10-186A-440E-B65D-3C5DB9804957}" type="slidenum">
              <a:rPr lang="en-US" altLang="en-US" smtClean="0"/>
              <a:pPr/>
              <a:t>11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258059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5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>
                <a:latin typeface="Arial" panose="020B0604020202020204" pitchFamily="34" charset="0"/>
              </a:rPr>
              <a:t>- Hỏi HS: Muốn so sánh hai hỗn số ta có những cách nào?</a:t>
            </a:r>
          </a:p>
          <a:p>
            <a:r>
              <a:rPr lang="en-US">
                <a:latin typeface="Arial" panose="020B0604020202020204" pitchFamily="34" charset="0"/>
              </a:rPr>
              <a:t>- HS trả lời. GV chốt bằng sơ đồ tư duy</a:t>
            </a:r>
          </a:p>
        </p:txBody>
      </p:sp>
      <p:sp>
        <p:nvSpPr>
          <p:cNvPr id="1822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1F54CA8F-914C-4173-B6A5-B6C7939149FB}" type="slidenum">
              <a:rPr lang="en-US" altLang="en-US" smtClean="0"/>
              <a:pPr/>
              <a:t>12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90130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459BD36-F03A-4CEC-8E3D-573CC552FCD5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27B8F-1008-4AAA-93F6-F6DC53CEB7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1900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4837BB6-3286-4011-BBAC-E02A86346658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2E60814-41C0-4753-8ED7-42356FCDFF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0190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415843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528305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508852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912348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96374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225291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285956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57012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908429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99852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F1954CB-F86F-4AF1-9DB5-8C9C45A27E47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E955E3A-AAC5-4960-AB44-E7D89BC863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27810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402857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922910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787484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309185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362746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189902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934049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488471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53887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4422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5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00;p4"/>
          <p:cNvSpPr>
            <a:spLocks/>
          </p:cNvSpPr>
          <p:nvPr/>
        </p:nvSpPr>
        <p:spPr bwMode="auto">
          <a:xfrm>
            <a:off x="-101600" y="5554663"/>
            <a:ext cx="1474788" cy="1355725"/>
          </a:xfrm>
          <a:custGeom>
            <a:avLst/>
            <a:gdLst>
              <a:gd name="T0" fmla="*/ 472489 w 227725"/>
              <a:gd name="T1" fmla="*/ 0 h 209421"/>
              <a:gd name="T2" fmla="*/ 0 w 227725"/>
              <a:gd name="T3" fmla="*/ 118216 h 209421"/>
              <a:gd name="T4" fmla="*/ 0 w 227725"/>
              <a:gd name="T5" fmla="*/ 1355725 h 209421"/>
              <a:gd name="T6" fmla="*/ 1410492 w 227725"/>
              <a:gd name="T7" fmla="*/ 1355725 h 209421"/>
              <a:gd name="T8" fmla="*/ 1474782 w 227725"/>
              <a:gd name="T9" fmla="*/ 1002048 h 209421"/>
              <a:gd name="T10" fmla="*/ 472489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101;p4"/>
          <p:cNvSpPr>
            <a:spLocks/>
          </p:cNvSpPr>
          <p:nvPr/>
        </p:nvSpPr>
        <p:spPr bwMode="auto">
          <a:xfrm rot="10800000">
            <a:off x="10845800" y="-92075"/>
            <a:ext cx="1447800" cy="1333500"/>
          </a:xfrm>
          <a:custGeom>
            <a:avLst/>
            <a:gdLst>
              <a:gd name="T0" fmla="*/ 463843 w 227725"/>
              <a:gd name="T1" fmla="*/ 0 h 209421"/>
              <a:gd name="T2" fmla="*/ 0 w 227725"/>
              <a:gd name="T3" fmla="*/ 116278 h 209421"/>
              <a:gd name="T4" fmla="*/ 0 w 227725"/>
              <a:gd name="T5" fmla="*/ 1333500 h 209421"/>
              <a:gd name="T6" fmla="*/ 1384681 w 227725"/>
              <a:gd name="T7" fmla="*/ 1333500 h 209421"/>
              <a:gd name="T8" fmla="*/ 1447794 w 227725"/>
              <a:gd name="T9" fmla="*/ 985621 h 209421"/>
              <a:gd name="T10" fmla="*/ 463843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6" name="Google Shape;102;p4"/>
          <p:cNvGrpSpPr>
            <a:grpSpLocks/>
          </p:cNvGrpSpPr>
          <p:nvPr/>
        </p:nvGrpSpPr>
        <p:grpSpPr bwMode="auto">
          <a:xfrm>
            <a:off x="46038" y="15875"/>
            <a:ext cx="4686300" cy="4711700"/>
            <a:chOff x="34399" y="11580"/>
            <a:chExt cx="4024035" cy="4045522"/>
          </a:xfrm>
        </p:grpSpPr>
        <p:sp>
          <p:nvSpPr>
            <p:cNvPr id="7" name="Google Shape;103;p4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104;p4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105;p4"/>
            <p:cNvSpPr/>
            <p:nvPr/>
          </p:nvSpPr>
          <p:spPr>
            <a:xfrm>
              <a:off x="245688" y="1309200"/>
              <a:ext cx="140405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06;p4"/>
            <p:cNvSpPr/>
            <p:nvPr/>
          </p:nvSpPr>
          <p:spPr>
            <a:xfrm>
              <a:off x="1596575" y="210585"/>
              <a:ext cx="18129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07;p4"/>
            <p:cNvSpPr/>
            <p:nvPr/>
          </p:nvSpPr>
          <p:spPr>
            <a:xfrm>
              <a:off x="405177" y="204388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08;p4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109;p4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110;p4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111;p4"/>
            <p:cNvSpPr/>
            <p:nvPr/>
          </p:nvSpPr>
          <p:spPr>
            <a:xfrm>
              <a:off x="337020" y="1835336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12;p4"/>
            <p:cNvSpPr/>
            <p:nvPr/>
          </p:nvSpPr>
          <p:spPr>
            <a:xfrm>
              <a:off x="2413105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13;p4"/>
            <p:cNvSpPr/>
            <p:nvPr/>
          </p:nvSpPr>
          <p:spPr>
            <a:xfrm>
              <a:off x="2278153" y="213311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4;p4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115;p4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116;p4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117;p4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118;p4"/>
            <p:cNvSpPr/>
            <p:nvPr/>
          </p:nvSpPr>
          <p:spPr>
            <a:xfrm>
              <a:off x="447435" y="3770862"/>
              <a:ext cx="8860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19;p4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120;p4"/>
            <p:cNvSpPr/>
            <p:nvPr/>
          </p:nvSpPr>
          <p:spPr>
            <a:xfrm>
              <a:off x="564666" y="394124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1;p4"/>
            <p:cNvSpPr/>
            <p:nvPr/>
          </p:nvSpPr>
          <p:spPr>
            <a:xfrm>
              <a:off x="222514" y="2646349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2;p4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123;p4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124;p4"/>
            <p:cNvSpPr/>
            <p:nvPr/>
          </p:nvSpPr>
          <p:spPr>
            <a:xfrm>
              <a:off x="2991083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5;p4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0" name="Google Shape;126;p4"/>
          <p:cNvSpPr>
            <a:spLocks/>
          </p:cNvSpPr>
          <p:nvPr/>
        </p:nvSpPr>
        <p:spPr bwMode="auto">
          <a:xfrm rot="10800000">
            <a:off x="11596688" y="1373188"/>
            <a:ext cx="115887" cy="77787"/>
          </a:xfrm>
          <a:custGeom>
            <a:avLst/>
            <a:gdLst>
              <a:gd name="T0" fmla="*/ 48787 w 9397"/>
              <a:gd name="T1" fmla="*/ 13 h 6198"/>
              <a:gd name="T2" fmla="*/ 55533 w 9397"/>
              <a:gd name="T3" fmla="*/ 77787 h 6198"/>
              <a:gd name="T4" fmla="*/ 70023 w 9397"/>
              <a:gd name="T5" fmla="*/ 4091 h 6198"/>
              <a:gd name="T6" fmla="*/ 48787 w 9397"/>
              <a:gd name="T7" fmla="*/ 13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31" name="Google Shape;127;p4"/>
          <p:cNvGrpSpPr>
            <a:grpSpLocks/>
          </p:cNvGrpSpPr>
          <p:nvPr/>
        </p:nvGrpSpPr>
        <p:grpSpPr bwMode="auto">
          <a:xfrm>
            <a:off x="7654925" y="2346325"/>
            <a:ext cx="4460875" cy="4421188"/>
            <a:chOff x="5740605" y="1760105"/>
            <a:chExt cx="3345890" cy="3315845"/>
          </a:xfrm>
        </p:grpSpPr>
        <p:sp>
          <p:nvSpPr>
            <p:cNvPr id="32" name="Google Shape;128;p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129;p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30;p4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1;p4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2;p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33;p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134;p4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5;p4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6;p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137;p4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8;p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3" name="Google Shape;139;p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4" name="Google Shape;140;p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5" name="Google Shape;141;p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142;p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143;p4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44;p4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5;p4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6;p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1" name="Google Shape;147;p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2" name="Google Shape;148;p4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9;p4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" name="Google Shape;98;p4"/>
          <p:cNvSpPr txBox="1">
            <a:spLocks noGrp="1"/>
          </p:cNvSpPr>
          <p:nvPr>
            <p:ph type="title"/>
          </p:nvPr>
        </p:nvSpPr>
        <p:spPr>
          <a:xfrm>
            <a:off x="2146467" y="560933"/>
            <a:ext cx="78868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7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"/>
          <p:cNvSpPr txBox="1">
            <a:spLocks noGrp="1"/>
          </p:cNvSpPr>
          <p:nvPr>
            <p:ph type="body" idx="1"/>
          </p:nvPr>
        </p:nvSpPr>
        <p:spPr>
          <a:xfrm>
            <a:off x="889600" y="1571767"/>
            <a:ext cx="10412800" cy="447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608625" lvl="0" indent="-42265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AutoNum type="arabicPeriod"/>
              <a:defRPr sz="1600"/>
            </a:lvl1pPr>
            <a:lvl2pPr marL="1217249" lvl="1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5874" lvl="2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4499" lvl="3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3123" lvl="4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1748" lvl="5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0372" lvl="6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8997" lvl="7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7622" lvl="8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127066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057866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783770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781371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942403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375945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780716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23363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527525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73843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691640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5"/>
        </a:solid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35;p7"/>
          <p:cNvSpPr/>
          <p:nvPr/>
        </p:nvSpPr>
        <p:spPr>
          <a:xfrm rot="5400000">
            <a:off x="-234157" y="-38894"/>
            <a:ext cx="3327401" cy="305911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Google Shape;237;p7"/>
          <p:cNvSpPr/>
          <p:nvPr/>
        </p:nvSpPr>
        <p:spPr>
          <a:xfrm>
            <a:off x="-101600" y="1290638"/>
            <a:ext cx="6186488" cy="5689600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" name="Google Shape;239;p7"/>
          <p:cNvGrpSpPr>
            <a:grpSpLocks/>
          </p:cNvGrpSpPr>
          <p:nvPr/>
        </p:nvGrpSpPr>
        <p:grpSpPr bwMode="auto">
          <a:xfrm rot="10800000">
            <a:off x="9359900" y="4257675"/>
            <a:ext cx="2654300" cy="2465388"/>
            <a:chOff x="817100" y="238125"/>
            <a:chExt cx="5912375" cy="5495644"/>
          </a:xfrm>
        </p:grpSpPr>
        <p:sp>
          <p:nvSpPr>
            <p:cNvPr id="7" name="Google Shape;240;p7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241;p7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242;p7"/>
            <p:cNvSpPr/>
            <p:nvPr/>
          </p:nvSpPr>
          <p:spPr>
            <a:xfrm>
              <a:off x="2174966" y="853863"/>
              <a:ext cx="374828" cy="244173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43;p7"/>
            <p:cNvSpPr/>
            <p:nvPr/>
          </p:nvSpPr>
          <p:spPr>
            <a:xfrm>
              <a:off x="1032802" y="3433597"/>
              <a:ext cx="374828" cy="247711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44;p7"/>
            <p:cNvSpPr/>
            <p:nvPr/>
          </p:nvSpPr>
          <p:spPr>
            <a:xfrm>
              <a:off x="4664387" y="478758"/>
              <a:ext cx="487983" cy="3184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45;p7"/>
            <p:cNvSpPr/>
            <p:nvPr/>
          </p:nvSpPr>
          <p:spPr>
            <a:xfrm>
              <a:off x="3363099" y="1504989"/>
              <a:ext cx="442013" cy="290176"/>
            </a:xfrm>
            <a:custGeom>
              <a:avLst/>
              <a:gdLst/>
              <a:ahLst/>
              <a:cxnLst/>
              <a:rect l="l" t="t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46;p7"/>
            <p:cNvSpPr/>
            <p:nvPr/>
          </p:nvSpPr>
          <p:spPr>
            <a:xfrm>
              <a:off x="1347516" y="5570988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47;p7"/>
            <p:cNvSpPr/>
            <p:nvPr/>
          </p:nvSpPr>
          <p:spPr>
            <a:xfrm>
              <a:off x="1888540" y="3776852"/>
              <a:ext cx="233383" cy="152166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48;p7"/>
            <p:cNvSpPr/>
            <p:nvPr/>
          </p:nvSpPr>
          <p:spPr>
            <a:xfrm>
              <a:off x="3356027" y="291340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49;p7"/>
            <p:cNvSpPr/>
            <p:nvPr/>
          </p:nvSpPr>
          <p:spPr>
            <a:xfrm>
              <a:off x="5548414" y="163592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250;p7"/>
            <p:cNvSpPr/>
            <p:nvPr/>
          </p:nvSpPr>
          <p:spPr>
            <a:xfrm>
              <a:off x="983296" y="5277272"/>
              <a:ext cx="236920" cy="155704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251;p7"/>
            <p:cNvSpPr/>
            <p:nvPr/>
          </p:nvSpPr>
          <p:spPr>
            <a:xfrm>
              <a:off x="1283866" y="4849087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52;p7"/>
            <p:cNvSpPr/>
            <p:nvPr/>
          </p:nvSpPr>
          <p:spPr>
            <a:xfrm>
              <a:off x="5887881" y="1239586"/>
              <a:ext cx="236918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53;p7"/>
            <p:cNvSpPr>
              <a:spLocks/>
            </p:cNvSpPr>
            <p:nvPr/>
          </p:nvSpPr>
          <p:spPr bwMode="auto">
            <a:xfrm>
              <a:off x="5312075" y="1247725"/>
              <a:ext cx="234925" cy="154950"/>
            </a:xfrm>
            <a:custGeom>
              <a:avLst/>
              <a:gdLst>
                <a:gd name="T0" fmla="*/ 98925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25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254;p7"/>
            <p:cNvSpPr>
              <a:spLocks/>
            </p:cNvSpPr>
            <p:nvPr/>
          </p:nvSpPr>
          <p:spPr bwMode="auto">
            <a:xfrm>
              <a:off x="6494550" y="492575"/>
              <a:ext cx="234925" cy="154950"/>
            </a:xfrm>
            <a:custGeom>
              <a:avLst/>
              <a:gdLst>
                <a:gd name="T0" fmla="*/ 98900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255;p7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256;p7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236" name="Google Shape;236;p7"/>
          <p:cNvSpPr txBox="1">
            <a:spLocks noGrp="1"/>
          </p:cNvSpPr>
          <p:nvPr>
            <p:ph type="title"/>
          </p:nvPr>
        </p:nvSpPr>
        <p:spPr>
          <a:xfrm>
            <a:off x="6452200" y="410333"/>
            <a:ext cx="4368800" cy="10076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38" name="Google Shape;238;p7"/>
          <p:cNvSpPr txBox="1">
            <a:spLocks noGrp="1"/>
          </p:cNvSpPr>
          <p:nvPr>
            <p:ph type="subTitle" idx="1"/>
          </p:nvPr>
        </p:nvSpPr>
        <p:spPr>
          <a:xfrm>
            <a:off x="6452200" y="1523200"/>
            <a:ext cx="4368800" cy="381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818140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3245290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1720302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7334581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5390945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250715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25800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355912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515393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488810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270427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4395750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918240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09146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908040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1078528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36117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975869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241550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25646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400166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343152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4"/>
        </a:solidFill>
        <a:effectLst/>
      </p:bgPr>
    </p:bg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79;p14"/>
          <p:cNvGrpSpPr>
            <a:grpSpLocks/>
          </p:cNvGrpSpPr>
          <p:nvPr/>
        </p:nvGrpSpPr>
        <p:grpSpPr bwMode="auto">
          <a:xfrm rot="10800000">
            <a:off x="5511800" y="-112713"/>
            <a:ext cx="6815138" cy="7046913"/>
            <a:chOff x="258350" y="-84478"/>
            <a:chExt cx="5112025" cy="5285500"/>
          </a:xfrm>
        </p:grpSpPr>
        <p:sp>
          <p:nvSpPr>
            <p:cNvPr id="6" name="Google Shape;380;p14"/>
            <p:cNvSpPr/>
            <p:nvPr/>
          </p:nvSpPr>
          <p:spPr>
            <a:xfrm rot="5400000">
              <a:off x="294859" y="127887"/>
              <a:ext cx="5285500" cy="4860770"/>
            </a:xfrm>
            <a:custGeom>
              <a:avLst/>
              <a:gdLst/>
              <a:ahLst/>
              <a:cxnLst/>
              <a:rect l="l" t="t" r="r" b="b"/>
              <a:pathLst>
                <a:path w="227725" h="209421" extrusionOk="0">
                  <a:moveTo>
                    <a:pt x="72958" y="0"/>
                  </a:moveTo>
                  <a:cubicBezTo>
                    <a:pt x="46578" y="0"/>
                    <a:pt x="21728" y="6589"/>
                    <a:pt x="0" y="18261"/>
                  </a:cubicBezTo>
                  <a:lnTo>
                    <a:pt x="0" y="209421"/>
                  </a:lnTo>
                  <a:lnTo>
                    <a:pt x="217797" y="209421"/>
                  </a:lnTo>
                  <a:cubicBezTo>
                    <a:pt x="224236" y="192430"/>
                    <a:pt x="227724" y="174018"/>
                    <a:pt x="227724" y="154788"/>
                  </a:cubicBezTo>
                  <a:cubicBezTo>
                    <a:pt x="227724" y="69276"/>
                    <a:pt x="158449" y="0"/>
                    <a:pt x="729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1;p14"/>
            <p:cNvSpPr/>
            <p:nvPr/>
          </p:nvSpPr>
          <p:spPr>
            <a:xfrm>
              <a:off x="255968" y="-82097"/>
              <a:ext cx="1586121" cy="52855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85;p14"/>
          <p:cNvGrpSpPr>
            <a:grpSpLocks/>
          </p:cNvGrpSpPr>
          <p:nvPr/>
        </p:nvGrpSpPr>
        <p:grpSpPr bwMode="auto">
          <a:xfrm rot="10800000">
            <a:off x="123825" y="123825"/>
            <a:ext cx="4460875" cy="4421188"/>
            <a:chOff x="5740605" y="1760105"/>
            <a:chExt cx="3345890" cy="3315845"/>
          </a:xfrm>
        </p:grpSpPr>
        <p:sp>
          <p:nvSpPr>
            <p:cNvPr id="9" name="Google Shape;386;p1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387;p1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388;p14"/>
            <p:cNvSpPr/>
            <p:nvPr/>
          </p:nvSpPr>
          <p:spPr>
            <a:xfrm rot="10800000">
              <a:off x="8795962" y="3917488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89;p14"/>
            <p:cNvSpPr/>
            <p:nvPr/>
          </p:nvSpPr>
          <p:spPr>
            <a:xfrm rot="10800000">
              <a:off x="7640975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90;p1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391;p1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392;p14"/>
            <p:cNvSpPr/>
            <p:nvPr/>
          </p:nvSpPr>
          <p:spPr>
            <a:xfrm rot="10800000">
              <a:off x="7040858" y="4810444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93;p14"/>
            <p:cNvSpPr/>
            <p:nvPr/>
          </p:nvSpPr>
          <p:spPr>
            <a:xfrm rot="10800000">
              <a:off x="8856688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94;p1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395;p14"/>
            <p:cNvSpPr/>
            <p:nvPr/>
          </p:nvSpPr>
          <p:spPr>
            <a:xfrm rot="10800000">
              <a:off x="7040858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96;p1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397;p1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398;p1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399;p1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400;p1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401;p14"/>
            <p:cNvSpPr/>
            <p:nvPr/>
          </p:nvSpPr>
          <p:spPr>
            <a:xfrm rot="10800000">
              <a:off x="8672129" y="1899407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02;p14"/>
            <p:cNvSpPr/>
            <p:nvPr/>
          </p:nvSpPr>
          <p:spPr>
            <a:xfrm rot="10800000">
              <a:off x="8575681" y="1757724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03;p14"/>
            <p:cNvSpPr/>
            <p:nvPr/>
          </p:nvSpPr>
          <p:spPr>
            <a:xfrm rot="10800000">
              <a:off x="8860260" y="2836415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04;p1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405;p1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406;p14"/>
            <p:cNvSpPr/>
            <p:nvPr/>
          </p:nvSpPr>
          <p:spPr>
            <a:xfrm rot="10800000">
              <a:off x="6561003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07;p14"/>
            <p:cNvSpPr/>
            <p:nvPr/>
          </p:nvSpPr>
          <p:spPr>
            <a:xfrm rot="10800000">
              <a:off x="5745368" y="4722339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2" name="Google Shape;382;p14"/>
          <p:cNvSpPr txBox="1">
            <a:spLocks noGrp="1"/>
          </p:cNvSpPr>
          <p:nvPr>
            <p:ph type="ctrTitle"/>
          </p:nvPr>
        </p:nvSpPr>
        <p:spPr>
          <a:xfrm>
            <a:off x="6607767" y="3790567"/>
            <a:ext cx="4077600" cy="7540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383" name="Google Shape;383;p14"/>
          <p:cNvSpPr txBox="1">
            <a:spLocks noGrp="1"/>
          </p:cNvSpPr>
          <p:nvPr>
            <p:ph type="subTitle" idx="1"/>
          </p:nvPr>
        </p:nvSpPr>
        <p:spPr>
          <a:xfrm>
            <a:off x="6718167" y="4385600"/>
            <a:ext cx="3856800" cy="79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Karla Regular"/>
              <a:buNone/>
              <a:defRPr sz="2100">
                <a:latin typeface="Karla Regular"/>
                <a:ea typeface="Karla Regular"/>
                <a:cs typeface="Karla Regular"/>
                <a:sym typeface="Karla Regula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384" name="Google Shape;384;p14"/>
          <p:cNvSpPr txBox="1">
            <a:spLocks noGrp="1"/>
          </p:cNvSpPr>
          <p:nvPr>
            <p:ph type="title" idx="2"/>
          </p:nvPr>
        </p:nvSpPr>
        <p:spPr>
          <a:xfrm>
            <a:off x="7240567" y="2407333"/>
            <a:ext cx="2812000" cy="14504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3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9258293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97142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5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9;p27"/>
          <p:cNvGrpSpPr>
            <a:grpSpLocks/>
          </p:cNvGrpSpPr>
          <p:nvPr/>
        </p:nvGrpSpPr>
        <p:grpSpPr bwMode="auto">
          <a:xfrm flipH="1">
            <a:off x="7427913" y="15875"/>
            <a:ext cx="4687887" cy="4711700"/>
            <a:chOff x="34399" y="11580"/>
            <a:chExt cx="4024035" cy="4045522"/>
          </a:xfrm>
        </p:grpSpPr>
        <p:sp>
          <p:nvSpPr>
            <p:cNvPr id="3" name="Google Shape;900;p27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01;p27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02;p27"/>
            <p:cNvSpPr/>
            <p:nvPr/>
          </p:nvSpPr>
          <p:spPr>
            <a:xfrm>
              <a:off x="245616" y="1309200"/>
              <a:ext cx="140358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03;p27"/>
            <p:cNvSpPr/>
            <p:nvPr/>
          </p:nvSpPr>
          <p:spPr>
            <a:xfrm>
              <a:off x="1597409" y="210585"/>
              <a:ext cx="18123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904;p27"/>
            <p:cNvSpPr/>
            <p:nvPr/>
          </p:nvSpPr>
          <p:spPr>
            <a:xfrm>
              <a:off x="405052" y="204388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905;p27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06;p27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907;p27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908;p27"/>
            <p:cNvSpPr/>
            <p:nvPr/>
          </p:nvSpPr>
          <p:spPr>
            <a:xfrm>
              <a:off x="336917" y="1835336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9;p27"/>
            <p:cNvSpPr/>
            <p:nvPr/>
          </p:nvSpPr>
          <p:spPr>
            <a:xfrm>
              <a:off x="2412300" y="117898"/>
              <a:ext cx="88576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10;p27"/>
            <p:cNvSpPr/>
            <p:nvPr/>
          </p:nvSpPr>
          <p:spPr>
            <a:xfrm>
              <a:off x="2278756" y="213311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11;p27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912;p27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13;p27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7" name="Google Shape;914;p27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915;p27"/>
            <p:cNvSpPr/>
            <p:nvPr/>
          </p:nvSpPr>
          <p:spPr>
            <a:xfrm>
              <a:off x="447295" y="3770862"/>
              <a:ext cx="8857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16;p27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917;p27"/>
            <p:cNvSpPr/>
            <p:nvPr/>
          </p:nvSpPr>
          <p:spPr>
            <a:xfrm>
              <a:off x="564487" y="394124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8;p27"/>
            <p:cNvSpPr/>
            <p:nvPr/>
          </p:nvSpPr>
          <p:spPr>
            <a:xfrm>
              <a:off x="222451" y="2646349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19;p27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20;p27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921;p27"/>
            <p:cNvSpPr/>
            <p:nvPr/>
          </p:nvSpPr>
          <p:spPr>
            <a:xfrm>
              <a:off x="2990082" y="117898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922;p27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6" name="Google Shape;923;p27"/>
          <p:cNvGrpSpPr>
            <a:grpSpLocks/>
          </p:cNvGrpSpPr>
          <p:nvPr/>
        </p:nvGrpSpPr>
        <p:grpSpPr bwMode="auto">
          <a:xfrm flipH="1">
            <a:off x="46038" y="2346325"/>
            <a:ext cx="4460875" cy="4421188"/>
            <a:chOff x="5740605" y="1760105"/>
            <a:chExt cx="3345890" cy="3315845"/>
          </a:xfrm>
        </p:grpSpPr>
        <p:sp>
          <p:nvSpPr>
            <p:cNvPr id="27" name="Google Shape;924;p27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925;p27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926;p27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27;p27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28;p27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29;p27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930;p27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31;p27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32;p27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6" name="Google Shape;933;p27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34;p27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935;p27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9" name="Google Shape;936;p27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0" name="Google Shape;937;p27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938;p27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2" name="Google Shape;939;p27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40;p27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41;p27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42;p27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943;p27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944;p27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945;p27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84369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4"/>
        </a:solidFill>
        <a:effectLst/>
      </p:bgPr>
    </p:bg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7;p28"/>
          <p:cNvSpPr/>
          <p:nvPr/>
        </p:nvSpPr>
        <p:spPr>
          <a:xfrm rot="10800000">
            <a:off x="7024688" y="-93663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948;p28"/>
          <p:cNvSpPr/>
          <p:nvPr/>
        </p:nvSpPr>
        <p:spPr>
          <a:xfrm>
            <a:off x="-101600" y="2057400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949;p28"/>
          <p:cNvSpPr>
            <a:spLocks/>
          </p:cNvSpPr>
          <p:nvPr/>
        </p:nvSpPr>
        <p:spPr bwMode="auto">
          <a:xfrm rot="19231522">
            <a:off x="10693400" y="2139950"/>
            <a:ext cx="277813" cy="292100"/>
          </a:xfrm>
          <a:custGeom>
            <a:avLst/>
            <a:gdLst>
              <a:gd name="T0" fmla="*/ 118616 w 34839"/>
              <a:gd name="T1" fmla="*/ 0 h 36535"/>
              <a:gd name="T2" fmla="*/ 104047 w 34839"/>
              <a:gd name="T3" fmla="*/ 110580 h 36535"/>
              <a:gd name="T4" fmla="*/ 0 w 34839"/>
              <a:gd name="T5" fmla="*/ 133006 h 36535"/>
              <a:gd name="T6" fmla="*/ 95722 w 34839"/>
              <a:gd name="T7" fmla="*/ 172126 h 36535"/>
              <a:gd name="T8" fmla="*/ 79598 w 34839"/>
              <a:gd name="T9" fmla="*/ 292100 h 36535"/>
              <a:gd name="T10" fmla="*/ 163351 w 34839"/>
              <a:gd name="T11" fmla="*/ 200293 h 36535"/>
              <a:gd name="T12" fmla="*/ 277805 w 34839"/>
              <a:gd name="T13" fmla="*/ 247240 h 36535"/>
              <a:gd name="T14" fmla="*/ 277805 w 34839"/>
              <a:gd name="T15" fmla="*/ 247240 h 36535"/>
              <a:gd name="T16" fmla="*/ 212257 w 34839"/>
              <a:gd name="T17" fmla="*/ 145526 h 36535"/>
              <a:gd name="T18" fmla="*/ 277805 w 34839"/>
              <a:gd name="T19" fmla="*/ 73027 h 36535"/>
              <a:gd name="T20" fmla="*/ 178957 w 34839"/>
              <a:gd name="T21" fmla="*/ 93886 h 36535"/>
              <a:gd name="T22" fmla="*/ 118616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950;p28"/>
          <p:cNvSpPr>
            <a:spLocks/>
          </p:cNvSpPr>
          <p:nvPr/>
        </p:nvSpPr>
        <p:spPr bwMode="auto">
          <a:xfrm rot="10800000">
            <a:off x="11555413" y="3694113"/>
            <a:ext cx="431800" cy="454025"/>
          </a:xfrm>
          <a:custGeom>
            <a:avLst/>
            <a:gdLst>
              <a:gd name="T0" fmla="*/ 184363 w 34839"/>
              <a:gd name="T1" fmla="*/ 0 h 36535"/>
              <a:gd name="T2" fmla="*/ 161719 w 34839"/>
              <a:gd name="T3" fmla="*/ 171880 h 36535"/>
              <a:gd name="T4" fmla="*/ 0 w 34839"/>
              <a:gd name="T5" fmla="*/ 206738 h 36535"/>
              <a:gd name="T6" fmla="*/ 148779 w 34839"/>
              <a:gd name="T7" fmla="*/ 267544 h 36535"/>
              <a:gd name="T8" fmla="*/ 123718 w 34839"/>
              <a:gd name="T9" fmla="*/ 454025 h 36535"/>
              <a:gd name="T10" fmla="*/ 253894 w 34839"/>
              <a:gd name="T11" fmla="*/ 311324 h 36535"/>
              <a:gd name="T12" fmla="*/ 431788 w 34839"/>
              <a:gd name="T13" fmla="*/ 384296 h 36535"/>
              <a:gd name="T14" fmla="*/ 431788 w 34839"/>
              <a:gd name="T15" fmla="*/ 384296 h 36535"/>
              <a:gd name="T16" fmla="*/ 329908 w 34839"/>
              <a:gd name="T17" fmla="*/ 226199 h 36535"/>
              <a:gd name="T18" fmla="*/ 431788 w 34839"/>
              <a:gd name="T19" fmla="*/ 113509 h 36535"/>
              <a:gd name="T20" fmla="*/ 278150 w 34839"/>
              <a:gd name="T21" fmla="*/ 145932 h 36535"/>
              <a:gd name="T22" fmla="*/ 184363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6" name="Google Shape;951;p28"/>
          <p:cNvSpPr>
            <a:spLocks/>
          </p:cNvSpPr>
          <p:nvPr/>
        </p:nvSpPr>
        <p:spPr bwMode="auto">
          <a:xfrm rot="10800000">
            <a:off x="9996488" y="6183313"/>
            <a:ext cx="303212" cy="323850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199 w 24466"/>
              <a:gd name="T11" fmla="*/ 216428 h 26162"/>
              <a:gd name="T12" fmla="*/ 197287 w 24466"/>
              <a:gd name="T13" fmla="*/ 323838 h 26162"/>
              <a:gd name="T14" fmla="*/ 188389 w 24466"/>
              <a:gd name="T15" fmla="*/ 184937 h 26162"/>
              <a:gd name="T16" fmla="*/ 303200 w 24466"/>
              <a:gd name="T17" fmla="*/ 137292 h 26162"/>
              <a:gd name="T18" fmla="*/ 181932 w 24466"/>
              <a:gd name="T19" fmla="*/ 111445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7" name="Google Shape;952;p28"/>
          <p:cNvSpPr>
            <a:spLocks/>
          </p:cNvSpPr>
          <p:nvPr/>
        </p:nvSpPr>
        <p:spPr bwMode="auto">
          <a:xfrm rot="10800000">
            <a:off x="1651000" y="363538"/>
            <a:ext cx="433388" cy="454025"/>
          </a:xfrm>
          <a:custGeom>
            <a:avLst/>
            <a:gdLst>
              <a:gd name="T0" fmla="*/ 185041 w 34839"/>
              <a:gd name="T1" fmla="*/ 0 h 36535"/>
              <a:gd name="T2" fmla="*/ 162314 w 34839"/>
              <a:gd name="T3" fmla="*/ 171880 h 36535"/>
              <a:gd name="T4" fmla="*/ 0 w 34839"/>
              <a:gd name="T5" fmla="*/ 206738 h 36535"/>
              <a:gd name="T6" fmla="*/ 149327 w 34839"/>
              <a:gd name="T7" fmla="*/ 267544 h 36535"/>
              <a:gd name="T8" fmla="*/ 124173 w 34839"/>
              <a:gd name="T9" fmla="*/ 454025 h 36535"/>
              <a:gd name="T10" fmla="*/ 254828 w 34839"/>
              <a:gd name="T11" fmla="*/ 311324 h 36535"/>
              <a:gd name="T12" fmla="*/ 433376 w 34839"/>
              <a:gd name="T13" fmla="*/ 384296 h 36535"/>
              <a:gd name="T14" fmla="*/ 433376 w 34839"/>
              <a:gd name="T15" fmla="*/ 384296 h 36535"/>
              <a:gd name="T16" fmla="*/ 331121 w 34839"/>
              <a:gd name="T17" fmla="*/ 226199 h 36535"/>
              <a:gd name="T18" fmla="*/ 433376 w 34839"/>
              <a:gd name="T19" fmla="*/ 113509 h 36535"/>
              <a:gd name="T20" fmla="*/ 279173 w 34839"/>
              <a:gd name="T21" fmla="*/ 145932 h 36535"/>
              <a:gd name="T22" fmla="*/ 185041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8" name="Google Shape;953;p28"/>
          <p:cNvSpPr>
            <a:spLocks/>
          </p:cNvSpPr>
          <p:nvPr/>
        </p:nvSpPr>
        <p:spPr bwMode="auto">
          <a:xfrm rot="10800000">
            <a:off x="160338" y="2940050"/>
            <a:ext cx="303212" cy="325438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7388 h 26162"/>
              <a:gd name="T4" fmla="*/ 12 w 24466"/>
              <a:gd name="T5" fmla="*/ 73044 h 26162"/>
              <a:gd name="T6" fmla="*/ 72773 w 24466"/>
              <a:gd name="T7" fmla="*/ 165555 h 26162"/>
              <a:gd name="T8" fmla="*/ 15368 w 24466"/>
              <a:gd name="T9" fmla="*/ 258067 h 26162"/>
              <a:gd name="T10" fmla="*/ 113199 w 24466"/>
              <a:gd name="T11" fmla="*/ 217489 h 26162"/>
              <a:gd name="T12" fmla="*/ 197287 w 24466"/>
              <a:gd name="T13" fmla="*/ 325426 h 26162"/>
              <a:gd name="T14" fmla="*/ 188389 w 24466"/>
              <a:gd name="T15" fmla="*/ 185844 h 26162"/>
              <a:gd name="T16" fmla="*/ 303200 w 24466"/>
              <a:gd name="T17" fmla="*/ 137965 h 26162"/>
              <a:gd name="T18" fmla="*/ 181932 w 24466"/>
              <a:gd name="T19" fmla="*/ 111991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9" name="Google Shape;954;p28"/>
          <p:cNvSpPr>
            <a:spLocks/>
          </p:cNvSpPr>
          <p:nvPr/>
        </p:nvSpPr>
        <p:spPr bwMode="auto">
          <a:xfrm rot="10800000">
            <a:off x="1581150" y="4203700"/>
            <a:ext cx="303213" cy="323850"/>
          </a:xfrm>
          <a:custGeom>
            <a:avLst/>
            <a:gdLst>
              <a:gd name="T0" fmla="*/ 174646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200 w 24466"/>
              <a:gd name="T11" fmla="*/ 216428 h 26162"/>
              <a:gd name="T12" fmla="*/ 197288 w 24466"/>
              <a:gd name="T13" fmla="*/ 323838 h 26162"/>
              <a:gd name="T14" fmla="*/ 188390 w 24466"/>
              <a:gd name="T15" fmla="*/ 184937 h 26162"/>
              <a:gd name="T16" fmla="*/ 303201 w 24466"/>
              <a:gd name="T17" fmla="*/ 137292 h 26162"/>
              <a:gd name="T18" fmla="*/ 181933 w 24466"/>
              <a:gd name="T19" fmla="*/ 111445 h 26162"/>
              <a:gd name="T20" fmla="*/ 174646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0" name="Google Shape;955;p28"/>
          <p:cNvSpPr>
            <a:spLocks/>
          </p:cNvSpPr>
          <p:nvPr/>
        </p:nvSpPr>
        <p:spPr bwMode="auto">
          <a:xfrm rot="10800000">
            <a:off x="10299700" y="1860550"/>
            <a:ext cx="304800" cy="323850"/>
          </a:xfrm>
          <a:custGeom>
            <a:avLst/>
            <a:gdLst>
              <a:gd name="T0" fmla="*/ 175560 w 24466"/>
              <a:gd name="T1" fmla="*/ 0 h 26162"/>
              <a:gd name="T2" fmla="*/ 114602 w 24466"/>
              <a:gd name="T3" fmla="*/ 96912 h 26162"/>
              <a:gd name="T4" fmla="*/ 12 w 24466"/>
              <a:gd name="T5" fmla="*/ 72687 h 26162"/>
              <a:gd name="T6" fmla="*/ 73154 w 24466"/>
              <a:gd name="T7" fmla="*/ 164747 h 26162"/>
              <a:gd name="T8" fmla="*/ 15448 w 24466"/>
              <a:gd name="T9" fmla="*/ 256807 h 26162"/>
              <a:gd name="T10" fmla="*/ 113792 w 24466"/>
              <a:gd name="T11" fmla="*/ 216428 h 26162"/>
              <a:gd name="T12" fmla="*/ 198321 w 24466"/>
              <a:gd name="T13" fmla="*/ 323838 h 26162"/>
              <a:gd name="T14" fmla="*/ 189376 w 24466"/>
              <a:gd name="T15" fmla="*/ 184937 h 26162"/>
              <a:gd name="T16" fmla="*/ 304788 w 24466"/>
              <a:gd name="T17" fmla="*/ 137292 h 26162"/>
              <a:gd name="T18" fmla="*/ 182885 w 24466"/>
              <a:gd name="T19" fmla="*/ 111445 h 26162"/>
              <a:gd name="T20" fmla="*/ 175560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1" name="Google Shape;956;p28"/>
          <p:cNvSpPr>
            <a:spLocks/>
          </p:cNvSpPr>
          <p:nvPr/>
        </p:nvSpPr>
        <p:spPr bwMode="auto">
          <a:xfrm rot="10800000" flipH="1">
            <a:off x="1327150" y="26162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2" name="Google Shape;957;p28"/>
          <p:cNvSpPr>
            <a:spLocks/>
          </p:cNvSpPr>
          <p:nvPr/>
        </p:nvSpPr>
        <p:spPr bwMode="auto">
          <a:xfrm rot="10800000" flipH="1">
            <a:off x="1530350" y="28194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3" name="Google Shape;958;p28"/>
          <p:cNvSpPr>
            <a:spLocks/>
          </p:cNvSpPr>
          <p:nvPr/>
        </p:nvSpPr>
        <p:spPr bwMode="auto">
          <a:xfrm rot="10800000" flipH="1">
            <a:off x="261938" y="16970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4" name="Google Shape;959;p28"/>
          <p:cNvSpPr>
            <a:spLocks/>
          </p:cNvSpPr>
          <p:nvPr/>
        </p:nvSpPr>
        <p:spPr bwMode="auto">
          <a:xfrm rot="10800000" flipH="1">
            <a:off x="939800" y="5572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5" name="Google Shape;960;p28"/>
          <p:cNvSpPr>
            <a:spLocks/>
          </p:cNvSpPr>
          <p:nvPr/>
        </p:nvSpPr>
        <p:spPr bwMode="auto">
          <a:xfrm rot="10800000" flipH="1">
            <a:off x="423863" y="4932363"/>
            <a:ext cx="103187" cy="68262"/>
          </a:xfrm>
          <a:custGeom>
            <a:avLst/>
            <a:gdLst>
              <a:gd name="T0" fmla="*/ 43440 w 9397"/>
              <a:gd name="T1" fmla="*/ 11 h 6198"/>
              <a:gd name="T2" fmla="*/ 49447 w 9397"/>
              <a:gd name="T3" fmla="*/ 68262 h 6198"/>
              <a:gd name="T4" fmla="*/ 62349 w 9397"/>
              <a:gd name="T5" fmla="*/ 3590 h 6198"/>
              <a:gd name="T6" fmla="*/ 43440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6" name="Google Shape;961;p28"/>
          <p:cNvSpPr>
            <a:spLocks/>
          </p:cNvSpPr>
          <p:nvPr/>
        </p:nvSpPr>
        <p:spPr bwMode="auto">
          <a:xfrm rot="10800000" flipH="1">
            <a:off x="642938" y="51546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7" name="Google Shape;962;p28"/>
          <p:cNvSpPr>
            <a:spLocks/>
          </p:cNvSpPr>
          <p:nvPr/>
        </p:nvSpPr>
        <p:spPr bwMode="auto">
          <a:xfrm rot="10800000" flipH="1">
            <a:off x="363538" y="558006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8" name="Google Shape;963;p28"/>
          <p:cNvSpPr>
            <a:spLocks/>
          </p:cNvSpPr>
          <p:nvPr/>
        </p:nvSpPr>
        <p:spPr bwMode="auto">
          <a:xfrm rot="10800000" flipH="1">
            <a:off x="11352213" y="61166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9" name="Google Shape;964;p28"/>
          <p:cNvSpPr>
            <a:spLocks/>
          </p:cNvSpPr>
          <p:nvPr/>
        </p:nvSpPr>
        <p:spPr bwMode="auto">
          <a:xfrm rot="10800000" flipH="1">
            <a:off x="10698163" y="388778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0" name="Google Shape;965;p28"/>
          <p:cNvSpPr>
            <a:spLocks/>
          </p:cNvSpPr>
          <p:nvPr/>
        </p:nvSpPr>
        <p:spPr bwMode="auto">
          <a:xfrm rot="10800000" flipH="1">
            <a:off x="11830050" y="14938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1" name="Google Shape;966;p28"/>
          <p:cNvSpPr>
            <a:spLocks/>
          </p:cNvSpPr>
          <p:nvPr/>
        </p:nvSpPr>
        <p:spPr bwMode="auto">
          <a:xfrm rot="10800000" flipH="1">
            <a:off x="11555413" y="11414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2" name="Google Shape;967;p28"/>
          <p:cNvSpPr>
            <a:spLocks/>
          </p:cNvSpPr>
          <p:nvPr/>
        </p:nvSpPr>
        <p:spPr bwMode="auto">
          <a:xfrm rot="10800000" flipH="1">
            <a:off x="11453813" y="5438775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09224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5"/>
        </a:solidFill>
        <a:effectLst/>
      </p:bgPr>
    </p:bg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69;p29"/>
          <p:cNvGrpSpPr>
            <a:grpSpLocks/>
          </p:cNvGrpSpPr>
          <p:nvPr/>
        </p:nvGrpSpPr>
        <p:grpSpPr bwMode="auto">
          <a:xfrm rot="5400000">
            <a:off x="9547226" y="171450"/>
            <a:ext cx="2654300" cy="2466975"/>
            <a:chOff x="817100" y="238125"/>
            <a:chExt cx="5912375" cy="5495644"/>
          </a:xfrm>
        </p:grpSpPr>
        <p:sp>
          <p:nvSpPr>
            <p:cNvPr id="3" name="Google Shape;970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71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72;p29"/>
            <p:cNvSpPr/>
            <p:nvPr/>
          </p:nvSpPr>
          <p:spPr>
            <a:xfrm>
              <a:off x="2174967" y="853468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73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7" name="Google Shape;974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975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76;p29"/>
            <p:cNvSpPr/>
            <p:nvPr/>
          </p:nvSpPr>
          <p:spPr>
            <a:xfrm>
              <a:off x="1340446" y="5578167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77;p29"/>
            <p:cNvSpPr/>
            <p:nvPr/>
          </p:nvSpPr>
          <p:spPr>
            <a:xfrm>
              <a:off x="1888542" y="3774578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78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2" name="Google Shape;979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980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981;p29"/>
            <p:cNvSpPr/>
            <p:nvPr/>
          </p:nvSpPr>
          <p:spPr>
            <a:xfrm>
              <a:off x="1276795" y="4863803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82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83;p29"/>
            <p:cNvSpPr/>
            <p:nvPr/>
          </p:nvSpPr>
          <p:spPr>
            <a:xfrm>
              <a:off x="5311496" y="1246017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984;p29"/>
            <p:cNvSpPr/>
            <p:nvPr/>
          </p:nvSpPr>
          <p:spPr>
            <a:xfrm>
              <a:off x="6496094" y="492752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85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986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0" name="Google Shape;987;p29"/>
          <p:cNvGrpSpPr>
            <a:grpSpLocks/>
          </p:cNvGrpSpPr>
          <p:nvPr/>
        </p:nvGrpSpPr>
        <p:grpSpPr bwMode="auto">
          <a:xfrm rot="10800000" flipH="1">
            <a:off x="90488" y="4316413"/>
            <a:ext cx="2654300" cy="2466975"/>
            <a:chOff x="817100" y="238125"/>
            <a:chExt cx="5912375" cy="5495644"/>
          </a:xfrm>
        </p:grpSpPr>
        <p:sp>
          <p:nvSpPr>
            <p:cNvPr id="21" name="Google Shape;988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989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90;p29"/>
            <p:cNvSpPr/>
            <p:nvPr/>
          </p:nvSpPr>
          <p:spPr>
            <a:xfrm>
              <a:off x="2174966" y="853467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991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5" name="Google Shape;992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6" name="Google Shape;993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994;p29"/>
            <p:cNvSpPr/>
            <p:nvPr/>
          </p:nvSpPr>
          <p:spPr>
            <a:xfrm>
              <a:off x="1340444" y="557816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95;p29"/>
            <p:cNvSpPr/>
            <p:nvPr/>
          </p:nvSpPr>
          <p:spPr>
            <a:xfrm>
              <a:off x="1888540" y="377457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96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0" name="Google Shape;997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1" name="Google Shape;998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99;p29"/>
            <p:cNvSpPr/>
            <p:nvPr/>
          </p:nvSpPr>
          <p:spPr>
            <a:xfrm>
              <a:off x="1276794" y="4863802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0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001;p29"/>
            <p:cNvSpPr/>
            <p:nvPr/>
          </p:nvSpPr>
          <p:spPr>
            <a:xfrm>
              <a:off x="5304422" y="1246014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02;p29"/>
            <p:cNvSpPr/>
            <p:nvPr/>
          </p:nvSpPr>
          <p:spPr>
            <a:xfrm>
              <a:off x="6496092" y="492749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03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004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8" name="Google Shape;1005;p29"/>
          <p:cNvSpPr/>
          <p:nvPr/>
        </p:nvSpPr>
        <p:spPr>
          <a:xfrm flipH="1">
            <a:off x="7024688" y="2136775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1006;p29"/>
          <p:cNvSpPr/>
          <p:nvPr/>
        </p:nvSpPr>
        <p:spPr>
          <a:xfrm rot="10800000" flipH="1">
            <a:off x="-101600" y="-93663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605675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 bwMode="auto">
          <a:xfrm>
            <a:off x="609600" y="6356350"/>
            <a:ext cx="2844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3A67E5AD-83AC-40BB-A0D3-B3B51F902583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 bwMode="auto">
          <a:xfrm>
            <a:off x="4165600" y="6356350"/>
            <a:ext cx="3860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 spcFirstLastPara="1">
            <a:normAutofit/>
          </a:bodyPr>
          <a:lstStyle>
            <a:lvl1pPr eaLnBrk="0" hangingPunct="0">
              <a:buClrTx/>
              <a:defRPr/>
            </a:lvl1pPr>
          </a:lstStyle>
          <a:p>
            <a:pPr>
              <a:defRPr/>
            </a:pPr>
            <a:fld id="{82DBCED9-6A8B-45C7-B452-7038E7519C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9228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65B8673-29A9-46C3-909E-F25D57DBA33C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6C37F3A-CC2D-4D73-931C-A31E5BA8FD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8333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9000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870554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5575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97751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80850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602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737066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36056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59172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79469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856045F-4482-4297-B0A6-8EEB94D11089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393B0E3-4A17-4819-8A4E-5F8E58DC3E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4541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66353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096649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694168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3813560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8686367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820993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626237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58425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12276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100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AC91C67-DBE8-4250-9251-E2787D241D62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AC71E56-628A-4A1D-A240-545D0F578B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2549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593949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4568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32661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716002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812488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520555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940712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62621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12632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78551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72CF4FA-AE88-4BA7-81A9-66A0007AA976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1783623-724A-4FCE-A59B-A4BCBC3C2D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8424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014223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260507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44161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424701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955915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333448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089652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02626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95451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42490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D782080-5C05-47D0-A1DF-05C3E5E089CF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76040BD-ECB1-4F63-AD87-EFB17030CB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638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86927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72461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136844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2778765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549531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7007362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694395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8949450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5751969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05556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DFF5492-C790-4686-904A-B5BD9AFC1DEA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CC8E202-453A-4F6E-8F43-FA03244A3F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6515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977060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804709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25775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792150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050207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236872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313860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062610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456956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8353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0D0D20B-3380-4710-8319-9447E42FCEF8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D9B27-45A4-4D4B-8F20-EB43D83AEF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36010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420850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559448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208523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47082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453346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70224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463475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345275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698144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84112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A523D89-08AF-4BEC-9F2D-26133EC0C77E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84074DA-BFBB-424F-A3B6-E8CB9AB3A8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89092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28527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262164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226973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129275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204468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152061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0065190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2034815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8017281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348595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slideLayout" Target="../slideLayouts/slideLayout45.xml"/><Relationship Id="rId3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40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44.xml"/><Relationship Id="rId33" Type="http://schemas.openxmlformats.org/officeDocument/2006/relationships/theme" Target="../theme/theme3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29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32" Type="http://schemas.openxmlformats.org/officeDocument/2006/relationships/slideLayout" Target="../slideLayouts/slideLayout51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31" Type="http://schemas.openxmlformats.org/officeDocument/2006/relationships/slideLayout" Target="../slideLayouts/slideLayout50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6.xml"/><Relationship Id="rId30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34" Type="http://schemas.openxmlformats.org/officeDocument/2006/relationships/theme" Target="../theme/theme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33" Type="http://schemas.openxmlformats.org/officeDocument/2006/relationships/slideLayout" Target="../slideLayouts/slideLayout84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slideLayout" Target="../slideLayouts/slideLayout80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32" Type="http://schemas.openxmlformats.org/officeDocument/2006/relationships/slideLayout" Target="../slideLayouts/slideLayout83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31" Type="http://schemas.openxmlformats.org/officeDocument/2006/relationships/slideLayout" Target="../slideLayouts/slideLayout82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Relationship Id="rId30" Type="http://schemas.openxmlformats.org/officeDocument/2006/relationships/slideLayout" Target="../slideLayouts/slideLayout8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26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105.xml"/><Relationship Id="rId34" Type="http://schemas.openxmlformats.org/officeDocument/2006/relationships/theme" Target="../theme/theme5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5" Type="http://schemas.openxmlformats.org/officeDocument/2006/relationships/slideLayout" Target="../slideLayouts/slideLayout109.xml"/><Relationship Id="rId33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104.xml"/><Relationship Id="rId29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24" Type="http://schemas.openxmlformats.org/officeDocument/2006/relationships/slideLayout" Target="../slideLayouts/slideLayout108.xml"/><Relationship Id="rId32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23" Type="http://schemas.openxmlformats.org/officeDocument/2006/relationships/slideLayout" Target="../slideLayouts/slideLayout107.xml"/><Relationship Id="rId28" Type="http://schemas.openxmlformats.org/officeDocument/2006/relationships/slideLayout" Target="../slideLayouts/slideLayout112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31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slideLayout" Target="../slideLayouts/slideLayout106.xml"/><Relationship Id="rId27" Type="http://schemas.openxmlformats.org/officeDocument/2006/relationships/slideLayout" Target="../slideLayouts/slideLayout111.xml"/><Relationship Id="rId30" Type="http://schemas.openxmlformats.org/officeDocument/2006/relationships/slideLayout" Target="../slideLayouts/slideLayout11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.xml"/><Relationship Id="rId13" Type="http://schemas.openxmlformats.org/officeDocument/2006/relationships/slideLayout" Target="../slideLayouts/slideLayout130.xml"/><Relationship Id="rId18" Type="http://schemas.openxmlformats.org/officeDocument/2006/relationships/slideLayout" Target="../slideLayouts/slideLayout135.xml"/><Relationship Id="rId26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20.xml"/><Relationship Id="rId21" Type="http://schemas.openxmlformats.org/officeDocument/2006/relationships/slideLayout" Target="../slideLayouts/slideLayout138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124.xml"/><Relationship Id="rId12" Type="http://schemas.openxmlformats.org/officeDocument/2006/relationships/slideLayout" Target="../slideLayouts/slideLayout129.xml"/><Relationship Id="rId17" Type="http://schemas.openxmlformats.org/officeDocument/2006/relationships/slideLayout" Target="../slideLayouts/slideLayout134.xml"/><Relationship Id="rId25" Type="http://schemas.openxmlformats.org/officeDocument/2006/relationships/slideLayout" Target="../slideLayouts/slideLayout142.xml"/><Relationship Id="rId33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19.xml"/><Relationship Id="rId16" Type="http://schemas.openxmlformats.org/officeDocument/2006/relationships/slideLayout" Target="../slideLayouts/slideLayout133.xml"/><Relationship Id="rId20" Type="http://schemas.openxmlformats.org/officeDocument/2006/relationships/slideLayout" Target="../slideLayouts/slideLayout137.xml"/><Relationship Id="rId29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23.xml"/><Relationship Id="rId11" Type="http://schemas.openxmlformats.org/officeDocument/2006/relationships/slideLayout" Target="../slideLayouts/slideLayout128.xml"/><Relationship Id="rId24" Type="http://schemas.openxmlformats.org/officeDocument/2006/relationships/slideLayout" Target="../slideLayouts/slideLayout141.xml"/><Relationship Id="rId32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22.xml"/><Relationship Id="rId15" Type="http://schemas.openxmlformats.org/officeDocument/2006/relationships/slideLayout" Target="../slideLayouts/slideLayout132.xml"/><Relationship Id="rId23" Type="http://schemas.openxmlformats.org/officeDocument/2006/relationships/slideLayout" Target="../slideLayouts/slideLayout140.xml"/><Relationship Id="rId28" Type="http://schemas.openxmlformats.org/officeDocument/2006/relationships/slideLayout" Target="../slideLayouts/slideLayout145.xml"/><Relationship Id="rId10" Type="http://schemas.openxmlformats.org/officeDocument/2006/relationships/slideLayout" Target="../slideLayouts/slideLayout127.xml"/><Relationship Id="rId19" Type="http://schemas.openxmlformats.org/officeDocument/2006/relationships/slideLayout" Target="../slideLayouts/slideLayout136.xml"/><Relationship Id="rId31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6.xml"/><Relationship Id="rId14" Type="http://schemas.openxmlformats.org/officeDocument/2006/relationships/slideLayout" Target="../slideLayouts/slideLayout131.xml"/><Relationship Id="rId22" Type="http://schemas.openxmlformats.org/officeDocument/2006/relationships/slideLayout" Target="../slideLayouts/slideLayout139.xml"/><Relationship Id="rId27" Type="http://schemas.openxmlformats.org/officeDocument/2006/relationships/slideLayout" Target="../slideLayouts/slideLayout144.xml"/><Relationship Id="rId30" Type="http://schemas.openxmlformats.org/officeDocument/2006/relationships/slideLayout" Target="../slideLayouts/slideLayout1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8965E00B-D7F7-4F5B-B740-30EE2A380DD5}" type="datetimeFigureOut">
              <a:rPr lang="en-US"/>
              <a:pPr>
                <a:defRPr/>
              </a:pPr>
              <a:t>9/18/2022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EE6598B5-1E46-415E-BFC9-4C64FCF2EB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6;p1"/>
          <p:cNvSpPr txBox="1">
            <a:spLocks noGrp="1"/>
          </p:cNvSpPr>
          <p:nvPr>
            <p:ph type="title"/>
          </p:nvPr>
        </p:nvSpPr>
        <p:spPr bwMode="auto">
          <a:xfrm>
            <a:off x="415925" y="593725"/>
            <a:ext cx="11360150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2051" name="Google Shape;7;p1"/>
          <p:cNvSpPr txBox="1">
            <a:spLocks noGrp="1"/>
          </p:cNvSpPr>
          <p:nvPr>
            <p:ph type="body" idx="1"/>
          </p:nvPr>
        </p:nvSpPr>
        <p:spPr bwMode="auto">
          <a:xfrm>
            <a:off x="415925" y="2397125"/>
            <a:ext cx="11360150" cy="329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2052" name="Google Shape;8;p1"/>
          <p:cNvSpPr txBox="1">
            <a:spLocks noGrp="1"/>
          </p:cNvSpPr>
          <p:nvPr>
            <p:ph type="sldNum" idx="12"/>
          </p:nvPr>
        </p:nvSpPr>
        <p:spPr bwMode="auto">
          <a:xfrm>
            <a:off x="11296650" y="6218238"/>
            <a:ext cx="731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>
                <a:srgbClr val="000000"/>
              </a:buClr>
              <a:defRPr sz="1300" smtClean="0">
                <a:solidFill>
                  <a:srgbClr val="45127E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09A9DFD0-CA51-4686-B3DC-E9FCE41C72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3075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9" r:id="rId1"/>
    <p:sldLayoutId id="2147484400" r:id="rId2"/>
    <p:sldLayoutId id="2147484401" r:id="rId3"/>
    <p:sldLayoutId id="2147484402" r:id="rId4"/>
    <p:sldLayoutId id="2147484403" r:id="rId5"/>
    <p:sldLayoutId id="2147484404" r:id="rId6"/>
    <p:sldLayoutId id="2147484405" r:id="rId7"/>
    <p:sldLayoutId id="2147484406" r:id="rId8"/>
    <p:sldLayoutId id="2147484407" r:id="rId9"/>
    <p:sldLayoutId id="2147484408" r:id="rId10"/>
    <p:sldLayoutId id="2147484409" r:id="rId11"/>
    <p:sldLayoutId id="2147484410" r:id="rId12"/>
    <p:sldLayoutId id="2147484411" r:id="rId13"/>
    <p:sldLayoutId id="2147484412" r:id="rId14"/>
    <p:sldLayoutId id="2147484413" r:id="rId15"/>
    <p:sldLayoutId id="2147484414" r:id="rId16"/>
    <p:sldLayoutId id="2147484415" r:id="rId17"/>
    <p:sldLayoutId id="2147484416" r:id="rId18"/>
    <p:sldLayoutId id="2147484417" r:id="rId19"/>
    <p:sldLayoutId id="2147484418" r:id="rId20"/>
    <p:sldLayoutId id="2147484419" r:id="rId21"/>
    <p:sldLayoutId id="2147484420" r:id="rId22"/>
    <p:sldLayoutId id="2147484421" r:id="rId23"/>
    <p:sldLayoutId id="2147484422" r:id="rId24"/>
    <p:sldLayoutId id="2147484423" r:id="rId25"/>
    <p:sldLayoutId id="2147484424" r:id="rId26"/>
    <p:sldLayoutId id="2147484425" r:id="rId27"/>
    <p:sldLayoutId id="2147484426" r:id="rId28"/>
    <p:sldLayoutId id="2147484427" r:id="rId29"/>
    <p:sldLayoutId id="2147484428" r:id="rId30"/>
    <p:sldLayoutId id="2147484429" r:id="rId31"/>
    <p:sldLayoutId id="2147484430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4099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31" r:id="rId1"/>
    <p:sldLayoutId id="2147484432" r:id="rId2"/>
    <p:sldLayoutId id="2147484433" r:id="rId3"/>
    <p:sldLayoutId id="2147484434" r:id="rId4"/>
    <p:sldLayoutId id="2147484435" r:id="rId5"/>
    <p:sldLayoutId id="2147484436" r:id="rId6"/>
    <p:sldLayoutId id="2147484437" r:id="rId7"/>
    <p:sldLayoutId id="2147484438" r:id="rId8"/>
    <p:sldLayoutId id="2147484439" r:id="rId9"/>
    <p:sldLayoutId id="2147484440" r:id="rId10"/>
    <p:sldLayoutId id="2147484441" r:id="rId11"/>
    <p:sldLayoutId id="2147484442" r:id="rId12"/>
    <p:sldLayoutId id="2147484443" r:id="rId13"/>
    <p:sldLayoutId id="2147484444" r:id="rId14"/>
    <p:sldLayoutId id="2147484445" r:id="rId15"/>
    <p:sldLayoutId id="2147484446" r:id="rId16"/>
    <p:sldLayoutId id="2147484447" r:id="rId17"/>
    <p:sldLayoutId id="2147484448" r:id="rId18"/>
    <p:sldLayoutId id="2147484449" r:id="rId19"/>
    <p:sldLayoutId id="2147484450" r:id="rId20"/>
    <p:sldLayoutId id="2147484451" r:id="rId21"/>
    <p:sldLayoutId id="2147484452" r:id="rId22"/>
    <p:sldLayoutId id="2147484453" r:id="rId23"/>
    <p:sldLayoutId id="2147484454" r:id="rId24"/>
    <p:sldLayoutId id="2147484455" r:id="rId25"/>
    <p:sldLayoutId id="2147484456" r:id="rId26"/>
    <p:sldLayoutId id="2147484457" r:id="rId27"/>
    <p:sldLayoutId id="2147484458" r:id="rId28"/>
    <p:sldLayoutId id="2147484459" r:id="rId29"/>
    <p:sldLayoutId id="2147484460" r:id="rId30"/>
    <p:sldLayoutId id="2147484461" r:id="rId31"/>
    <p:sldLayoutId id="2147484462" r:id="rId32"/>
    <p:sldLayoutId id="214748446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5123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64" r:id="rId1"/>
    <p:sldLayoutId id="2147484465" r:id="rId2"/>
    <p:sldLayoutId id="2147484466" r:id="rId3"/>
    <p:sldLayoutId id="2147484467" r:id="rId4"/>
    <p:sldLayoutId id="2147484468" r:id="rId5"/>
    <p:sldLayoutId id="2147484469" r:id="rId6"/>
    <p:sldLayoutId id="2147484470" r:id="rId7"/>
    <p:sldLayoutId id="2147484471" r:id="rId8"/>
    <p:sldLayoutId id="2147484472" r:id="rId9"/>
    <p:sldLayoutId id="2147484473" r:id="rId10"/>
    <p:sldLayoutId id="2147484474" r:id="rId11"/>
    <p:sldLayoutId id="2147484475" r:id="rId12"/>
    <p:sldLayoutId id="2147484476" r:id="rId13"/>
    <p:sldLayoutId id="2147484477" r:id="rId14"/>
    <p:sldLayoutId id="2147484478" r:id="rId15"/>
    <p:sldLayoutId id="2147484479" r:id="rId16"/>
    <p:sldLayoutId id="2147484480" r:id="rId17"/>
    <p:sldLayoutId id="2147484481" r:id="rId18"/>
    <p:sldLayoutId id="2147484482" r:id="rId19"/>
    <p:sldLayoutId id="2147484483" r:id="rId20"/>
    <p:sldLayoutId id="2147484484" r:id="rId21"/>
    <p:sldLayoutId id="2147484485" r:id="rId22"/>
    <p:sldLayoutId id="2147484486" r:id="rId23"/>
    <p:sldLayoutId id="2147484487" r:id="rId24"/>
    <p:sldLayoutId id="2147484488" r:id="rId25"/>
    <p:sldLayoutId id="2147484489" r:id="rId26"/>
    <p:sldLayoutId id="2147484490" r:id="rId27"/>
    <p:sldLayoutId id="2147484491" r:id="rId28"/>
    <p:sldLayoutId id="2147484492" r:id="rId29"/>
    <p:sldLayoutId id="2147484493" r:id="rId30"/>
    <p:sldLayoutId id="2147484494" r:id="rId31"/>
    <p:sldLayoutId id="2147484495" r:id="rId32"/>
    <p:sldLayoutId id="2147484496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  <p:sp>
        <p:nvSpPr>
          <p:cNvPr id="6147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97" r:id="rId1"/>
    <p:sldLayoutId id="2147484498" r:id="rId2"/>
    <p:sldLayoutId id="2147484499" r:id="rId3"/>
    <p:sldLayoutId id="2147484500" r:id="rId4"/>
    <p:sldLayoutId id="2147484501" r:id="rId5"/>
    <p:sldLayoutId id="2147484502" r:id="rId6"/>
    <p:sldLayoutId id="2147484503" r:id="rId7"/>
    <p:sldLayoutId id="2147484504" r:id="rId8"/>
    <p:sldLayoutId id="2147484505" r:id="rId9"/>
    <p:sldLayoutId id="2147484506" r:id="rId10"/>
    <p:sldLayoutId id="2147484507" r:id="rId11"/>
    <p:sldLayoutId id="2147484508" r:id="rId12"/>
    <p:sldLayoutId id="2147484509" r:id="rId13"/>
    <p:sldLayoutId id="2147484510" r:id="rId14"/>
    <p:sldLayoutId id="2147484511" r:id="rId15"/>
    <p:sldLayoutId id="2147484512" r:id="rId16"/>
    <p:sldLayoutId id="2147484513" r:id="rId17"/>
    <p:sldLayoutId id="2147484514" r:id="rId18"/>
    <p:sldLayoutId id="2147484515" r:id="rId19"/>
    <p:sldLayoutId id="2147484516" r:id="rId20"/>
    <p:sldLayoutId id="2147484517" r:id="rId21"/>
    <p:sldLayoutId id="2147484518" r:id="rId22"/>
    <p:sldLayoutId id="2147484519" r:id="rId23"/>
    <p:sldLayoutId id="2147484520" r:id="rId24"/>
    <p:sldLayoutId id="2147484521" r:id="rId25"/>
    <p:sldLayoutId id="2147484522" r:id="rId26"/>
    <p:sldLayoutId id="2147484523" r:id="rId27"/>
    <p:sldLayoutId id="2147484524" r:id="rId28"/>
    <p:sldLayoutId id="2147484525" r:id="rId29"/>
    <p:sldLayoutId id="2147484526" r:id="rId30"/>
    <p:sldLayoutId id="2147484527" r:id="rId31"/>
    <p:sldLayoutId id="2147484528" r:id="rId32"/>
    <p:sldLayoutId id="2147484529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8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1.bin"/><Relationship Id="rId13" Type="http://schemas.openxmlformats.org/officeDocument/2006/relationships/image" Target="../media/image28.wmf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49.wmf"/><Relationship Id="rId12" Type="http://schemas.openxmlformats.org/officeDocument/2006/relationships/oleObject" Target="../embeddings/oleObject53.bin"/><Relationship Id="rId17" Type="http://schemas.openxmlformats.org/officeDocument/2006/relationships/image" Target="../media/image32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55.bin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50.bin"/><Relationship Id="rId11" Type="http://schemas.openxmlformats.org/officeDocument/2006/relationships/image" Target="../media/image51.wmf"/><Relationship Id="rId5" Type="http://schemas.openxmlformats.org/officeDocument/2006/relationships/image" Target="../media/image41.wmf"/><Relationship Id="rId15" Type="http://schemas.openxmlformats.org/officeDocument/2006/relationships/image" Target="../media/image31.wmf"/><Relationship Id="rId10" Type="http://schemas.openxmlformats.org/officeDocument/2006/relationships/oleObject" Target="../embeddings/oleObject52.bin"/><Relationship Id="rId4" Type="http://schemas.openxmlformats.org/officeDocument/2006/relationships/oleObject" Target="../embeddings/oleObject49.bin"/><Relationship Id="rId9" Type="http://schemas.openxmlformats.org/officeDocument/2006/relationships/image" Target="../media/image50.wmf"/><Relationship Id="rId14" Type="http://schemas.openxmlformats.org/officeDocument/2006/relationships/oleObject" Target="../embeddings/oleObject54.bin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8.bin"/><Relationship Id="rId13" Type="http://schemas.openxmlformats.org/officeDocument/2006/relationships/image" Target="../media/image34.wmf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53.wmf"/><Relationship Id="rId12" Type="http://schemas.openxmlformats.org/officeDocument/2006/relationships/oleObject" Target="../embeddings/oleObject60.bin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62.bin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57.bin"/><Relationship Id="rId11" Type="http://schemas.openxmlformats.org/officeDocument/2006/relationships/image" Target="../media/image29.wmf"/><Relationship Id="rId5" Type="http://schemas.openxmlformats.org/officeDocument/2006/relationships/image" Target="../media/image52.wmf"/><Relationship Id="rId15" Type="http://schemas.openxmlformats.org/officeDocument/2006/relationships/image" Target="../media/image33.wmf"/><Relationship Id="rId10" Type="http://schemas.openxmlformats.org/officeDocument/2006/relationships/oleObject" Target="../embeddings/oleObject59.bin"/><Relationship Id="rId4" Type="http://schemas.openxmlformats.org/officeDocument/2006/relationships/oleObject" Target="../embeddings/oleObject56.bin"/><Relationship Id="rId9" Type="http://schemas.openxmlformats.org/officeDocument/2006/relationships/image" Target="../media/image54.wmf"/><Relationship Id="rId14" Type="http://schemas.openxmlformats.org/officeDocument/2006/relationships/oleObject" Target="../embeddings/oleObject61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5.bin"/><Relationship Id="rId13" Type="http://schemas.openxmlformats.org/officeDocument/2006/relationships/image" Target="../media/image60.wmf"/><Relationship Id="rId18" Type="http://schemas.openxmlformats.org/officeDocument/2006/relationships/oleObject" Target="../embeddings/oleObject70.bin"/><Relationship Id="rId26" Type="http://schemas.openxmlformats.org/officeDocument/2006/relationships/oleObject" Target="../embeddings/oleObject74.bin"/><Relationship Id="rId39" Type="http://schemas.openxmlformats.org/officeDocument/2006/relationships/image" Target="../media/image73.wmf"/><Relationship Id="rId3" Type="http://schemas.openxmlformats.org/officeDocument/2006/relationships/notesSlide" Target="../notesSlides/notesSlide10.xml"/><Relationship Id="rId21" Type="http://schemas.openxmlformats.org/officeDocument/2006/relationships/image" Target="../media/image64.wmf"/><Relationship Id="rId34" Type="http://schemas.openxmlformats.org/officeDocument/2006/relationships/oleObject" Target="../embeddings/oleObject78.bin"/><Relationship Id="rId42" Type="http://schemas.openxmlformats.org/officeDocument/2006/relationships/oleObject" Target="../embeddings/oleObject82.bin"/><Relationship Id="rId7" Type="http://schemas.openxmlformats.org/officeDocument/2006/relationships/image" Target="../media/image57.wmf"/><Relationship Id="rId12" Type="http://schemas.openxmlformats.org/officeDocument/2006/relationships/oleObject" Target="../embeddings/oleObject67.bin"/><Relationship Id="rId17" Type="http://schemas.openxmlformats.org/officeDocument/2006/relationships/image" Target="../media/image62.wmf"/><Relationship Id="rId25" Type="http://schemas.openxmlformats.org/officeDocument/2006/relationships/image" Target="../media/image66.wmf"/><Relationship Id="rId33" Type="http://schemas.openxmlformats.org/officeDocument/2006/relationships/image" Target="../media/image70.wmf"/><Relationship Id="rId38" Type="http://schemas.openxmlformats.org/officeDocument/2006/relationships/oleObject" Target="../embeddings/oleObject80.bin"/><Relationship Id="rId46" Type="http://schemas.openxmlformats.org/officeDocument/2006/relationships/image" Target="../media/image76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69.bin"/><Relationship Id="rId20" Type="http://schemas.openxmlformats.org/officeDocument/2006/relationships/oleObject" Target="../embeddings/oleObject71.bin"/><Relationship Id="rId29" Type="http://schemas.openxmlformats.org/officeDocument/2006/relationships/image" Target="../media/image68.wmf"/><Relationship Id="rId41" Type="http://schemas.openxmlformats.org/officeDocument/2006/relationships/image" Target="../media/image74.wmf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64.bin"/><Relationship Id="rId11" Type="http://schemas.openxmlformats.org/officeDocument/2006/relationships/image" Target="../media/image59.wmf"/><Relationship Id="rId24" Type="http://schemas.openxmlformats.org/officeDocument/2006/relationships/oleObject" Target="../embeddings/oleObject73.bin"/><Relationship Id="rId32" Type="http://schemas.openxmlformats.org/officeDocument/2006/relationships/oleObject" Target="../embeddings/oleObject77.bin"/><Relationship Id="rId37" Type="http://schemas.openxmlformats.org/officeDocument/2006/relationships/image" Target="../media/image72.wmf"/><Relationship Id="rId40" Type="http://schemas.openxmlformats.org/officeDocument/2006/relationships/oleObject" Target="../embeddings/oleObject81.bin"/><Relationship Id="rId45" Type="http://schemas.openxmlformats.org/officeDocument/2006/relationships/oleObject" Target="../embeddings/oleObject84.bin"/><Relationship Id="rId5" Type="http://schemas.openxmlformats.org/officeDocument/2006/relationships/image" Target="../media/image56.wmf"/><Relationship Id="rId15" Type="http://schemas.openxmlformats.org/officeDocument/2006/relationships/image" Target="../media/image61.wmf"/><Relationship Id="rId23" Type="http://schemas.openxmlformats.org/officeDocument/2006/relationships/image" Target="../media/image65.wmf"/><Relationship Id="rId28" Type="http://schemas.openxmlformats.org/officeDocument/2006/relationships/oleObject" Target="../embeddings/oleObject75.bin"/><Relationship Id="rId36" Type="http://schemas.openxmlformats.org/officeDocument/2006/relationships/oleObject" Target="../embeddings/oleObject79.bin"/><Relationship Id="rId10" Type="http://schemas.openxmlformats.org/officeDocument/2006/relationships/oleObject" Target="../embeddings/oleObject66.bin"/><Relationship Id="rId19" Type="http://schemas.openxmlformats.org/officeDocument/2006/relationships/image" Target="../media/image63.wmf"/><Relationship Id="rId31" Type="http://schemas.openxmlformats.org/officeDocument/2006/relationships/image" Target="../media/image69.wmf"/><Relationship Id="rId44" Type="http://schemas.openxmlformats.org/officeDocument/2006/relationships/image" Target="../media/image75.wmf"/><Relationship Id="rId4" Type="http://schemas.openxmlformats.org/officeDocument/2006/relationships/oleObject" Target="../embeddings/oleObject63.bin"/><Relationship Id="rId9" Type="http://schemas.openxmlformats.org/officeDocument/2006/relationships/image" Target="../media/image58.wmf"/><Relationship Id="rId14" Type="http://schemas.openxmlformats.org/officeDocument/2006/relationships/oleObject" Target="../embeddings/oleObject68.bin"/><Relationship Id="rId22" Type="http://schemas.openxmlformats.org/officeDocument/2006/relationships/oleObject" Target="../embeddings/oleObject72.bin"/><Relationship Id="rId27" Type="http://schemas.openxmlformats.org/officeDocument/2006/relationships/image" Target="../media/image67.wmf"/><Relationship Id="rId30" Type="http://schemas.openxmlformats.org/officeDocument/2006/relationships/oleObject" Target="../embeddings/oleObject76.bin"/><Relationship Id="rId35" Type="http://schemas.openxmlformats.org/officeDocument/2006/relationships/image" Target="../media/image71.wmf"/><Relationship Id="rId43" Type="http://schemas.openxmlformats.org/officeDocument/2006/relationships/oleObject" Target="../embeddings/oleObject83.bin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9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13" Type="http://schemas.openxmlformats.org/officeDocument/2006/relationships/image" Target="../media/image86.png"/><Relationship Id="rId18" Type="http://schemas.openxmlformats.org/officeDocument/2006/relationships/slide" Target="slide19.xml"/><Relationship Id="rId3" Type="http://schemas.openxmlformats.org/officeDocument/2006/relationships/image" Target="../media/image77.jpeg"/><Relationship Id="rId21" Type="http://schemas.openxmlformats.org/officeDocument/2006/relationships/image" Target="../media/image90.png"/><Relationship Id="rId7" Type="http://schemas.openxmlformats.org/officeDocument/2006/relationships/image" Target="../media/image81.png"/><Relationship Id="rId12" Type="http://schemas.openxmlformats.org/officeDocument/2006/relationships/image" Target="../media/image85.png"/><Relationship Id="rId17" Type="http://schemas.openxmlformats.org/officeDocument/2006/relationships/image" Target="../media/image88.png"/><Relationship Id="rId25" Type="http://schemas.openxmlformats.org/officeDocument/2006/relationships/image" Target="../media/image93.png"/><Relationship Id="rId2" Type="http://schemas.openxmlformats.org/officeDocument/2006/relationships/notesSlide" Target="../notesSlides/notesSlide13.xml"/><Relationship Id="rId16" Type="http://schemas.openxmlformats.org/officeDocument/2006/relationships/slide" Target="slide18.xml"/><Relationship Id="rId20" Type="http://schemas.openxmlformats.org/officeDocument/2006/relationships/slide" Target="slide20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80.gif"/><Relationship Id="rId11" Type="http://schemas.openxmlformats.org/officeDocument/2006/relationships/image" Target="../media/image84.png"/><Relationship Id="rId24" Type="http://schemas.openxmlformats.org/officeDocument/2006/relationships/slide" Target="slide8.xml"/><Relationship Id="rId5" Type="http://schemas.openxmlformats.org/officeDocument/2006/relationships/image" Target="../media/image79.gif"/><Relationship Id="rId15" Type="http://schemas.openxmlformats.org/officeDocument/2006/relationships/image" Target="../media/image87.png"/><Relationship Id="rId23" Type="http://schemas.openxmlformats.org/officeDocument/2006/relationships/image" Target="../media/image92.png"/><Relationship Id="rId10" Type="http://schemas.openxmlformats.org/officeDocument/2006/relationships/slide" Target="slide21.xml"/><Relationship Id="rId19" Type="http://schemas.openxmlformats.org/officeDocument/2006/relationships/image" Target="../media/image89.png"/><Relationship Id="rId4" Type="http://schemas.openxmlformats.org/officeDocument/2006/relationships/image" Target="../media/image78.png"/><Relationship Id="rId9" Type="http://schemas.openxmlformats.org/officeDocument/2006/relationships/image" Target="../media/image83.gif"/><Relationship Id="rId14" Type="http://schemas.openxmlformats.org/officeDocument/2006/relationships/slide" Target="slide17.xml"/><Relationship Id="rId22" Type="http://schemas.openxmlformats.org/officeDocument/2006/relationships/image" Target="../media/image9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wmf"/><Relationship Id="rId13" Type="http://schemas.openxmlformats.org/officeDocument/2006/relationships/oleObject" Target="../embeddings/oleObject88.bin"/><Relationship Id="rId18" Type="http://schemas.openxmlformats.org/officeDocument/2006/relationships/image" Target="../media/image99.wmf"/><Relationship Id="rId3" Type="http://schemas.openxmlformats.org/officeDocument/2006/relationships/notesSlide" Target="../notesSlides/notesSlide14.xml"/><Relationship Id="rId7" Type="http://schemas.openxmlformats.org/officeDocument/2006/relationships/oleObject" Target="../embeddings/oleObject85.bin"/><Relationship Id="rId12" Type="http://schemas.openxmlformats.org/officeDocument/2006/relationships/image" Target="../media/image96.wmf"/><Relationship Id="rId17" Type="http://schemas.openxmlformats.org/officeDocument/2006/relationships/oleObject" Target="../embeddings/oleObject90.bin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98.wmf"/><Relationship Id="rId1" Type="http://schemas.openxmlformats.org/officeDocument/2006/relationships/vmlDrawing" Target="../drawings/vmlDrawing9.vml"/><Relationship Id="rId6" Type="http://schemas.openxmlformats.org/officeDocument/2006/relationships/image" Target="../media/image83.gif"/><Relationship Id="rId11" Type="http://schemas.openxmlformats.org/officeDocument/2006/relationships/oleObject" Target="../embeddings/oleObject87.bin"/><Relationship Id="rId5" Type="http://schemas.openxmlformats.org/officeDocument/2006/relationships/slide" Target="slide16.xml"/><Relationship Id="rId15" Type="http://schemas.openxmlformats.org/officeDocument/2006/relationships/oleObject" Target="../embeddings/oleObject89.bin"/><Relationship Id="rId10" Type="http://schemas.openxmlformats.org/officeDocument/2006/relationships/image" Target="../media/image95.wmf"/><Relationship Id="rId4" Type="http://schemas.openxmlformats.org/officeDocument/2006/relationships/image" Target="../media/image77.jpeg"/><Relationship Id="rId9" Type="http://schemas.openxmlformats.org/officeDocument/2006/relationships/oleObject" Target="../embeddings/oleObject86.bin"/><Relationship Id="rId14" Type="http://schemas.openxmlformats.org/officeDocument/2006/relationships/image" Target="../media/image97.w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77.jpe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0.png"/><Relationship Id="rId5" Type="http://schemas.openxmlformats.org/officeDocument/2006/relationships/image" Target="../media/image83.gif"/><Relationship Id="rId4" Type="http://schemas.openxmlformats.org/officeDocument/2006/relationships/slide" Target="slide16.xml"/><Relationship Id="rId9" Type="http://schemas.openxmlformats.org/officeDocument/2006/relationships/image" Target="../media/image10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77.jpe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0.png"/><Relationship Id="rId5" Type="http://schemas.openxmlformats.org/officeDocument/2006/relationships/image" Target="../media/image83.gif"/><Relationship Id="rId4" Type="http://schemas.openxmlformats.org/officeDocument/2006/relationships/slide" Target="slide16.xml"/><Relationship Id="rId9" Type="http://schemas.openxmlformats.org/officeDocument/2006/relationships/image" Target="../media/image10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8.wmf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5.wmf"/><Relationship Id="rId12" Type="http://schemas.openxmlformats.org/officeDocument/2006/relationships/oleObject" Target="../embeddings/oleObject5.bin"/><Relationship Id="rId2" Type="http://schemas.openxmlformats.org/officeDocument/2006/relationships/slideLayout" Target="../slideLayouts/slideLayout24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7.wmf"/><Relationship Id="rId5" Type="http://schemas.openxmlformats.org/officeDocument/2006/relationships/image" Target="../media/image4.wmf"/><Relationship Id="rId15" Type="http://schemas.openxmlformats.org/officeDocument/2006/relationships/image" Target="../media/image9.w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6.wmf"/><Relationship Id="rId14" Type="http://schemas.openxmlformats.org/officeDocument/2006/relationships/oleObject" Target="../embeddings/oleObject6.bin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77.jpe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0.png"/><Relationship Id="rId5" Type="http://schemas.openxmlformats.org/officeDocument/2006/relationships/image" Target="../media/image83.gif"/><Relationship Id="rId4" Type="http://schemas.openxmlformats.org/officeDocument/2006/relationships/slide" Target="slide16.xml"/><Relationship Id="rId9" Type="http://schemas.openxmlformats.org/officeDocument/2006/relationships/image" Target="../media/image103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.bin"/><Relationship Id="rId13" Type="http://schemas.openxmlformats.org/officeDocument/2006/relationships/image" Target="../media/image15.wmf"/><Relationship Id="rId18" Type="http://schemas.openxmlformats.org/officeDocument/2006/relationships/oleObject" Target="../embeddings/oleObject14.bin"/><Relationship Id="rId26" Type="http://schemas.openxmlformats.org/officeDocument/2006/relationships/oleObject" Target="../embeddings/oleObject18.bin"/><Relationship Id="rId3" Type="http://schemas.openxmlformats.org/officeDocument/2006/relationships/notesSlide" Target="../notesSlides/notesSlide4.xml"/><Relationship Id="rId21" Type="http://schemas.openxmlformats.org/officeDocument/2006/relationships/image" Target="../media/image19.wmf"/><Relationship Id="rId34" Type="http://schemas.openxmlformats.org/officeDocument/2006/relationships/oleObject" Target="../embeddings/oleObject22.bin"/><Relationship Id="rId7" Type="http://schemas.openxmlformats.org/officeDocument/2006/relationships/image" Target="../media/image12.wmf"/><Relationship Id="rId12" Type="http://schemas.openxmlformats.org/officeDocument/2006/relationships/oleObject" Target="../embeddings/oleObject11.bin"/><Relationship Id="rId17" Type="http://schemas.openxmlformats.org/officeDocument/2006/relationships/image" Target="../media/image17.wmf"/><Relationship Id="rId25" Type="http://schemas.openxmlformats.org/officeDocument/2006/relationships/image" Target="../media/image21.wmf"/><Relationship Id="rId33" Type="http://schemas.openxmlformats.org/officeDocument/2006/relationships/image" Target="../media/image25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13.bin"/><Relationship Id="rId20" Type="http://schemas.openxmlformats.org/officeDocument/2006/relationships/oleObject" Target="../embeddings/oleObject15.bin"/><Relationship Id="rId29" Type="http://schemas.openxmlformats.org/officeDocument/2006/relationships/image" Target="../media/image23.wmf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8.bin"/><Relationship Id="rId11" Type="http://schemas.openxmlformats.org/officeDocument/2006/relationships/image" Target="../media/image14.wmf"/><Relationship Id="rId24" Type="http://schemas.openxmlformats.org/officeDocument/2006/relationships/oleObject" Target="../embeddings/oleObject17.bin"/><Relationship Id="rId32" Type="http://schemas.openxmlformats.org/officeDocument/2006/relationships/oleObject" Target="../embeddings/oleObject21.bin"/><Relationship Id="rId5" Type="http://schemas.openxmlformats.org/officeDocument/2006/relationships/image" Target="../media/image11.wmf"/><Relationship Id="rId15" Type="http://schemas.openxmlformats.org/officeDocument/2006/relationships/image" Target="../media/image16.wmf"/><Relationship Id="rId23" Type="http://schemas.openxmlformats.org/officeDocument/2006/relationships/image" Target="../media/image20.wmf"/><Relationship Id="rId28" Type="http://schemas.openxmlformats.org/officeDocument/2006/relationships/oleObject" Target="../embeddings/oleObject19.bin"/><Relationship Id="rId10" Type="http://schemas.openxmlformats.org/officeDocument/2006/relationships/oleObject" Target="../embeddings/oleObject10.bin"/><Relationship Id="rId19" Type="http://schemas.openxmlformats.org/officeDocument/2006/relationships/image" Target="../media/image18.wmf"/><Relationship Id="rId31" Type="http://schemas.openxmlformats.org/officeDocument/2006/relationships/image" Target="../media/image24.wmf"/><Relationship Id="rId4" Type="http://schemas.openxmlformats.org/officeDocument/2006/relationships/oleObject" Target="../embeddings/oleObject7.bin"/><Relationship Id="rId9" Type="http://schemas.openxmlformats.org/officeDocument/2006/relationships/image" Target="../media/image13.wmf"/><Relationship Id="rId14" Type="http://schemas.openxmlformats.org/officeDocument/2006/relationships/oleObject" Target="../embeddings/oleObject12.bin"/><Relationship Id="rId22" Type="http://schemas.openxmlformats.org/officeDocument/2006/relationships/oleObject" Target="../embeddings/oleObject16.bin"/><Relationship Id="rId27" Type="http://schemas.openxmlformats.org/officeDocument/2006/relationships/image" Target="../media/image22.wmf"/><Relationship Id="rId30" Type="http://schemas.openxmlformats.org/officeDocument/2006/relationships/oleObject" Target="../embeddings/oleObject20.bin"/><Relationship Id="rId35" Type="http://schemas.openxmlformats.org/officeDocument/2006/relationships/image" Target="../media/image26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13" Type="http://schemas.openxmlformats.org/officeDocument/2006/relationships/oleObject" Target="../embeddings/oleObject28.bin"/><Relationship Id="rId18" Type="http://schemas.openxmlformats.org/officeDocument/2006/relationships/image" Target="../media/image34.wmf"/><Relationship Id="rId3" Type="http://schemas.openxmlformats.org/officeDocument/2006/relationships/oleObject" Target="../embeddings/oleObject23.bin"/><Relationship Id="rId7" Type="http://schemas.openxmlformats.org/officeDocument/2006/relationships/oleObject" Target="../embeddings/oleObject25.bin"/><Relationship Id="rId12" Type="http://schemas.openxmlformats.org/officeDocument/2006/relationships/image" Target="../media/image31.wmf"/><Relationship Id="rId17" Type="http://schemas.openxmlformats.org/officeDocument/2006/relationships/oleObject" Target="../embeddings/oleObject30.bin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33.wmf"/><Relationship Id="rId1" Type="http://schemas.openxmlformats.org/officeDocument/2006/relationships/vmlDrawing" Target="../drawings/vmlDrawing3.vml"/><Relationship Id="rId6" Type="http://schemas.openxmlformats.org/officeDocument/2006/relationships/image" Target="../media/image28.wmf"/><Relationship Id="rId11" Type="http://schemas.openxmlformats.org/officeDocument/2006/relationships/oleObject" Target="../embeddings/oleObject27.bin"/><Relationship Id="rId5" Type="http://schemas.openxmlformats.org/officeDocument/2006/relationships/oleObject" Target="../embeddings/oleObject24.bin"/><Relationship Id="rId15" Type="http://schemas.openxmlformats.org/officeDocument/2006/relationships/oleObject" Target="../embeddings/oleObject29.bin"/><Relationship Id="rId10" Type="http://schemas.openxmlformats.org/officeDocument/2006/relationships/image" Target="../media/image30.wmf"/><Relationship Id="rId4" Type="http://schemas.openxmlformats.org/officeDocument/2006/relationships/image" Target="../media/image27.wmf"/><Relationship Id="rId9" Type="http://schemas.openxmlformats.org/officeDocument/2006/relationships/oleObject" Target="../embeddings/oleObject26.bin"/><Relationship Id="rId14" Type="http://schemas.openxmlformats.org/officeDocument/2006/relationships/image" Target="../media/image32.w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3.bin"/><Relationship Id="rId13" Type="http://schemas.openxmlformats.org/officeDocument/2006/relationships/image" Target="../media/image39.wmf"/><Relationship Id="rId18" Type="http://schemas.openxmlformats.org/officeDocument/2006/relationships/oleObject" Target="../embeddings/oleObject38.bin"/><Relationship Id="rId3" Type="http://schemas.openxmlformats.org/officeDocument/2006/relationships/notesSlide" Target="../notesSlides/notesSlide5.xml"/><Relationship Id="rId21" Type="http://schemas.openxmlformats.org/officeDocument/2006/relationships/image" Target="../media/image28.wmf"/><Relationship Id="rId7" Type="http://schemas.openxmlformats.org/officeDocument/2006/relationships/image" Target="../media/image36.wmf"/><Relationship Id="rId12" Type="http://schemas.openxmlformats.org/officeDocument/2006/relationships/oleObject" Target="../embeddings/oleObject35.bin"/><Relationship Id="rId17" Type="http://schemas.openxmlformats.org/officeDocument/2006/relationships/image" Target="../media/image41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37.bin"/><Relationship Id="rId20" Type="http://schemas.openxmlformats.org/officeDocument/2006/relationships/oleObject" Target="../embeddings/oleObject39.bin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32.bin"/><Relationship Id="rId11" Type="http://schemas.openxmlformats.org/officeDocument/2006/relationships/image" Target="../media/image38.wmf"/><Relationship Id="rId5" Type="http://schemas.openxmlformats.org/officeDocument/2006/relationships/image" Target="../media/image35.wmf"/><Relationship Id="rId15" Type="http://schemas.openxmlformats.org/officeDocument/2006/relationships/image" Target="../media/image40.wmf"/><Relationship Id="rId23" Type="http://schemas.openxmlformats.org/officeDocument/2006/relationships/oleObject" Target="../embeddings/oleObject41.bin"/><Relationship Id="rId10" Type="http://schemas.openxmlformats.org/officeDocument/2006/relationships/oleObject" Target="../embeddings/oleObject34.bin"/><Relationship Id="rId19" Type="http://schemas.openxmlformats.org/officeDocument/2006/relationships/image" Target="../media/image27.wmf"/><Relationship Id="rId4" Type="http://schemas.openxmlformats.org/officeDocument/2006/relationships/oleObject" Target="../embeddings/oleObject31.bin"/><Relationship Id="rId9" Type="http://schemas.openxmlformats.org/officeDocument/2006/relationships/image" Target="../media/image37.wmf"/><Relationship Id="rId14" Type="http://schemas.openxmlformats.org/officeDocument/2006/relationships/oleObject" Target="../embeddings/oleObject36.bin"/><Relationship Id="rId22" Type="http://schemas.openxmlformats.org/officeDocument/2006/relationships/oleObject" Target="../embeddings/oleObject40.bin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13" Type="http://schemas.openxmlformats.org/officeDocument/2006/relationships/image" Target="../media/image46.wmf"/><Relationship Id="rId18" Type="http://schemas.openxmlformats.org/officeDocument/2006/relationships/image" Target="../media/image47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43.wmf"/><Relationship Id="rId12" Type="http://schemas.openxmlformats.org/officeDocument/2006/relationships/oleObject" Target="../embeddings/oleObject46.bin"/><Relationship Id="rId17" Type="http://schemas.openxmlformats.org/officeDocument/2006/relationships/image" Target="../media/image30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48.bin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43.bin"/><Relationship Id="rId11" Type="http://schemas.openxmlformats.org/officeDocument/2006/relationships/image" Target="../media/image45.wmf"/><Relationship Id="rId5" Type="http://schemas.openxmlformats.org/officeDocument/2006/relationships/image" Target="../media/image42.wmf"/><Relationship Id="rId15" Type="http://schemas.openxmlformats.org/officeDocument/2006/relationships/image" Target="../media/image29.wmf"/><Relationship Id="rId10" Type="http://schemas.openxmlformats.org/officeDocument/2006/relationships/oleObject" Target="../embeddings/oleObject45.bin"/><Relationship Id="rId19" Type="http://schemas.openxmlformats.org/officeDocument/2006/relationships/image" Target="../media/image48.png"/><Relationship Id="rId4" Type="http://schemas.openxmlformats.org/officeDocument/2006/relationships/oleObject" Target="../embeddings/oleObject42.bin"/><Relationship Id="rId9" Type="http://schemas.openxmlformats.org/officeDocument/2006/relationships/image" Target="../media/image44.wmf"/><Relationship Id="rId14" Type="http://schemas.openxmlformats.org/officeDocument/2006/relationships/oleObject" Target="../embeddings/oleObject47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Content Placeholder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23" t="3366" r="5423" b="12453"/>
          <a:stretch>
            <a:fillRect/>
          </a:stretch>
        </p:blipFill>
        <p:spPr bwMode="auto">
          <a:xfrm>
            <a:off x="2743200" y="1404938"/>
            <a:ext cx="6324600" cy="545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" name="TextBox 80"/>
          <p:cNvSpPr txBox="1">
            <a:spLocks noChangeArrowheads="1"/>
          </p:cNvSpPr>
          <p:nvPr/>
        </p:nvSpPr>
        <p:spPr bwMode="auto">
          <a:xfrm>
            <a:off x="3124200" y="1676400"/>
            <a:ext cx="5562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60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/>
          <p:cNvGraphicFramePr>
            <a:graphicFrameLocks noChangeAspect="1"/>
          </p:cNvGraphicFramePr>
          <p:nvPr/>
        </p:nvGraphicFramePr>
        <p:xfrm>
          <a:off x="5522913" y="2692400"/>
          <a:ext cx="1973262" cy="1112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2" name="Equation" r:id="rId4" imgW="634725" imgH="393529" progId="Equation.3">
                  <p:embed/>
                </p:oleObj>
              </mc:Choice>
              <mc:Fallback>
                <p:oleObj name="Equation" r:id="rId4" imgW="634725" imgH="393529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2913" y="2692400"/>
                        <a:ext cx="1973262" cy="11128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2470150" y="1738313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5" name="Object 5"/>
          <p:cNvGraphicFramePr>
            <a:graphicFrameLocks noChangeAspect="1"/>
          </p:cNvGraphicFramePr>
          <p:nvPr/>
        </p:nvGraphicFramePr>
        <p:xfrm>
          <a:off x="2528888" y="2738438"/>
          <a:ext cx="2001837" cy="1038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3" name="Equation" r:id="rId6" imgW="609336" imgH="393529" progId="Equation.3">
                  <p:embed/>
                </p:oleObj>
              </mc:Choice>
              <mc:Fallback>
                <p:oleObj name="Equation" r:id="rId6" imgW="609336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28888" y="2738438"/>
                        <a:ext cx="2001837" cy="1038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/>
        </p:nvGraphicFramePr>
        <p:xfrm>
          <a:off x="3124200" y="4205288"/>
          <a:ext cx="1568450" cy="1085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4" name="Equation" r:id="rId8" imgW="457002" imgH="393529" progId="Equation.3">
                  <p:embed/>
                </p:oleObj>
              </mc:Choice>
              <mc:Fallback>
                <p:oleObj name="Equation" r:id="rId8" imgW="457002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24200" y="4205288"/>
                        <a:ext cx="1568450" cy="1085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 Box 17"/>
          <p:cNvSpPr txBox="1">
            <a:spLocks noChangeArrowheads="1"/>
          </p:cNvSpPr>
          <p:nvPr/>
        </p:nvSpPr>
        <p:spPr bwMode="auto">
          <a:xfrm>
            <a:off x="5116513" y="2938463"/>
            <a:ext cx="382587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8" name="Object 5"/>
          <p:cNvGraphicFramePr>
            <a:graphicFrameLocks noChangeAspect="1"/>
          </p:cNvGraphicFramePr>
          <p:nvPr/>
        </p:nvGraphicFramePr>
        <p:xfrm>
          <a:off x="5605463" y="4087813"/>
          <a:ext cx="10953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5" name="Equation" r:id="rId10" imgW="291973" imgH="393529" progId="Equation.3">
                  <p:embed/>
                </p:oleObj>
              </mc:Choice>
              <mc:Fallback>
                <p:oleObj name="Equation" r:id="rId10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05463" y="4087813"/>
                        <a:ext cx="10953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92732984"/>
              </p:ext>
            </p:extLst>
          </p:nvPr>
        </p:nvGraphicFramePr>
        <p:xfrm>
          <a:off x="7109619" y="4143375"/>
          <a:ext cx="1008063" cy="1147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16" name="Equation" r:id="rId12" imgW="304536" imgH="393359" progId="Equation.3">
                  <p:embed/>
                </p:oleObj>
              </mc:Choice>
              <mc:Fallback>
                <p:oleObj name="Equation" r:id="rId12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09619" y="4143375"/>
                        <a:ext cx="1008063" cy="1147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6721392" y="4373582"/>
            <a:ext cx="622300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2493963" y="4441825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4710113" y="4357688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7164" name="Group 1"/>
          <p:cNvGrpSpPr>
            <a:grpSpLocks/>
          </p:cNvGrpSpPr>
          <p:nvPr/>
        </p:nvGrpSpPr>
        <p:grpSpPr bwMode="auto">
          <a:xfrm>
            <a:off x="2190750" y="484188"/>
            <a:ext cx="7924800" cy="1136650"/>
            <a:chOff x="3711575" y="439738"/>
            <a:chExt cx="7924800" cy="1136650"/>
          </a:xfrm>
        </p:grpSpPr>
        <p:sp>
          <p:nvSpPr>
            <p:cNvPr id="177165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7166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7167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7168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217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7169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218" name="Equation" r:id="rId16" imgW="304536" imgH="393359" progId="Equation.3">
                      <p:embed/>
                    </p:oleObj>
                  </mc:Choice>
                  <mc:Fallback>
                    <p:oleObj name="Equation" r:id="rId16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10" grpId="0"/>
      <p:bldP spid="12" grpId="0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5970943"/>
              </p:ext>
            </p:extLst>
          </p:nvPr>
        </p:nvGraphicFramePr>
        <p:xfrm>
          <a:off x="3251200" y="3927475"/>
          <a:ext cx="1220788" cy="1098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61" name="Equation" r:id="rId4" imgW="520560" imgH="393480" progId="Equation.3">
                  <p:embed/>
                </p:oleObj>
              </mc:Choice>
              <mc:Fallback>
                <p:oleObj name="Equation" r:id="rId4" imgW="5205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51200" y="3927475"/>
                        <a:ext cx="1220788" cy="1098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52449501"/>
              </p:ext>
            </p:extLst>
          </p:nvPr>
        </p:nvGraphicFramePr>
        <p:xfrm>
          <a:off x="3143250" y="2347913"/>
          <a:ext cx="1668463" cy="1154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62" name="Equation" r:id="rId6" imgW="609480" imgH="393480" progId="Equation.3">
                  <p:embed/>
                </p:oleObj>
              </mc:Choice>
              <mc:Fallback>
                <p:oleObj name="Equation" r:id="rId6" imgW="609480" imgH="393480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2347913"/>
                        <a:ext cx="1668463" cy="1154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576513" y="1593850"/>
            <a:ext cx="2295525" cy="646113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600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en-US" sz="3600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600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4930775" y="2527300"/>
            <a:ext cx="442913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11" name="Object 18"/>
          <p:cNvGraphicFramePr>
            <a:graphicFrameLocks noChangeAspect="1"/>
          </p:cNvGraphicFramePr>
          <p:nvPr/>
        </p:nvGraphicFramePr>
        <p:xfrm>
          <a:off x="5386388" y="2332038"/>
          <a:ext cx="1570037" cy="1212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63" name="Equation" r:id="rId8" imgW="545863" imgH="393529" progId="Equation.3">
                  <p:embed/>
                </p:oleObj>
              </mc:Choice>
              <mc:Fallback>
                <p:oleObj name="Equation" r:id="rId8" imgW="545863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6388" y="2332038"/>
                        <a:ext cx="1570037" cy="1212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4910138" y="3871913"/>
            <a:ext cx="7567612" cy="1209675"/>
            <a:chOff x="76200" y="4149726"/>
            <a:chExt cx="9144000" cy="1395246"/>
          </a:xfrm>
        </p:grpSpPr>
        <p:sp>
          <p:nvSpPr>
            <p:cNvPr id="179216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905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 =</a:t>
              </a:r>
            </a:p>
          </p:txBody>
        </p:sp>
        <p:graphicFrame>
          <p:nvGraphicFramePr>
            <p:cNvPr id="179217" name="Object 10"/>
            <p:cNvGraphicFramePr>
              <a:graphicFrameLocks noChangeAspect="1"/>
            </p:cNvGraphicFramePr>
            <p:nvPr/>
          </p:nvGraphicFramePr>
          <p:xfrm>
            <a:off x="828675" y="4181475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9264" name="Equation" r:id="rId10" imgW="291973" imgH="393529" progId="Equation.3">
                    <p:embed/>
                  </p:oleObj>
                </mc:Choice>
                <mc:Fallback>
                  <p:oleObj name="Equation" r:id="rId10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28675" y="4181475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9218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559041704"/>
                </p:ext>
              </p:extLst>
            </p:nvPr>
          </p:nvGraphicFramePr>
          <p:xfrm>
            <a:off x="2982254" y="4149726"/>
            <a:ext cx="1058863" cy="139524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9265" name="Equation" r:id="rId12" imgW="228501" imgH="393529" progId="Equation.3">
                    <p:embed/>
                  </p:oleObj>
                </mc:Choice>
                <mc:Fallback>
                  <p:oleObj name="Equation" r:id="rId12" imgW="228501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82254" y="4149726"/>
                          <a:ext cx="1058863" cy="139524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79208" name="Group 1"/>
          <p:cNvGrpSpPr>
            <a:grpSpLocks/>
          </p:cNvGrpSpPr>
          <p:nvPr/>
        </p:nvGrpSpPr>
        <p:grpSpPr bwMode="auto">
          <a:xfrm>
            <a:off x="2439988" y="217488"/>
            <a:ext cx="7999412" cy="1225550"/>
            <a:chOff x="2439988" y="217488"/>
            <a:chExt cx="7999412" cy="1225550"/>
          </a:xfrm>
        </p:grpSpPr>
        <p:grpSp>
          <p:nvGrpSpPr>
            <p:cNvPr id="179211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8"/>
                <a:ext cx="9144000" cy="89462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9214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9266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9215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9267" name="Equation" r:id="rId16" imgW="228501" imgH="393529" progId="Equation.3">
                      <p:embed/>
                    </p:oleObj>
                  </mc:Choice>
                  <mc:Fallback>
                    <p:oleObj name="Equation" r:id="rId16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9212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2535238" y="4205288"/>
            <a:ext cx="796925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Vì</a:t>
            </a:r>
            <a:endParaRPr lang="en-US" altLang="en-US" dirty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4702175" y="4205288"/>
            <a:ext cx="795338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nên</a:t>
            </a:r>
            <a:endParaRPr lang="en-US" altLang="en-US" dirty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7" grpId="0"/>
      <p:bldP spid="1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loud 2"/>
          <p:cNvSpPr/>
          <p:nvPr/>
        </p:nvSpPr>
        <p:spPr>
          <a:xfrm>
            <a:off x="3505200" y="-171450"/>
            <a:ext cx="5354638" cy="3352800"/>
          </a:xfrm>
          <a:prstGeom prst="cloud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89859" y="536028"/>
            <a:ext cx="4385964" cy="193899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Muốn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so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sánh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hai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hỗn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số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ta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làm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thế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nào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?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122"/>
          <a:stretch>
            <a:fillRect/>
          </a:stretch>
        </p:blipFill>
        <p:spPr bwMode="auto">
          <a:xfrm>
            <a:off x="990600" y="1711325"/>
            <a:ext cx="632460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878"/>
          <a:stretch>
            <a:fillRect/>
          </a:stretch>
        </p:blipFill>
        <p:spPr bwMode="auto">
          <a:xfrm>
            <a:off x="7315200" y="1711325"/>
            <a:ext cx="373380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 rot="20926206">
            <a:off x="3224864" y="2172914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</a:t>
            </a:r>
          </a:p>
        </p:txBody>
      </p:sp>
      <p:sp>
        <p:nvSpPr>
          <p:cNvPr id="8" name="Rectangle 7"/>
          <p:cNvSpPr/>
          <p:nvPr/>
        </p:nvSpPr>
        <p:spPr>
          <a:xfrm rot="1074960">
            <a:off x="3040770" y="3786378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Down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2989263" y="2711450"/>
            <a:ext cx="234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183299" name="Text Box 3"/>
          <p:cNvSpPr txBox="1">
            <a:spLocks noChangeArrowheads="1"/>
          </p:cNvSpPr>
          <p:nvPr/>
        </p:nvSpPr>
        <p:spPr bwMode="auto">
          <a:xfrm>
            <a:off x="2947988" y="4616450"/>
            <a:ext cx="2058987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235075" y="125413"/>
            <a:ext cx="10423525" cy="522287"/>
          </a:xfrm>
          <a:prstGeom prst="rect">
            <a:avLst/>
          </a:prstGeom>
          <a:ln w="1270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2800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183301" name="Object 5"/>
          <p:cNvGraphicFramePr>
            <a:graphicFrameLocks noChangeAspect="1"/>
          </p:cNvGraphicFramePr>
          <p:nvPr/>
        </p:nvGraphicFramePr>
        <p:xfrm>
          <a:off x="2232025" y="904875"/>
          <a:ext cx="352425" cy="1068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68" name="Equation" r:id="rId4" imgW="152334" imgH="393529" progId="Equation.3">
                  <p:embed/>
                </p:oleObj>
              </mc:Choice>
              <mc:Fallback>
                <p:oleObj name="Equation" r:id="rId4" imgW="152334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2025" y="904875"/>
                        <a:ext cx="352425" cy="10683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2" name="Object 6"/>
          <p:cNvGraphicFramePr>
            <a:graphicFrameLocks noChangeAspect="1"/>
          </p:cNvGraphicFramePr>
          <p:nvPr/>
        </p:nvGraphicFramePr>
        <p:xfrm>
          <a:off x="3289300" y="917575"/>
          <a:ext cx="415925" cy="1065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69" name="Equation" r:id="rId6" imgW="139639" imgH="393529" progId="Equation.3">
                  <p:embed/>
                </p:oleObj>
              </mc:Choice>
              <mc:Fallback>
                <p:oleObj name="Equation" r:id="rId6" imgW="139639" imgH="39352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9300" y="917575"/>
                        <a:ext cx="415925" cy="1065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3" name="Object 10"/>
          <p:cNvGraphicFramePr>
            <a:graphicFrameLocks noChangeAspect="1"/>
          </p:cNvGraphicFramePr>
          <p:nvPr/>
        </p:nvGraphicFramePr>
        <p:xfrm>
          <a:off x="2293938" y="2295525"/>
          <a:ext cx="419100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70" name="Equation" r:id="rId8" imgW="152334" imgH="393529" progId="Equation.3">
                  <p:embed/>
                </p:oleObj>
              </mc:Choice>
              <mc:Fallback>
                <p:oleObj name="Equation" r:id="rId8" imgW="152334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3938" y="2295525"/>
                        <a:ext cx="419100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4" name="Object 11"/>
          <p:cNvGraphicFramePr>
            <a:graphicFrameLocks noChangeAspect="1"/>
          </p:cNvGraphicFramePr>
          <p:nvPr/>
        </p:nvGraphicFramePr>
        <p:xfrm>
          <a:off x="3324225" y="2295525"/>
          <a:ext cx="444500" cy="1141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71" name="Equation" r:id="rId10" imgW="152334" imgH="393529" progId="Equation.3">
                  <p:embed/>
                </p:oleObj>
              </mc:Choice>
              <mc:Fallback>
                <p:oleObj name="Equation" r:id="rId10" imgW="152334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24225" y="2295525"/>
                        <a:ext cx="444500" cy="1141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5" name="Object 14"/>
          <p:cNvGraphicFramePr>
            <a:graphicFrameLocks noChangeAspect="1"/>
          </p:cNvGraphicFramePr>
          <p:nvPr/>
        </p:nvGraphicFramePr>
        <p:xfrm>
          <a:off x="2286000" y="3824288"/>
          <a:ext cx="336550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72" name="Equation" r:id="rId12" imgW="152334" imgH="393529" progId="Equation.3">
                  <p:embed/>
                </p:oleObj>
              </mc:Choice>
              <mc:Fallback>
                <p:oleObj name="Equation" r:id="rId12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3824288"/>
                        <a:ext cx="336550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6" name="Object 15"/>
          <p:cNvGraphicFramePr>
            <a:graphicFrameLocks noChangeAspect="1"/>
          </p:cNvGraphicFramePr>
          <p:nvPr/>
        </p:nvGraphicFramePr>
        <p:xfrm>
          <a:off x="3409950" y="3824288"/>
          <a:ext cx="4349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73" name="Equation" r:id="rId14" imgW="152334" imgH="393529" progId="Equation.3">
                  <p:embed/>
                </p:oleObj>
              </mc:Choice>
              <mc:Fallback>
                <p:oleObj name="Equation" r:id="rId14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3824288"/>
                        <a:ext cx="4349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7" name="Text Box 18"/>
          <p:cNvSpPr txBox="1">
            <a:spLocks noChangeArrowheads="1"/>
          </p:cNvSpPr>
          <p:nvPr/>
        </p:nvSpPr>
        <p:spPr bwMode="auto">
          <a:xfrm>
            <a:off x="3756025" y="5943600"/>
            <a:ext cx="7191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08" name="Text Box 39"/>
          <p:cNvSpPr txBox="1">
            <a:spLocks noChangeArrowheads="1"/>
          </p:cNvSpPr>
          <p:nvPr/>
        </p:nvSpPr>
        <p:spPr bwMode="auto">
          <a:xfrm>
            <a:off x="2767013" y="4999038"/>
            <a:ext cx="5380037" cy="44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09" name="Text Box 51"/>
          <p:cNvSpPr txBox="1">
            <a:spLocks noChangeArrowheads="1"/>
          </p:cNvSpPr>
          <p:nvPr/>
        </p:nvSpPr>
        <p:spPr bwMode="auto">
          <a:xfrm>
            <a:off x="9102725" y="4495800"/>
            <a:ext cx="1446213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10" name="TextBox 14"/>
          <p:cNvSpPr txBox="1">
            <a:spLocks noChangeArrowheads="1"/>
          </p:cNvSpPr>
          <p:nvPr/>
        </p:nvSpPr>
        <p:spPr bwMode="auto">
          <a:xfrm>
            <a:off x="1978025" y="115093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3311" name="TextBox 15"/>
          <p:cNvSpPr txBox="1">
            <a:spLocks noChangeArrowheads="1"/>
          </p:cNvSpPr>
          <p:nvPr/>
        </p:nvSpPr>
        <p:spPr bwMode="auto">
          <a:xfrm>
            <a:off x="2667000" y="1155700"/>
            <a:ext cx="7429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+ 1</a:t>
            </a:r>
          </a:p>
        </p:txBody>
      </p:sp>
      <p:grpSp>
        <p:nvGrpSpPr>
          <p:cNvPr id="17" name="Group 16"/>
          <p:cNvGrpSpPr>
            <a:grpSpLocks/>
          </p:cNvGrpSpPr>
          <p:nvPr/>
        </p:nvGrpSpPr>
        <p:grpSpPr bwMode="auto">
          <a:xfrm>
            <a:off x="3757613" y="873125"/>
            <a:ext cx="4778375" cy="1157288"/>
            <a:chOff x="3757472" y="873353"/>
            <a:chExt cx="4778327" cy="1157432"/>
          </a:xfrm>
        </p:grpSpPr>
        <p:graphicFrame>
          <p:nvGraphicFramePr>
            <p:cNvPr id="183348" name="Object 8"/>
            <p:cNvGraphicFramePr>
              <a:graphicFrameLocks noChangeAspect="1"/>
            </p:cNvGraphicFramePr>
            <p:nvPr/>
          </p:nvGraphicFramePr>
          <p:xfrm>
            <a:off x="4225927" y="873353"/>
            <a:ext cx="381106" cy="11574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4" name="Equation" r:id="rId16" imgW="152334" imgH="393529" progId="Equation.3">
                    <p:embed/>
                  </p:oleObj>
                </mc:Choice>
                <mc:Fallback>
                  <p:oleObj name="Equation" r:id="rId16" imgW="152334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25927" y="873353"/>
                          <a:ext cx="381106" cy="11574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9" name="Object 9"/>
            <p:cNvGraphicFramePr>
              <a:graphicFrameLocks noChangeAspect="1"/>
            </p:cNvGraphicFramePr>
            <p:nvPr/>
          </p:nvGraphicFramePr>
          <p:xfrm>
            <a:off x="5146677" y="884467"/>
            <a:ext cx="516610" cy="113767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5" name="Equation" r:id="rId18" imgW="152334" imgH="393529" progId="Equation.3">
                    <p:embed/>
                  </p:oleObj>
                </mc:Choice>
                <mc:Fallback>
                  <p:oleObj name="Equation" r:id="rId18" imgW="152334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146677" y="884467"/>
                          <a:ext cx="516610" cy="113767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0" name="Object 19"/>
            <p:cNvGraphicFramePr>
              <a:graphicFrameLocks noChangeAspect="1"/>
            </p:cNvGraphicFramePr>
            <p:nvPr/>
          </p:nvGraphicFramePr>
          <p:xfrm>
            <a:off x="6115052" y="935267"/>
            <a:ext cx="461826" cy="10678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6" name="Equation" r:id="rId20" imgW="152334" imgH="393529" progId="Equation.3">
                    <p:embed/>
                  </p:oleObj>
                </mc:Choice>
                <mc:Fallback>
                  <p:oleObj name="Equation" r:id="rId20" imgW="152334" imgH="393529" progId="Equation.3">
                    <p:embed/>
                    <p:pic>
                      <p:nvPicPr>
                        <p:cNvPr id="0" name="Object 1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115052" y="935267"/>
                          <a:ext cx="461826" cy="106788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1" name="Object 20"/>
            <p:cNvGraphicFramePr>
              <a:graphicFrameLocks noChangeAspect="1"/>
            </p:cNvGraphicFramePr>
            <p:nvPr/>
          </p:nvGraphicFramePr>
          <p:xfrm>
            <a:off x="7092952" y="919391"/>
            <a:ext cx="424381" cy="106927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7" name="Equation" r:id="rId22" imgW="152334" imgH="393529" progId="Equation.3">
                    <p:embed/>
                  </p:oleObj>
                </mc:Choice>
                <mc:Fallback>
                  <p:oleObj name="Equation" r:id="rId22" imgW="152334" imgH="393529" progId="Equation.3">
                    <p:embed/>
                    <p:pic>
                      <p:nvPicPr>
                        <p:cNvPr id="0" name="Object 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092952" y="919391"/>
                          <a:ext cx="424381" cy="10692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2" name="Text Box 21"/>
            <p:cNvSpPr txBox="1">
              <a:spLocks noChangeArrowheads="1"/>
            </p:cNvSpPr>
            <p:nvPr/>
          </p:nvSpPr>
          <p:spPr bwMode="auto">
            <a:xfrm>
              <a:off x="4696373" y="11981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3" name="Text Box 22"/>
            <p:cNvSpPr txBox="1">
              <a:spLocks noChangeArrowheads="1"/>
            </p:cNvSpPr>
            <p:nvPr/>
          </p:nvSpPr>
          <p:spPr bwMode="auto">
            <a:xfrm>
              <a:off x="6601988" y="11969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4" name="Text Box 23"/>
            <p:cNvSpPr txBox="1">
              <a:spLocks noChangeArrowheads="1"/>
            </p:cNvSpPr>
            <p:nvPr/>
          </p:nvSpPr>
          <p:spPr bwMode="auto">
            <a:xfrm>
              <a:off x="5678609" y="1183805"/>
              <a:ext cx="9202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55" name="Text Box 24"/>
            <p:cNvSpPr txBox="1">
              <a:spLocks noChangeArrowheads="1"/>
            </p:cNvSpPr>
            <p:nvPr/>
          </p:nvSpPr>
          <p:spPr bwMode="auto">
            <a:xfrm>
              <a:off x="7541647" y="1217177"/>
              <a:ext cx="94165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  <a:r>
                <a:rPr lang="en-US" altLang="en-US" sz="3200" b="1"/>
                <a:t> </a:t>
              </a:r>
            </a:p>
          </p:txBody>
        </p:sp>
        <p:graphicFrame>
          <p:nvGraphicFramePr>
            <p:cNvPr id="183356" name="Object 25"/>
            <p:cNvGraphicFramePr>
              <a:graphicFrameLocks noChangeAspect="1"/>
            </p:cNvGraphicFramePr>
            <p:nvPr/>
          </p:nvGraphicFramePr>
          <p:xfrm>
            <a:off x="7969958" y="910052"/>
            <a:ext cx="565841" cy="1065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8" name="Equation" r:id="rId24" imgW="215713" imgH="393359" progId="Equation.3">
                    <p:embed/>
                  </p:oleObj>
                </mc:Choice>
                <mc:Fallback>
                  <p:oleObj name="Equation" r:id="rId24" imgW="215713" imgH="393359" progId="Equation.3">
                    <p:embed/>
                    <p:pic>
                      <p:nvPicPr>
                        <p:cNvPr id="0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969958" y="910052"/>
                          <a:ext cx="565841" cy="10651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7" name="Text Box 23"/>
            <p:cNvSpPr txBox="1">
              <a:spLocks noChangeArrowheads="1"/>
            </p:cNvSpPr>
            <p:nvPr/>
          </p:nvSpPr>
          <p:spPr bwMode="auto">
            <a:xfrm>
              <a:off x="3757472" y="1186308"/>
              <a:ext cx="45775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3" name="TextBox 27"/>
          <p:cNvSpPr txBox="1">
            <a:spLocks noChangeArrowheads="1"/>
          </p:cNvSpPr>
          <p:nvPr/>
        </p:nvSpPr>
        <p:spPr bwMode="auto">
          <a:xfrm>
            <a:off x="1960563" y="2644775"/>
            <a:ext cx="4810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4" name="TextBox 28"/>
          <p:cNvSpPr txBox="1">
            <a:spLocks noChangeArrowheads="1"/>
          </p:cNvSpPr>
          <p:nvPr/>
        </p:nvSpPr>
        <p:spPr bwMode="auto">
          <a:xfrm>
            <a:off x="2849563" y="2659063"/>
            <a:ext cx="771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- 1</a:t>
            </a:r>
          </a:p>
        </p:txBody>
      </p:sp>
      <p:grpSp>
        <p:nvGrpSpPr>
          <p:cNvPr id="30" name="Group 29"/>
          <p:cNvGrpSpPr>
            <a:grpSpLocks/>
          </p:cNvGrpSpPr>
          <p:nvPr/>
        </p:nvGrpSpPr>
        <p:grpSpPr bwMode="auto">
          <a:xfrm>
            <a:off x="3817938" y="2070100"/>
            <a:ext cx="5391150" cy="1344613"/>
            <a:chOff x="3817145" y="2070328"/>
            <a:chExt cx="5392088" cy="1345165"/>
          </a:xfrm>
        </p:grpSpPr>
        <p:graphicFrame>
          <p:nvGraphicFramePr>
            <p:cNvPr id="183338" name="Object 7"/>
            <p:cNvGraphicFramePr>
              <a:graphicFrameLocks noChangeAspect="1"/>
            </p:cNvGraphicFramePr>
            <p:nvPr/>
          </p:nvGraphicFramePr>
          <p:xfrm>
            <a:off x="5951538" y="2070328"/>
            <a:ext cx="81825" cy="1886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79" name="Equation" r:id="rId26" imgW="114151" imgH="215619" progId="Equation.3">
                    <p:embed/>
                  </p:oleObj>
                </mc:Choice>
                <mc:Fallback>
                  <p:oleObj name="Equation" r:id="rId26" imgW="114151" imgH="215619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1538" y="2070328"/>
                          <a:ext cx="81825" cy="1886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9" name="Object 13"/>
            <p:cNvGraphicFramePr>
              <a:graphicFrameLocks noChangeAspect="1"/>
            </p:cNvGraphicFramePr>
            <p:nvPr/>
          </p:nvGraphicFramePr>
          <p:xfrm>
            <a:off x="5311777" y="2362428"/>
            <a:ext cx="458956" cy="10530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0" name="Equation" r:id="rId28" imgW="190417" imgH="393529" progId="Equation.3">
                    <p:embed/>
                  </p:oleObj>
                </mc:Choice>
                <mc:Fallback>
                  <p:oleObj name="Equation" r:id="rId28" imgW="190417" imgH="393529" progId="Equation.3">
                    <p:embed/>
                    <p:pic>
                      <p:nvPicPr>
                        <p:cNvPr id="0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7" y="2362428"/>
                          <a:ext cx="458956" cy="105306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0" name="Object 16"/>
            <p:cNvGraphicFramePr>
              <a:graphicFrameLocks noChangeAspect="1"/>
            </p:cNvGraphicFramePr>
            <p:nvPr/>
          </p:nvGraphicFramePr>
          <p:xfrm>
            <a:off x="4303714" y="2335443"/>
            <a:ext cx="572991" cy="106714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1" name="Equation" r:id="rId30" imgW="139639" imgH="393529" progId="Equation.3">
                    <p:embed/>
                  </p:oleObj>
                </mc:Choice>
                <mc:Fallback>
                  <p:oleObj name="Equation" r:id="rId30" imgW="139639" imgH="393529" progId="Equation.3">
                    <p:embed/>
                    <p:pic>
                      <p:nvPicPr>
                        <p:cNvPr id="0" name="Object 1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03714" y="2335443"/>
                          <a:ext cx="572991" cy="106714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1" name="Text Box 26"/>
            <p:cNvSpPr txBox="1">
              <a:spLocks noChangeArrowheads="1"/>
            </p:cNvSpPr>
            <p:nvPr/>
          </p:nvSpPr>
          <p:spPr bwMode="auto">
            <a:xfrm>
              <a:off x="4887912" y="2564041"/>
              <a:ext cx="117836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sp>
          <p:nvSpPr>
            <p:cNvPr id="183342" name="Text Box 27"/>
            <p:cNvSpPr txBox="1">
              <a:spLocks noChangeArrowheads="1"/>
            </p:cNvSpPr>
            <p:nvPr/>
          </p:nvSpPr>
          <p:spPr bwMode="auto">
            <a:xfrm>
              <a:off x="5889625" y="2657704"/>
              <a:ext cx="55750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43" name="Text Box 28"/>
            <p:cNvSpPr txBox="1">
              <a:spLocks noChangeArrowheads="1"/>
            </p:cNvSpPr>
            <p:nvPr/>
          </p:nvSpPr>
          <p:spPr bwMode="auto">
            <a:xfrm>
              <a:off x="7145339" y="2972028"/>
              <a:ext cx="2063894" cy="402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44" name="Object 29"/>
            <p:cNvGraphicFramePr>
              <a:graphicFrameLocks noChangeAspect="1"/>
            </p:cNvGraphicFramePr>
            <p:nvPr/>
          </p:nvGraphicFramePr>
          <p:xfrm>
            <a:off x="6353177" y="2343380"/>
            <a:ext cx="577214" cy="103898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2" name="Equation" r:id="rId32" imgW="215713" imgH="393359" progId="Equation.3">
                    <p:embed/>
                  </p:oleObj>
                </mc:Choice>
                <mc:Fallback>
                  <p:oleObj name="Equation" r:id="rId32" imgW="215713" imgH="393359" progId="Equation.3">
                    <p:embed/>
                    <p:pic>
                      <p:nvPicPr>
                        <p:cNvPr id="0" name="Object 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353177" y="2343380"/>
                          <a:ext cx="577214" cy="103898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5" name="Text Box 30"/>
            <p:cNvSpPr txBox="1">
              <a:spLocks noChangeArrowheads="1"/>
            </p:cNvSpPr>
            <p:nvPr/>
          </p:nvSpPr>
          <p:spPr bwMode="auto">
            <a:xfrm>
              <a:off x="7088187" y="2564041"/>
              <a:ext cx="67013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graphicFrame>
          <p:nvGraphicFramePr>
            <p:cNvPr id="183346" name="Object 35"/>
            <p:cNvGraphicFramePr>
              <a:graphicFrameLocks noChangeAspect="1"/>
            </p:cNvGraphicFramePr>
            <p:nvPr/>
          </p:nvGraphicFramePr>
          <p:xfrm>
            <a:off x="7466012" y="2316392"/>
            <a:ext cx="1199480" cy="108122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3" name="Equation" r:id="rId34" imgW="545863" imgH="393529" progId="Equation.3">
                    <p:embed/>
                  </p:oleObj>
                </mc:Choice>
                <mc:Fallback>
                  <p:oleObj name="Equation" r:id="rId34" imgW="545863" imgH="393529" progId="Equation.3">
                    <p:embed/>
                    <p:pic>
                      <p:nvPicPr>
                        <p:cNvPr id="0" name="Object 3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466012" y="2316392"/>
                          <a:ext cx="1199480" cy="108122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7" name="Text Box 23"/>
            <p:cNvSpPr txBox="1">
              <a:spLocks noChangeArrowheads="1"/>
            </p:cNvSpPr>
            <p:nvPr/>
          </p:nvSpPr>
          <p:spPr bwMode="auto">
            <a:xfrm>
              <a:off x="3817145" y="2658718"/>
              <a:ext cx="54202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6" name="TextBox 40"/>
          <p:cNvSpPr txBox="1">
            <a:spLocks noChangeArrowheads="1"/>
          </p:cNvSpPr>
          <p:nvPr/>
        </p:nvSpPr>
        <p:spPr bwMode="auto">
          <a:xfrm>
            <a:off x="1949450" y="4202113"/>
            <a:ext cx="479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7" name="TextBox 41"/>
          <p:cNvSpPr txBox="1">
            <a:spLocks noChangeArrowheads="1"/>
          </p:cNvSpPr>
          <p:nvPr/>
        </p:nvSpPr>
        <p:spPr bwMode="auto">
          <a:xfrm>
            <a:off x="2801938" y="4202113"/>
            <a:ext cx="8080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x 5</a:t>
            </a:r>
          </a:p>
        </p:txBody>
      </p:sp>
      <p:grpSp>
        <p:nvGrpSpPr>
          <p:cNvPr id="43" name="Group 42"/>
          <p:cNvGrpSpPr>
            <a:grpSpLocks/>
          </p:cNvGrpSpPr>
          <p:nvPr/>
        </p:nvGrpSpPr>
        <p:grpSpPr bwMode="auto">
          <a:xfrm>
            <a:off x="3889375" y="3859213"/>
            <a:ext cx="5711825" cy="1116012"/>
            <a:chOff x="3888619" y="3859443"/>
            <a:chExt cx="5712887" cy="1115849"/>
          </a:xfrm>
        </p:grpSpPr>
        <p:graphicFrame>
          <p:nvGraphicFramePr>
            <p:cNvPr id="183333" name="Object 12"/>
            <p:cNvGraphicFramePr>
              <a:graphicFrameLocks noChangeAspect="1"/>
            </p:cNvGraphicFramePr>
            <p:nvPr/>
          </p:nvGraphicFramePr>
          <p:xfrm>
            <a:off x="4384675" y="3859443"/>
            <a:ext cx="509638" cy="10389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4" name="Equation" r:id="rId36" imgW="139639" imgH="393529" progId="Equation.3">
                    <p:embed/>
                  </p:oleObj>
                </mc:Choice>
                <mc:Fallback>
                  <p:oleObj name="Equation" r:id="rId36" imgW="139639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84675" y="3859443"/>
                          <a:ext cx="509638" cy="10389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4" name="Object 17"/>
            <p:cNvGraphicFramePr>
              <a:graphicFrameLocks noChangeAspect="1"/>
            </p:cNvGraphicFramePr>
            <p:nvPr/>
          </p:nvGraphicFramePr>
          <p:xfrm>
            <a:off x="5329240" y="3868967"/>
            <a:ext cx="4272266" cy="11063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5" name="Equation" r:id="rId38" imgW="1701800" imgH="393700" progId="Equation.3">
                    <p:embed/>
                  </p:oleObj>
                </mc:Choice>
                <mc:Fallback>
                  <p:oleObj name="Equation" r:id="rId38" imgW="17018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29240" y="3868967"/>
                          <a:ext cx="4272266" cy="11063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35" name="Text Box 37"/>
            <p:cNvSpPr txBox="1">
              <a:spLocks noChangeArrowheads="1"/>
            </p:cNvSpPr>
            <p:nvPr/>
          </p:nvSpPr>
          <p:spPr bwMode="auto">
            <a:xfrm>
              <a:off x="4957764" y="4062642"/>
              <a:ext cx="277986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x</a:t>
              </a:r>
            </a:p>
          </p:txBody>
        </p:sp>
        <p:sp>
          <p:nvSpPr>
            <p:cNvPr id="183336" name="Text Box 42"/>
            <p:cNvSpPr txBox="1">
              <a:spLocks noChangeArrowheads="1"/>
            </p:cNvSpPr>
            <p:nvPr/>
          </p:nvSpPr>
          <p:spPr bwMode="auto">
            <a:xfrm>
              <a:off x="6097587" y="4496028"/>
              <a:ext cx="1224258" cy="3015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7" name="Text Box 23"/>
            <p:cNvSpPr txBox="1">
              <a:spLocks noChangeArrowheads="1"/>
            </p:cNvSpPr>
            <p:nvPr/>
          </p:nvSpPr>
          <p:spPr bwMode="auto">
            <a:xfrm>
              <a:off x="3888619" y="4161731"/>
              <a:ext cx="5405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9" name="Text Box 3"/>
          <p:cNvSpPr txBox="1">
            <a:spLocks noChangeArrowheads="1"/>
          </p:cNvSpPr>
          <p:nvPr/>
        </p:nvSpPr>
        <p:spPr bwMode="auto">
          <a:xfrm>
            <a:off x="2947988" y="6065838"/>
            <a:ext cx="205105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graphicFrame>
        <p:nvGraphicFramePr>
          <p:cNvPr id="183320" name="Object 14"/>
          <p:cNvGraphicFramePr>
            <a:graphicFrameLocks noChangeAspect="1"/>
          </p:cNvGraphicFramePr>
          <p:nvPr/>
        </p:nvGraphicFramePr>
        <p:xfrm>
          <a:off x="2286000" y="5273675"/>
          <a:ext cx="336550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86" name="Equation" r:id="rId40" imgW="152334" imgH="393529" progId="Equation.3">
                  <p:embed/>
                </p:oleObj>
              </mc:Choice>
              <mc:Fallback>
                <p:oleObj name="Equation" r:id="rId40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5273675"/>
                        <a:ext cx="336550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21" name="Object 15"/>
          <p:cNvGraphicFramePr>
            <a:graphicFrameLocks noChangeAspect="1"/>
          </p:cNvGraphicFramePr>
          <p:nvPr/>
        </p:nvGraphicFramePr>
        <p:xfrm>
          <a:off x="3409950" y="5273675"/>
          <a:ext cx="433388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87" name="Equation" r:id="rId42" imgW="152334" imgH="393529" progId="Equation.3">
                  <p:embed/>
                </p:oleObj>
              </mc:Choice>
              <mc:Fallback>
                <p:oleObj name="Equation" r:id="rId42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5273675"/>
                        <a:ext cx="433388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22" name="Text Box 39"/>
          <p:cNvSpPr txBox="1">
            <a:spLocks noChangeArrowheads="1"/>
          </p:cNvSpPr>
          <p:nvPr/>
        </p:nvSpPr>
        <p:spPr bwMode="auto">
          <a:xfrm>
            <a:off x="2767013" y="6448425"/>
            <a:ext cx="48260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23" name="TextBox 52"/>
          <p:cNvSpPr txBox="1">
            <a:spLocks noChangeArrowheads="1"/>
          </p:cNvSpPr>
          <p:nvPr/>
        </p:nvSpPr>
        <p:spPr bwMode="auto">
          <a:xfrm>
            <a:off x="1949450" y="5651500"/>
            <a:ext cx="477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83324" name="TextBox 53"/>
          <p:cNvSpPr txBox="1">
            <a:spLocks noChangeArrowheads="1"/>
          </p:cNvSpPr>
          <p:nvPr/>
        </p:nvSpPr>
        <p:spPr bwMode="auto">
          <a:xfrm>
            <a:off x="2801938" y="5651500"/>
            <a:ext cx="806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: 2</a:t>
            </a:r>
          </a:p>
        </p:txBody>
      </p:sp>
      <p:grpSp>
        <p:nvGrpSpPr>
          <p:cNvPr id="55" name="Group 54"/>
          <p:cNvGrpSpPr>
            <a:grpSpLocks/>
          </p:cNvGrpSpPr>
          <p:nvPr/>
        </p:nvGrpSpPr>
        <p:grpSpPr bwMode="auto">
          <a:xfrm>
            <a:off x="3889375" y="5308600"/>
            <a:ext cx="6654800" cy="1111250"/>
            <a:chOff x="3888619" y="5308601"/>
            <a:chExt cx="6655108" cy="1111959"/>
          </a:xfrm>
        </p:grpSpPr>
        <p:sp>
          <p:nvSpPr>
            <p:cNvPr id="183326" name="Text Box 45"/>
            <p:cNvSpPr txBox="1">
              <a:spLocks noChangeArrowheads="1"/>
            </p:cNvSpPr>
            <p:nvPr/>
          </p:nvSpPr>
          <p:spPr bwMode="auto">
            <a:xfrm>
              <a:off x="6096002" y="5791201"/>
              <a:ext cx="886985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27" name="Object 12"/>
            <p:cNvGraphicFramePr>
              <a:graphicFrameLocks noChangeAspect="1"/>
            </p:cNvGraphicFramePr>
            <p:nvPr/>
          </p:nvGraphicFramePr>
          <p:xfrm>
            <a:off x="4359275" y="5308601"/>
            <a:ext cx="554015" cy="103528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8" name="Equation" r:id="rId43" imgW="152334" imgH="393529" progId="Equation.3">
                    <p:embed/>
                  </p:oleObj>
                </mc:Choice>
                <mc:Fallback>
                  <p:oleObj name="Equation" r:id="rId43" imgW="152334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59275" y="5308601"/>
                          <a:ext cx="554015" cy="103528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28" name="Object 17"/>
            <p:cNvGraphicFramePr>
              <a:graphicFrameLocks noChangeAspect="1"/>
            </p:cNvGraphicFramePr>
            <p:nvPr/>
          </p:nvGraphicFramePr>
          <p:xfrm>
            <a:off x="5311775" y="5318125"/>
            <a:ext cx="4289425" cy="11024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89" name="Equation" r:id="rId45" imgW="1714500" imgH="393700" progId="Equation.3">
                    <p:embed/>
                  </p:oleObj>
                </mc:Choice>
                <mc:Fallback>
                  <p:oleObj name="Equation" r:id="rId45" imgW="17145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5" y="5318125"/>
                          <a:ext cx="4289425" cy="11024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29" name="Text Box 37"/>
            <p:cNvSpPr txBox="1">
              <a:spLocks noChangeArrowheads="1"/>
            </p:cNvSpPr>
            <p:nvPr/>
          </p:nvSpPr>
          <p:spPr bwMode="auto">
            <a:xfrm>
              <a:off x="4957764" y="5512030"/>
              <a:ext cx="277008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</a:p>
          </p:txBody>
        </p:sp>
        <p:sp>
          <p:nvSpPr>
            <p:cNvPr id="183330" name="Text Box 42"/>
            <p:cNvSpPr txBox="1">
              <a:spLocks noChangeArrowheads="1"/>
            </p:cNvSpPr>
            <p:nvPr/>
          </p:nvSpPr>
          <p:spPr bwMode="auto">
            <a:xfrm>
              <a:off x="6097587" y="5945417"/>
              <a:ext cx="1219954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1" name="Text Box 51"/>
            <p:cNvSpPr txBox="1">
              <a:spLocks noChangeArrowheads="1"/>
            </p:cNvSpPr>
            <p:nvPr/>
          </p:nvSpPr>
          <p:spPr bwMode="auto">
            <a:xfrm>
              <a:off x="9102727" y="5945417"/>
              <a:ext cx="1441000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2" name="Text Box 23"/>
            <p:cNvSpPr txBox="1">
              <a:spLocks noChangeArrowheads="1"/>
            </p:cNvSpPr>
            <p:nvPr/>
          </p:nvSpPr>
          <p:spPr bwMode="auto">
            <a:xfrm>
              <a:off x="3888619" y="5611119"/>
              <a:ext cx="538627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85800" y="1752600"/>
            <a:ext cx="110553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Muốn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với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ta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như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sau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:</a:t>
            </a:r>
          </a:p>
        </p:txBody>
      </p:sp>
      <p:sp>
        <p:nvSpPr>
          <p:cNvPr id="4" name="Rectangle 3"/>
          <p:cNvSpPr/>
          <p:nvPr/>
        </p:nvSpPr>
        <p:spPr>
          <a:xfrm>
            <a:off x="304800" y="2667000"/>
            <a:ext cx="103695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Chuyển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thành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phân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524000" y="3600450"/>
            <a:ext cx="10369550" cy="5857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11926" y="2057400"/>
            <a:ext cx="7367723" cy="193899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6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00B050"/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TRÒ CHƠI</a:t>
            </a:r>
          </a:p>
          <a:p>
            <a:pPr algn="ctr">
              <a:defRPr/>
            </a:pPr>
            <a:r>
              <a:rPr lang="en-US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C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ĂN KHẾ TRẢ VÀNG</a:t>
            </a:r>
          </a:p>
        </p:txBody>
      </p:sp>
    </p:spTree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2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3" name="Picture 2" descr="Tree Cartoon Wallpapers - Top Free Tree Cartoon Backgrounds -  WallpaperAcces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304800"/>
            <a:ext cx="5938838" cy="625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4" name="Picture 8" descr="Star Sparkling Sticker for iOS &amp;amp; Android | GIPHY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3525" y="1543050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5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8013" y="-107950"/>
            <a:ext cx="2541587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6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4013" y="792163"/>
            <a:ext cx="25400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7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196160">
            <a:off x="7171532" y="2353468"/>
            <a:ext cx="2540000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8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7925" y="3200400"/>
            <a:ext cx="14954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9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913" y="3687763"/>
            <a:ext cx="1493837" cy="1198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50" name="Picture 12" descr="Bird GIFs - Get the best GIF on GIPHY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925" y="179388"/>
            <a:ext cx="3435350" cy="249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Cloud Callout 10">
            <a:hlinkClick r:id="rId10" action="ppaction://hlinksldjump"/>
          </p:cNvPr>
          <p:cNvSpPr/>
          <p:nvPr/>
        </p:nvSpPr>
        <p:spPr>
          <a:xfrm>
            <a:off x="14288" y="2198688"/>
            <a:ext cx="3552825" cy="2038350"/>
          </a:xfrm>
          <a:prstGeom prst="cloudCallout">
            <a:avLst>
              <a:gd name="adj1" fmla="val 61523"/>
              <a:gd name="adj2" fmla="val -6179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ĂN KHẾ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TRẢ VÀNG</a:t>
            </a:r>
          </a:p>
        </p:txBody>
      </p:sp>
      <p:pic>
        <p:nvPicPr>
          <p:cNvPr id="189452" name="Nhac-chuong-bao-thuc-nhe-nhang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49200" y="27654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Picture 15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0763" y="3800475"/>
            <a:ext cx="2478087" cy="285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9454" name="Picture 17" descr="Welcome to Basky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292725"/>
            <a:ext cx="2463800" cy="129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khế 1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5438" y="2151063"/>
            <a:ext cx="835025" cy="104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3" name="khế 2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025" y="10207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4" name="khế 2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2900" y="2154238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5" name="khế 4">
            <a:hlinkClick r:id="rId20" action="ppaction://hlinksldjump"/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0413" y="22526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8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0" y="19812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150" y="14478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0" y="1514475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1546225"/>
            <a:ext cx="922338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5588" y="1944688"/>
            <a:ext cx="920750" cy="995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64" name="Picture 25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694363"/>
            <a:ext cx="2462213" cy="9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52" name="Picture 28">
            <a:hlinkClick r:id="rId24" action="ppaction://hlinksldjump"/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2975" y="3792538"/>
            <a:ext cx="2085975" cy="295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4455E-7 -7.40741E-6 C -0.00183 0.00161 -0.00379 0.00254 -0.00535 0.00486 C -0.01331 0.01666 -0.00274 0.00902 -0.01214 0.01435 C -0.01305 0.01666 -0.01357 0.01944 -0.01475 0.02152 C -0.01592 0.02361 -0.01775 0.02407 -0.01879 0.02615 C -0.02388 0.03634 -0.02206 0.0405 -0.02819 0.04536 C -0.0308 0.04745 -0.03354 0.04837 -0.03628 0.04999 C -0.03759 0.05069 -0.04033 0.05231 -0.04033 0.05231 C -0.04594 0.06782 -0.04476 0.08425 -0.05233 0.09768 C -0.05572 0.11435 -0.05116 0.09467 -0.05768 0.11203 C -0.05847 0.11411 -0.05833 0.11689 -0.05912 0.11898 C -0.06055 0.12268 -0.06264 0.12546 -0.06447 0.1287 C -0.0676 0.14004 -0.0693 0.14467 -0.07517 0.15231 C -0.08365 0.1824 -0.0723 0.14606 -0.08195 0.16666 C -0.08326 0.16944 -0.08339 0.17337 -0.08456 0.17615 C -0.08561 0.17893 -0.08731 0.18101 -0.08861 0.18333 C -0.09109 0.19675 -0.0954 0.20902 -0.10205 0.21666 C -0.10518 0.23379 -0.11523 0.24467 -0.12084 0.25948 C -0.12267 0.26967 -0.12672 0.27291 -0.13154 0.2787 C -0.13963 0.29907 -0.12841 0.27268 -0.13833 0.2905 C -0.1429 0.29884 -0.13937 0.29583 -0.14224 0.30486 C -0.14564 0.3155 -0.14916 0.32453 -0.15569 0.3287 C -0.16795 0.34976 -0.15373 0.32314 -0.16104 0.34282 C -0.16391 0.35046 -0.16874 0.35694 -0.17187 0.36435 C -0.18022 0.38356 -0.17343 0.3743 -0.18126 0.38333 C -0.19066 0.40925 -0.17657 0.37222 -0.18792 0.39536 C -0.19001 0.39953 -0.19144 0.40486 -0.19327 0.40948 C -0.19418 0.4118 -0.19601 0.41666 -0.19601 0.41666 C -0.19914 0.43425 -0.19666 0.42754 -0.20266 0.43819 C -0.20606 0.45555 -0.20684 0.46759 -0.21741 0.47384 C -0.22015 0.47708 -0.22446 0.47777 -0.2255 0.48333 C -0.2272 0.49282 -0.2255 0.48981 -0.23085 0.49282 C -0.23529 0.50439 -0.24403 0.5081 -0.25108 0.51435 C -0.25251 0.52245 -0.25499 0.52708 -0.25499 0.53564 " pathEditMode="relative" ptsTypes="fffffffffffffffffffffffffffffffffA">
                                      <p:cBhvr>
                                        <p:cTn id="18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58966E-6 -4.85549E-6 C -0.00718 0.00486 -0.01214 0.01295 -0.01788 0.02128 C -0.02101 0.02567 -0.02154 0.02428 -0.02389 0.0296 C -0.02871 0.04024 -0.03511 0.05573 -0.04177 0.06336 C -0.0462 0.07561 -0.05247 0.0837 -0.05847 0.09295 C -0.06317 0.10012 -0.06643 0.10821 -0.07139 0.11422 C -0.07283 0.11769 -0.07426 0.12209 -0.07622 0.12486 C -0.07935 0.12925 -0.08575 0.13735 -0.08575 0.13758 C -0.08914 0.14659 -0.09489 0.15469 -0.10011 0.1607 C -0.10298 0.16787 -0.10637 0.17526 -0.10963 0.18174 C -0.11146 0.18544 -0.11407 0.18821 -0.11564 0.19237 C -0.1172 0.19654 -0.12034 0.20509 -0.12034 0.20532 C -0.12073 0.20787 -0.1206 0.2111 -0.12151 0.21365 C -0.12229 0.21573 -0.12412 0.21596 -0.12516 0.21781 C -0.12778 0.2222 -0.1296 0.22798 -0.13234 0.23261 C -0.13521 0.2481 -0.13287 0.24209 -0.13822 0.25157 C -0.1407 0.26405 -0.14435 0.27376 -0.14787 0.28532 C -0.15075 0.3059 -0.14827 0.29781 -0.15375 0.31076 C -0.15466 0.31561 -0.15479 0.32116 -0.15623 0.32555 C -0.15701 0.3281 -0.15884 0.32948 -0.15975 0.33203 C -0.16341 0.34128 -0.16393 0.35122 -0.17045 0.35515 C -0.17241 0.35862 -0.17489 0.36162 -0.17646 0.36579 C -0.17724 0.36787 -0.17776 0.37041 -0.17881 0.37203 C -0.18102 0.3755 -0.18598 0.38058 -0.18598 0.38081 C -0.18703 0.39584 -0.18677 0.39816 -0.19186 0.4081 C -0.19368 0.4229 -0.19525 0.43399 -0.19786 0.4481 C -0.19864 0.45226 -0.19943 0.45665 -0.20021 0.46081 C -0.2006 0.4629 -0.20139 0.46729 -0.20139 0.46752 C -0.20256 0.47492 -0.2237 0.54405 -0.22475 0.55029 " pathEditMode="relative" rAng="0" ptsTypes="fffffffffffffffffffffffffffff">
                                      <p:cBhvr>
                                        <p:cTn id="31" dur="2000" fill="hold"/>
                                        <p:tgtEl>
                                          <p:spTgt spid="1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37" y="275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2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 nodeType="clickPar">
                      <p:stCondLst>
                        <p:cond delay="0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2 -4.81481E-6 C -0.00365 0.00487 -0.0086 0.01297 -0.01434 0.0213 C -0.01747 0.0257 -0.01799 0.02431 -0.02034 0.02963 C -0.02517 0.04028 -0.03156 0.05579 -0.03821 0.06343 C -0.04264 0.0757 -0.0489 0.0838 -0.0549 0.09306 C -0.0596 0.10024 -0.06286 0.10811 -0.06781 0.11413 C -0.06925 0.1176 -0.07068 0.122 -0.07264 0.12477 C -0.07577 0.12917 -0.08229 0.13727 -0.08229 0.1375 C -0.08568 0.14653 -0.09142 0.15463 -0.09663 0.16065 C -0.0995 0.16783 -0.10289 0.17524 -0.10615 0.18172 C -0.10798 0.18542 -0.11059 0.1882 -0.11215 0.19237 C -0.11372 0.19653 -0.11685 0.2051 -0.11685 0.20533 C -0.11724 0.20788 -0.11711 0.21112 -0.11802 0.21366 C -0.1188 0.21575 -0.12063 0.21598 -0.12167 0.21783 C -0.12428 0.22223 -0.12611 0.22801 -0.12884 0.23264 C -0.13171 0.24815 -0.12937 0.24213 -0.13471 0.25163 C -0.13719 0.26413 -0.14084 0.27385 -0.14436 0.28542 C -0.14723 0.30579 -0.14476 0.29792 -0.15023 0.31065 C -0.15115 0.31551 -0.15128 0.32107 -0.15271 0.32547 C -0.15349 0.32801 -0.15532 0.3294 -0.15623 0.33195 C -0.15988 0.34121 -0.1604 0.35116 -0.16693 0.3551 C -0.16888 0.35857 -0.17136 0.36158 -0.17292 0.36575 C -0.17371 0.36783 -0.17423 0.37038 -0.17527 0.372 C -0.17749 0.37547 -0.18244 0.38056 -0.18244 0.38079 C -0.18349 0.39584 -0.18323 0.39815 -0.18831 0.40811 C -0.19014 0.42292 -0.1917 0.43403 -0.19431 0.44815 C -0.19509 0.45232 -0.19588 0.45672 -0.19666 0.46088 C -0.19705 0.46297 -0.19783 0.46737 -0.19783 0.4676 C -0.19901 0.475 -0.1887 0.59352 -0.18975 0.59977 " pathEditMode="relative" rAng="0" ptsTypes="fffffffffffffffffffffffffffff">
                                      <p:cBhvr>
                                        <p:cTn id="4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33" y="29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 nodeType="clickPar">
                      <p:stCondLst>
                        <p:cond delay="0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796E-6 2.96296E-6 C -0.00639 0.00301 -0.01135 0.0081 -0.01748 0.01203 C -0.02414 0.03032 -0.01553 0.00902 -0.02414 0.02384 C -0.02662 0.02824 -0.02845 0.03379 -0.03093 0.03819 C -0.03275 0.04791 -0.0351 0.0493 -0.04032 0.05254 C -0.04228 0.05787 -0.04384 0.06296 -0.04698 0.06666 C -0.04815 0.06805 -0.04972 0.06805 -0.05102 0.06921 C -0.05494 0.07315 -0.06342 0.08171 -0.06707 0.08819 C -0.06981 0.09305 -0.07203 0.09884 -0.07516 0.10254 C -0.0779 0.10578 -0.08326 0.11203 -0.08326 0.11227 C -0.08587 0.12615 -0.08247 0.11296 -0.08861 0.12384 C -0.08978 0.12592 -0.09004 0.12893 -0.09122 0.13102 C -0.09369 0.13541 -0.09683 0.13842 -0.09931 0.14282 C -0.10218 0.1581 -0.10792 0.15602 -0.11562 0.15949 C -0.11836 0.16088 -0.1224 0.16458 -0.12488 0.16666 C -0.13363 0.18264 -0.12306 0.16597 -0.13558 0.17615 C -0.14681 0.18518 -0.14107 0.18541 -0.15307 0.19051 C -0.15881 0.20092 -0.16442 0.20671 -0.17186 0.21203 C -0.17278 0.21527 -0.1733 0.21875 -0.17447 0.22152 C -0.17552 0.2243 -0.17747 0.22592 -0.17852 0.2287 C -0.1793 0.23078 -0.17917 0.23379 -0.17982 0.23588 C -0.18139 0.24074 -0.18413 0.24467 -0.18517 0.25 C -0.18844 0.26713 -0.18635 0.26018 -0.19065 0.27152 C -0.19261 0.28541 -0.19405 0.29652 -0.19731 0.30949 C -0.19809 0.31273 -0.19901 0.3162 -0.20005 0.31921 C -0.20175 0.32407 -0.2054 0.33333 -0.2054 0.33356 C -0.20866 0.35115 -0.20671 0.34328 -0.21075 0.35717 C -0.21219 0.36782 -0.21271 0.37268 -0.21884 0.37615 C -0.22119 0.38935 -0.22263 0.40277 -0.2268 0.41435 C -0.22811 0.42315 -0.23085 0.4294 -0.23215 0.43819 C -0.23502 0.45671 -0.23555 0.47338 -0.24024 0.49051 C -0.24207 0.49722 -0.2405 0.50602 -0.24298 0.51203 C -0.24403 0.51458 -0.24651 0.51365 -0.24833 0.51435 C -0.25055 0.52662 -0.25512 0.57338 -0.25656 0.58518 " pathEditMode="relative" rAng="0" ptsTypes="ffffffffffffffffffffffffffffffffff">
                                      <p:cBhvr>
                                        <p:cTn id="56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28" y="29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0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2904E-6 1.48148E-6 C -0.00417 0.00741 -0.00665 0.01597 -0.0107 0.02384 C -0.01448 0.03125 -0.0197 0.03657 -0.02283 0.04514 C -0.02584 0.05347 -0.02884 0.05879 -0.03354 0.06435 C -0.03654 0.07199 -0.04006 0.07778 -0.04293 0.08565 C -0.04332 0.08889 -0.04345 0.09213 -0.04424 0.09514 C -0.04489 0.09768 -0.04645 0.09954 -0.04698 0.10231 C -0.05011 0.12083 -0.04711 0.12153 -0.05507 0.13565 C -0.05676 0.14514 -0.05911 0.15 -0.06303 0.15717 C -0.06485 0.17176 -0.06394 0.17986 -0.07112 0.18796 C -0.07477 0.19745 -0.07973 0.20463 -0.08456 0.2118 C -0.086 0.21389 -0.08743 0.21643 -0.08861 0.21898 C -0.08965 0.22106 -0.09004 0.2243 -0.09122 0.22616 C -0.09369 0.22986 -0.09657 0.23241 -0.09931 0.23565 C -0.10061 0.23727 -0.10335 0.24051 -0.10335 0.24074 C -0.1057 0.25301 -0.10348 0.24629 -0.11275 0.25717 C -0.11405 0.25879 -0.11679 0.2618 -0.11679 0.26204 C -0.11914 0.27454 -0.12097 0.26944 -0.12749 0.27384 C -0.13271 0.27731 -0.13676 0.28102 -0.14224 0.28333 C -0.14498 0.28819 -0.14681 0.29236 -0.15033 0.29514 C -0.15294 0.29722 -0.15842 0.3 -0.15842 0.30023 C -0.16025 0.30231 -0.16168 0.30602 -0.16377 0.30717 C -0.16925 0.31042 -0.17617 0.31042 -0.18256 0.31435 C -0.18583 0.32292 -0.18987 0.32523 -0.19457 0.33102 C -0.19653 0.34028 -0.19874 0.34537 -0.20266 0.35231 C -0.20462 0.36319 -0.20671 0.38565 -0.20671 0.38588 C -0.20723 0.39537 -0.20684 0.40717 -0.20945 0.41667 C -0.21349 0.43125 -0.20814 0.44282 -0.21101 0.45833 " pathEditMode="relative" rAng="0" ptsTypes="ffffffffffffffffffffffffffff">
                                      <p:cBhvr>
                                        <p:cTn id="69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75" y="2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4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90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491" name="Picture 12" descr="Bird GIFs - Get the best GIF on GIPHY">
            <a:hlinkClick r:id="rId5" action="ppaction://hlinksldjump"/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762000" y="128588"/>
            <a:ext cx="9601200" cy="6075362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70300" y="446088"/>
            <a:ext cx="3479800" cy="64611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Điền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dấu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&gt;, &lt;, =</a:t>
            </a:r>
          </a:p>
        </p:txBody>
      </p:sp>
      <p:graphicFrame>
        <p:nvGraphicFramePr>
          <p:cNvPr id="191494" name="Object 10"/>
          <p:cNvGraphicFramePr>
            <a:graphicFrameLocks noChangeAspect="1"/>
          </p:cNvGraphicFramePr>
          <p:nvPr/>
        </p:nvGraphicFramePr>
        <p:xfrm>
          <a:off x="4237038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3" name="Equation" r:id="rId7" imgW="241195" imgH="393529" progId="Equation.3">
                  <p:embed/>
                </p:oleObj>
              </mc:Choice>
              <mc:Fallback>
                <p:oleObj name="Equation" r:id="rId7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7038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5" name="Object 10"/>
          <p:cNvGraphicFramePr>
            <a:graphicFrameLocks noChangeAspect="1"/>
          </p:cNvGraphicFramePr>
          <p:nvPr/>
        </p:nvGraphicFramePr>
        <p:xfrm>
          <a:off x="5948363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4" name="Equation" r:id="rId9" imgW="241195" imgH="393529" progId="Equation.3">
                  <p:embed/>
                </p:oleObj>
              </mc:Choice>
              <mc:Fallback>
                <p:oleObj name="Equation" r:id="rId9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8363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6" name="Object 10"/>
          <p:cNvGraphicFramePr>
            <a:graphicFrameLocks noChangeAspect="1"/>
          </p:cNvGraphicFramePr>
          <p:nvPr/>
        </p:nvGraphicFramePr>
        <p:xfrm>
          <a:off x="4249738" y="4330700"/>
          <a:ext cx="9906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5" name="Equation" r:id="rId11" imgW="291973" imgH="393529" progId="Equation.3">
                  <p:embed/>
                </p:oleObj>
              </mc:Choice>
              <mc:Fallback>
                <p:oleObj name="Equation" r:id="rId11" imgW="291973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9738" y="4330700"/>
                        <a:ext cx="9906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7" name="Object 10"/>
          <p:cNvGraphicFramePr>
            <a:graphicFrameLocks noChangeAspect="1"/>
          </p:cNvGraphicFramePr>
          <p:nvPr/>
        </p:nvGraphicFramePr>
        <p:xfrm>
          <a:off x="6164263" y="4297363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6" name="Equation" r:id="rId13" imgW="228501" imgH="393529" progId="Equation.3">
                  <p:embed/>
                </p:oleObj>
              </mc:Choice>
              <mc:Fallback>
                <p:oleObj name="Equation" r:id="rId13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64263" y="4297363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8" name="Object 10"/>
          <p:cNvGraphicFramePr>
            <a:graphicFrameLocks noChangeAspect="1"/>
          </p:cNvGraphicFramePr>
          <p:nvPr/>
        </p:nvGraphicFramePr>
        <p:xfrm>
          <a:off x="4148138" y="1354138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7" name="Equation" r:id="rId15" imgW="228501" imgH="393529" progId="Equation.3">
                  <p:embed/>
                </p:oleObj>
              </mc:Choice>
              <mc:Fallback>
                <p:oleObj name="Equation" r:id="rId15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8138" y="1354138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9" name="Object 11"/>
          <p:cNvGraphicFramePr>
            <a:graphicFrameLocks noChangeAspect="1"/>
          </p:cNvGraphicFramePr>
          <p:nvPr/>
        </p:nvGraphicFramePr>
        <p:xfrm>
          <a:off x="5991225" y="1317625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8" name="Equation" r:id="rId17" imgW="228501" imgH="393529" progId="Equation.3">
                  <p:embed/>
                </p:oleObj>
              </mc:Choice>
              <mc:Fallback>
                <p:oleObj name="Equation" r:id="rId17" imgW="228501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1225" y="1317625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1500" name="TextBox 12"/>
          <p:cNvSpPr txBox="1">
            <a:spLocks noChangeArrowheads="1"/>
          </p:cNvSpPr>
          <p:nvPr/>
        </p:nvSpPr>
        <p:spPr bwMode="auto">
          <a:xfrm>
            <a:off x="5256213" y="1620838"/>
            <a:ext cx="692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 dirty="0">
                <a:solidFill>
                  <a:srgbClr val="FF0000"/>
                </a:solidFill>
              </a:rPr>
              <a:t>&lt;</a:t>
            </a:r>
          </a:p>
        </p:txBody>
      </p:sp>
      <p:sp>
        <p:nvSpPr>
          <p:cNvPr id="191501" name="TextBox 13"/>
          <p:cNvSpPr txBox="1">
            <a:spLocks noChangeArrowheads="1"/>
          </p:cNvSpPr>
          <p:nvPr/>
        </p:nvSpPr>
        <p:spPr bwMode="auto">
          <a:xfrm>
            <a:off x="5299075" y="3079750"/>
            <a:ext cx="692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91502" name="TextBox 14"/>
          <p:cNvSpPr txBox="1">
            <a:spLocks noChangeArrowheads="1"/>
          </p:cNvSpPr>
          <p:nvPr/>
        </p:nvSpPr>
        <p:spPr bwMode="auto">
          <a:xfrm>
            <a:off x="5395913" y="4602163"/>
            <a:ext cx="6937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02236" y="160110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267323" y="311492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330824" y="458293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1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1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1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500" grpId="0"/>
      <p:bldP spid="191501" grpId="0"/>
      <p:bldP spid="191502" grpId="0"/>
      <p:bldP spid="2" grpId="0"/>
      <p:bldP spid="16" grpId="0"/>
      <p:bldP spid="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4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2515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0292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2517" name="Group 18"/>
          <p:cNvGrpSpPr>
            <a:grpSpLocks/>
          </p:cNvGrpSpPr>
          <p:nvPr/>
        </p:nvGrpSpPr>
        <p:grpSpPr bwMode="auto">
          <a:xfrm>
            <a:off x="2505075" y="2438400"/>
            <a:ext cx="1455738" cy="1006475"/>
            <a:chOff x="912" y="1582"/>
            <a:chExt cx="917" cy="634"/>
          </a:xfrm>
        </p:grpSpPr>
        <p:grpSp>
          <p:nvGrpSpPr>
            <p:cNvPr id="192535" name="Group 19"/>
            <p:cNvGrpSpPr>
              <a:grpSpLocks/>
            </p:cNvGrpSpPr>
            <p:nvPr/>
          </p:nvGrpSpPr>
          <p:grpSpPr bwMode="auto">
            <a:xfrm>
              <a:off x="912" y="1582"/>
              <a:ext cx="446" cy="634"/>
              <a:chOff x="2393" y="3214"/>
              <a:chExt cx="446" cy="634"/>
            </a:xfrm>
          </p:grpSpPr>
          <p:grpSp>
            <p:nvGrpSpPr>
              <p:cNvPr id="192537" name="Group 20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34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>
                      <a:solidFill>
                        <a:srgbClr val="000000"/>
                      </a:solidFill>
                    </a:rPr>
                    <a:t>5</a:t>
                  </a:r>
                </a:p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>
                      <a:solidFill>
                        <a:srgbClr val="000000"/>
                      </a:solidFill>
                    </a:rPr>
                    <a:t>7</a:t>
                  </a:r>
                </a:p>
              </p:txBody>
            </p:sp>
            <p:sp>
              <p:nvSpPr>
                <p:cNvPr id="35" name="Line 22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" name="Text Box 23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4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3000" b="1" kern="0">
                    <a:solidFill>
                      <a:srgbClr val="000000"/>
                    </a:solidFill>
                  </a:rPr>
                  <a:t>9</a:t>
                </a:r>
              </a:p>
            </p:txBody>
          </p:sp>
        </p:grpSp>
        <p:sp>
          <p:nvSpPr>
            <p:cNvPr id="31" name="Text Box 24"/>
            <p:cNvSpPr txBox="1">
              <a:spLocks noChangeArrowheads="1"/>
            </p:cNvSpPr>
            <p:nvPr/>
          </p:nvSpPr>
          <p:spPr bwMode="auto">
            <a:xfrm>
              <a:off x="1359" y="1678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3000" b="1" kern="0">
                  <a:solidFill>
                    <a:srgbClr val="000000"/>
                  </a:solidFill>
                </a:rPr>
                <a:t>= ?</a:t>
              </a:r>
            </a:p>
          </p:txBody>
        </p:sp>
      </p:grpSp>
      <p:pic>
        <p:nvPicPr>
          <p:cNvPr id="36" name="Picture 25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24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26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35083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27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8663" y="34623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Picture 28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" name="Group 29"/>
          <p:cNvGrpSpPr>
            <a:grpSpLocks/>
          </p:cNvGrpSpPr>
          <p:nvPr/>
        </p:nvGrpSpPr>
        <p:grpSpPr bwMode="auto">
          <a:xfrm>
            <a:off x="5070475" y="2579688"/>
            <a:ext cx="552450" cy="806450"/>
            <a:chOff x="2528" y="1671"/>
            <a:chExt cx="348" cy="508"/>
          </a:xfrm>
        </p:grpSpPr>
        <p:sp>
          <p:nvSpPr>
            <p:cNvPr id="41" name="Text Box 30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68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2" name="Line 31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3" name="Group 32"/>
          <p:cNvGrpSpPr>
            <a:grpSpLocks/>
          </p:cNvGrpSpPr>
          <p:nvPr/>
        </p:nvGrpSpPr>
        <p:grpSpPr bwMode="auto">
          <a:xfrm>
            <a:off x="7602538" y="2590800"/>
            <a:ext cx="552450" cy="806450"/>
            <a:chOff x="2528" y="1671"/>
            <a:chExt cx="348" cy="508"/>
          </a:xfrm>
        </p:grpSpPr>
        <p:sp>
          <p:nvSpPr>
            <p:cNvPr id="44" name="Text Box 33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45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5" name="Line 34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6" name="Group 35"/>
          <p:cNvGrpSpPr>
            <a:grpSpLocks/>
          </p:cNvGrpSpPr>
          <p:nvPr/>
        </p:nvGrpSpPr>
        <p:grpSpPr bwMode="auto">
          <a:xfrm>
            <a:off x="5164138" y="3429000"/>
            <a:ext cx="552450" cy="806450"/>
            <a:chOff x="2528" y="1671"/>
            <a:chExt cx="348" cy="508"/>
          </a:xfrm>
        </p:grpSpPr>
        <p:sp>
          <p:nvSpPr>
            <p:cNvPr id="47" name="Text Box 36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 7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68</a:t>
              </a:r>
            </a:p>
          </p:txBody>
        </p:sp>
        <p:sp>
          <p:nvSpPr>
            <p:cNvPr id="48" name="Line 37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9" name="Group 38"/>
          <p:cNvGrpSpPr>
            <a:grpSpLocks/>
          </p:cNvGrpSpPr>
          <p:nvPr/>
        </p:nvGrpSpPr>
        <p:grpSpPr bwMode="auto">
          <a:xfrm>
            <a:off x="7678738" y="3429000"/>
            <a:ext cx="552450" cy="806450"/>
            <a:chOff x="2528" y="1671"/>
            <a:chExt cx="348" cy="508"/>
          </a:xfrm>
        </p:grpSpPr>
        <p:sp>
          <p:nvSpPr>
            <p:cNvPr id="50" name="Text Box 39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14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51" name="Line 40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sp>
        <p:nvSpPr>
          <p:cNvPr id="52" name="Text Box 17"/>
          <p:cNvSpPr txBox="1">
            <a:spLocks noChangeArrowheads="1"/>
          </p:cNvSpPr>
          <p:nvPr/>
        </p:nvSpPr>
        <p:spPr bwMode="auto">
          <a:xfrm>
            <a:off x="2505075" y="1125538"/>
            <a:ext cx="6321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Chuyển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hỗn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thành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phân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>
                <a:solidFill>
                  <a:schemeClr val="tx1">
                    <a:lumMod val="50000"/>
                  </a:schemeClr>
                </a:solidFill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8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3539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3340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3541" name="Group 41"/>
          <p:cNvGrpSpPr>
            <a:grpSpLocks/>
          </p:cNvGrpSpPr>
          <p:nvPr/>
        </p:nvGrpSpPr>
        <p:grpSpPr bwMode="auto">
          <a:xfrm>
            <a:off x="2162175" y="2667000"/>
            <a:ext cx="1739900" cy="1006475"/>
            <a:chOff x="733" y="2878"/>
            <a:chExt cx="1096" cy="634"/>
          </a:xfrm>
        </p:grpSpPr>
        <p:grpSp>
          <p:nvGrpSpPr>
            <p:cNvPr id="193559" name="Group 42"/>
            <p:cNvGrpSpPr>
              <a:grpSpLocks/>
            </p:cNvGrpSpPr>
            <p:nvPr/>
          </p:nvGrpSpPr>
          <p:grpSpPr bwMode="auto">
            <a:xfrm>
              <a:off x="1042" y="2878"/>
              <a:ext cx="382" cy="634"/>
              <a:chOff x="1109" y="1328"/>
              <a:chExt cx="382" cy="634"/>
            </a:xfrm>
          </p:grpSpPr>
          <p:sp>
            <p:nvSpPr>
              <p:cNvPr id="193562" name="Text Box 43"/>
              <p:cNvSpPr txBox="1">
                <a:spLocks noChangeArrowheads="1"/>
              </p:cNvSpPr>
              <p:nvPr/>
            </p:nvSpPr>
            <p:spPr bwMode="auto">
              <a:xfrm>
                <a:off x="1109" y="1328"/>
                <a:ext cx="382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>
                    <a:solidFill>
                      <a:srgbClr val="339933"/>
                    </a:solidFill>
                  </a:rPr>
                  <a:t> </a:t>
                </a:r>
                <a:r>
                  <a:rPr lang="en-US" sz="3000" b="1"/>
                  <a:t>3</a:t>
                </a:r>
              </a:p>
              <a:p>
                <a:pPr eaLnBrk="1" hangingPunct="1"/>
                <a:r>
                  <a:rPr lang="en-US" sz="3000" b="1"/>
                  <a:t>10</a:t>
                </a:r>
              </a:p>
            </p:txBody>
          </p:sp>
          <p:sp>
            <p:nvSpPr>
              <p:cNvPr id="193563" name="Line 44"/>
              <p:cNvSpPr>
                <a:spLocks noChangeShapeType="1"/>
              </p:cNvSpPr>
              <p:nvPr/>
            </p:nvSpPr>
            <p:spPr bwMode="auto">
              <a:xfrm>
                <a:off x="1178" y="1643"/>
                <a:ext cx="240" cy="0"/>
              </a:xfrm>
              <a:prstGeom prst="line">
                <a:avLst/>
              </a:prstGeom>
              <a:noFill/>
              <a:ln w="19050">
                <a:solidFill>
                  <a:srgbClr val="33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3560" name="Text Box 45"/>
            <p:cNvSpPr txBox="1">
              <a:spLocks noChangeArrowheads="1"/>
            </p:cNvSpPr>
            <p:nvPr/>
          </p:nvSpPr>
          <p:spPr bwMode="auto">
            <a:xfrm>
              <a:off x="733" y="3007"/>
              <a:ext cx="453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10</a:t>
              </a:r>
              <a:r>
                <a:rPr lang="en-US" sz="3000" b="1">
                  <a:solidFill>
                    <a:srgbClr val="339933"/>
                  </a:solidFill>
                </a:rPr>
                <a:t> </a:t>
              </a:r>
            </a:p>
          </p:txBody>
        </p:sp>
        <p:sp>
          <p:nvSpPr>
            <p:cNvPr id="193561" name="Text Box 46"/>
            <p:cNvSpPr txBox="1">
              <a:spLocks noChangeArrowheads="1"/>
            </p:cNvSpPr>
            <p:nvPr/>
          </p:nvSpPr>
          <p:spPr bwMode="auto">
            <a:xfrm>
              <a:off x="1359" y="3011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= ?</a:t>
              </a:r>
            </a:p>
          </p:txBody>
        </p:sp>
      </p:grpSp>
      <p:pic>
        <p:nvPicPr>
          <p:cNvPr id="12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3563" y="28797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45180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7850" y="43894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29019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51"/>
          <p:cNvGrpSpPr>
            <a:grpSpLocks/>
          </p:cNvGrpSpPr>
          <p:nvPr/>
        </p:nvGrpSpPr>
        <p:grpSpPr bwMode="auto">
          <a:xfrm>
            <a:off x="5233988" y="2901950"/>
            <a:ext cx="736600" cy="806450"/>
            <a:chOff x="2470" y="1671"/>
            <a:chExt cx="464" cy="508"/>
          </a:xfrm>
        </p:grpSpPr>
        <p:sp>
          <p:nvSpPr>
            <p:cNvPr id="193557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</p:txBody>
        </p:sp>
        <p:sp>
          <p:nvSpPr>
            <p:cNvPr id="193558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54"/>
          <p:cNvGrpSpPr>
            <a:grpSpLocks/>
          </p:cNvGrpSpPr>
          <p:nvPr/>
        </p:nvGrpSpPr>
        <p:grpSpPr bwMode="auto">
          <a:xfrm>
            <a:off x="7740650" y="2867025"/>
            <a:ext cx="736600" cy="806450"/>
            <a:chOff x="2470" y="1671"/>
            <a:chExt cx="464" cy="508"/>
          </a:xfrm>
        </p:grpSpPr>
        <p:sp>
          <p:nvSpPr>
            <p:cNvPr id="193555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6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57"/>
          <p:cNvGrpSpPr>
            <a:grpSpLocks/>
          </p:cNvGrpSpPr>
          <p:nvPr/>
        </p:nvGrpSpPr>
        <p:grpSpPr bwMode="auto">
          <a:xfrm>
            <a:off x="5318125" y="4267200"/>
            <a:ext cx="552450" cy="806450"/>
            <a:chOff x="2528" y="1671"/>
            <a:chExt cx="348" cy="508"/>
          </a:xfrm>
        </p:grpSpPr>
        <p:sp>
          <p:nvSpPr>
            <p:cNvPr id="193553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</a:t>
              </a:r>
            </a:p>
          </p:txBody>
        </p:sp>
        <p:sp>
          <p:nvSpPr>
            <p:cNvPr id="193554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60"/>
          <p:cNvGrpSpPr>
            <a:grpSpLocks/>
          </p:cNvGrpSpPr>
          <p:nvPr/>
        </p:nvGrpSpPr>
        <p:grpSpPr bwMode="auto">
          <a:xfrm>
            <a:off x="7881938" y="4114800"/>
            <a:ext cx="736600" cy="806450"/>
            <a:chOff x="2470" y="1671"/>
            <a:chExt cx="464" cy="508"/>
          </a:xfrm>
        </p:grpSpPr>
        <p:sp>
          <p:nvSpPr>
            <p:cNvPr id="193551" name="Text Box 61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2" name="Line 62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3550" name="Text Box 17"/>
          <p:cNvSpPr txBox="1">
            <a:spLocks noChangeArrowheads="1"/>
          </p:cNvSpPr>
          <p:nvPr/>
        </p:nvSpPr>
        <p:spPr bwMode="auto">
          <a:xfrm>
            <a:off x="2027238" y="1614488"/>
            <a:ext cx="6735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3200"/>
              <a:t>Chuyển hỗn số thành phân số: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Callout: Right Arrow 14"/>
          <p:cNvSpPr/>
          <p:nvPr/>
        </p:nvSpPr>
        <p:spPr>
          <a:xfrm>
            <a:off x="2057400" y="1585913"/>
            <a:ext cx="2147888" cy="1257300"/>
          </a:xfrm>
          <a:prstGeom prst="rightArrowCallout">
            <a:avLst>
              <a:gd name="adj1" fmla="val 29155"/>
              <a:gd name="adj2" fmla="val 25000"/>
              <a:gd name="adj3" fmla="val 29156"/>
              <a:gd name="adj4" fmla="val 71944"/>
            </a:avLst>
          </a:prstGeom>
          <a:gradFill rotWithShape="1">
            <a:gsLst>
              <a:gs pos="0">
                <a:srgbClr val="70AD47">
                  <a:satMod val="103000"/>
                  <a:lumMod val="102000"/>
                  <a:tint val="94000"/>
                </a:srgbClr>
              </a:gs>
              <a:gs pos="50000">
                <a:srgbClr val="70AD47">
                  <a:satMod val="110000"/>
                  <a:lumMod val="100000"/>
                  <a:shade val="100000"/>
                </a:srgbClr>
              </a:gs>
              <a:gs pos="100000">
                <a:srgbClr val="70AD47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 w="635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vi-VN" sz="2400" kern="0" dirty="0">
              <a:solidFill>
                <a:prstClr val="white"/>
              </a:solidFill>
            </a:endParaRPr>
          </a:p>
        </p:txBody>
      </p:sp>
      <p:grpSp>
        <p:nvGrpSpPr>
          <p:cNvPr id="164867" name="Group 27"/>
          <p:cNvGrpSpPr>
            <a:grpSpLocks/>
          </p:cNvGrpSpPr>
          <p:nvPr/>
        </p:nvGrpSpPr>
        <p:grpSpPr bwMode="auto">
          <a:xfrm>
            <a:off x="2057400" y="3151188"/>
            <a:ext cx="2147888" cy="1363662"/>
            <a:chOff x="1181151" y="3421194"/>
            <a:chExt cx="2147960" cy="1337604"/>
          </a:xfrm>
        </p:grpSpPr>
        <p:sp>
          <p:nvSpPr>
            <p:cNvPr id="29" name="Callout: Right Arrow 22"/>
            <p:cNvSpPr/>
            <p:nvPr/>
          </p:nvSpPr>
          <p:spPr>
            <a:xfrm>
              <a:off x="1181151" y="3421194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652813" y="3762213"/>
              <a:ext cx="446102" cy="523207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64868" name="Group 30"/>
          <p:cNvGrpSpPr>
            <a:grpSpLocks/>
          </p:cNvGrpSpPr>
          <p:nvPr/>
        </p:nvGrpSpPr>
        <p:grpSpPr bwMode="auto">
          <a:xfrm>
            <a:off x="2071688" y="4810125"/>
            <a:ext cx="2149475" cy="1336675"/>
            <a:chOff x="1181151" y="5172220"/>
            <a:chExt cx="2147960" cy="1337604"/>
          </a:xfrm>
        </p:grpSpPr>
        <p:sp>
          <p:nvSpPr>
            <p:cNvPr id="32" name="Callout: Right Arrow 24"/>
            <p:cNvSpPr/>
            <p:nvPr/>
          </p:nvSpPr>
          <p:spPr>
            <a:xfrm>
              <a:off x="1181151" y="5172220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643794" y="5528067"/>
              <a:ext cx="445773" cy="522651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64869" name="Object 9"/>
          <p:cNvGraphicFramePr>
            <a:graphicFrameLocks noChangeAspect="1"/>
          </p:cNvGraphicFramePr>
          <p:nvPr/>
        </p:nvGraphicFramePr>
        <p:xfrm>
          <a:off x="2297113" y="1616075"/>
          <a:ext cx="835025" cy="1135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7" name="Equation" r:id="rId4" imgW="228501" imgH="393529" progId="Equation.3">
                  <p:embed/>
                </p:oleObj>
              </mc:Choice>
              <mc:Fallback>
                <p:oleObj name="Equation" r:id="rId4" imgW="228501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7113" y="1616075"/>
                        <a:ext cx="835025" cy="1135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0" name="Object 9"/>
          <p:cNvGraphicFramePr>
            <a:graphicFrameLocks noChangeAspect="1"/>
          </p:cNvGraphicFramePr>
          <p:nvPr/>
        </p:nvGraphicFramePr>
        <p:xfrm>
          <a:off x="2305050" y="3316288"/>
          <a:ext cx="882650" cy="1135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8" name="Equation" r:id="rId6" imgW="241195" imgH="393529" progId="Equation.3">
                  <p:embed/>
                </p:oleObj>
              </mc:Choice>
              <mc:Fallback>
                <p:oleObj name="Equation" r:id="rId6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5050" y="3316288"/>
                        <a:ext cx="882650" cy="11350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1" name="Object 9"/>
          <p:cNvGraphicFramePr>
            <a:graphicFrameLocks noChangeAspect="1"/>
          </p:cNvGraphicFramePr>
          <p:nvPr/>
        </p:nvGraphicFramePr>
        <p:xfrm>
          <a:off x="2336800" y="4908550"/>
          <a:ext cx="882650" cy="1177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9" name="Equation" r:id="rId8" imgW="241195" imgH="393529" progId="Equation.3">
                  <p:embed/>
                </p:oleObj>
              </mc:Choice>
              <mc:Fallback>
                <p:oleObj name="Equation" r:id="rId8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6800" y="4908550"/>
                        <a:ext cx="882650" cy="1177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8123238" y="1562100"/>
            <a:ext cx="1524000" cy="1338263"/>
            <a:chOff x="8123634" y="1562480"/>
            <a:chExt cx="1524000" cy="1337603"/>
          </a:xfrm>
        </p:grpSpPr>
        <p:sp>
          <p:nvSpPr>
            <p:cNvPr id="34" name="Freeform: Shape 17"/>
            <p:cNvSpPr/>
            <p:nvPr/>
          </p:nvSpPr>
          <p:spPr>
            <a:xfrm>
              <a:off x="8123634" y="1562480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2" name="Object 9"/>
            <p:cNvGraphicFramePr>
              <a:graphicFrameLocks noChangeAspect="1"/>
            </p:cNvGraphicFramePr>
            <p:nvPr/>
          </p:nvGraphicFramePr>
          <p:xfrm>
            <a:off x="8785466" y="1655302"/>
            <a:ext cx="790575" cy="11350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20" name="Equation" r:id="rId10" imgW="215713" imgH="393359" progId="Equation.3">
                    <p:embed/>
                  </p:oleObj>
                </mc:Choice>
                <mc:Fallback>
                  <p:oleObj name="Equation" r:id="rId10" imgW="215713" imgH="39335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5466" y="1655302"/>
                          <a:ext cx="790575" cy="11350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8128000" y="3176588"/>
            <a:ext cx="1524000" cy="1274762"/>
            <a:chOff x="8127707" y="3177247"/>
            <a:chExt cx="1524000" cy="1337603"/>
          </a:xfrm>
        </p:grpSpPr>
        <p:sp>
          <p:nvSpPr>
            <p:cNvPr id="35" name="Freeform: Shape 27"/>
            <p:cNvSpPr/>
            <p:nvPr/>
          </p:nvSpPr>
          <p:spPr>
            <a:xfrm>
              <a:off x="8127707" y="3177247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0" name="Object 9"/>
            <p:cNvGraphicFramePr>
              <a:graphicFrameLocks noChangeAspect="1"/>
            </p:cNvGraphicFramePr>
            <p:nvPr/>
          </p:nvGraphicFramePr>
          <p:xfrm>
            <a:off x="8810505" y="3297825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21" name="Equation" r:id="rId12" imgW="203112" imgH="393529" progId="Equation.3">
                    <p:embed/>
                  </p:oleObj>
                </mc:Choice>
                <mc:Fallback>
                  <p:oleObj name="Equation" r:id="rId12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10505" y="3297825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123238" y="4810125"/>
            <a:ext cx="1524000" cy="1336675"/>
            <a:chOff x="8123634" y="4809368"/>
            <a:chExt cx="1524000" cy="1337603"/>
          </a:xfrm>
        </p:grpSpPr>
        <p:sp>
          <p:nvSpPr>
            <p:cNvPr id="36" name="Freeform: Shape 33"/>
            <p:cNvSpPr/>
            <p:nvPr/>
          </p:nvSpPr>
          <p:spPr>
            <a:xfrm>
              <a:off x="8123634" y="4809368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78" name="Object 9"/>
            <p:cNvGraphicFramePr>
              <a:graphicFrameLocks noChangeAspect="1"/>
            </p:cNvGraphicFramePr>
            <p:nvPr/>
          </p:nvGraphicFramePr>
          <p:xfrm>
            <a:off x="8784207" y="4910637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22" name="Equation" r:id="rId14" imgW="203112" imgH="393529" progId="Equation.3">
                    <p:embed/>
                  </p:oleObj>
                </mc:Choice>
                <mc:Fallback>
                  <p:oleObj name="Equation" r:id="rId14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4207" y="4910637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3" name="TextBox 42"/>
          <p:cNvSpPr txBox="1"/>
          <p:nvPr/>
        </p:nvSpPr>
        <p:spPr>
          <a:xfrm>
            <a:off x="3562350" y="1990725"/>
            <a:ext cx="446088" cy="523875"/>
          </a:xfrm>
          <a:prstGeom prst="rect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kern="0" dirty="0">
                <a:solidFill>
                  <a:prstClr val="black"/>
                </a:solidFill>
                <a:latin typeface="等线" panose="020F0502020204030204"/>
              </a:rPr>
              <a:t>= </a:t>
            </a:r>
            <a:endParaRPr lang="vi-VN" sz="2800" kern="0" dirty="0">
              <a:solidFill>
                <a:prstClr val="black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266056" y="610446"/>
            <a:ext cx="5943600" cy="76944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/>
            </a:prstTxWarp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400" b="1" kern="0" dirty="0">
                <a:ln w="0"/>
                <a:solidFill>
                  <a:srgbClr val="FF66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   MẢNH GHÉP KÌ DIỆU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9 -0.00254 L -0.37175 0.47222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37" y="2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48148E-6 L -0.37513 -0.2338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63" y="-11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59259E-6 L -0.37683 -0.24328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841" y="-1217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3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52575" y="695325"/>
            <a:ext cx="8442325" cy="54864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4565" name="Group 6"/>
          <p:cNvGrpSpPr>
            <a:grpSpLocks/>
          </p:cNvGrpSpPr>
          <p:nvPr/>
        </p:nvGrpSpPr>
        <p:grpSpPr bwMode="auto">
          <a:xfrm>
            <a:off x="2038350" y="3074988"/>
            <a:ext cx="1739900" cy="1033462"/>
            <a:chOff x="912" y="2100"/>
            <a:chExt cx="1096" cy="651"/>
          </a:xfrm>
        </p:grpSpPr>
        <p:grpSp>
          <p:nvGrpSpPr>
            <p:cNvPr id="194584" name="Group 7"/>
            <p:cNvGrpSpPr>
              <a:grpSpLocks/>
            </p:cNvGrpSpPr>
            <p:nvPr/>
          </p:nvGrpSpPr>
          <p:grpSpPr bwMode="auto">
            <a:xfrm>
              <a:off x="912" y="2100"/>
              <a:ext cx="446" cy="634"/>
              <a:chOff x="2393" y="3214"/>
              <a:chExt cx="446" cy="634"/>
            </a:xfrm>
          </p:grpSpPr>
          <p:grpSp>
            <p:nvGrpSpPr>
              <p:cNvPr id="194591" name="Group 8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9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1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4" name="Line 10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92" name="Text Box 11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grpSp>
          <p:nvGrpSpPr>
            <p:cNvPr id="194585" name="Group 12"/>
            <p:cNvGrpSpPr>
              <a:grpSpLocks/>
            </p:cNvGrpSpPr>
            <p:nvPr/>
          </p:nvGrpSpPr>
          <p:grpSpPr bwMode="auto">
            <a:xfrm>
              <a:off x="1562" y="2117"/>
              <a:ext cx="446" cy="634"/>
              <a:chOff x="2393" y="3214"/>
              <a:chExt cx="446" cy="634"/>
            </a:xfrm>
          </p:grpSpPr>
          <p:grpSp>
            <p:nvGrpSpPr>
              <p:cNvPr id="194587" name="Group 13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89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4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0" name="Line 15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88" name="Text Box 16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sp>
          <p:nvSpPr>
            <p:cNvPr id="194586" name="Text Box 17"/>
            <p:cNvSpPr txBox="1">
              <a:spLocks noChangeArrowheads="1"/>
            </p:cNvSpPr>
            <p:nvPr/>
          </p:nvSpPr>
          <p:spPr bwMode="auto">
            <a:xfrm>
              <a:off x="1355" y="2210"/>
              <a:ext cx="2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+</a:t>
              </a:r>
            </a:p>
          </p:txBody>
        </p:sp>
      </p:grpSp>
      <p:sp>
        <p:nvSpPr>
          <p:cNvPr id="194566" name="Text Box 24"/>
          <p:cNvSpPr txBox="1">
            <a:spLocks noChangeArrowheads="1"/>
          </p:cNvSpPr>
          <p:nvPr/>
        </p:nvSpPr>
        <p:spPr bwMode="auto">
          <a:xfrm>
            <a:off x="3833813" y="3278188"/>
            <a:ext cx="74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000" b="1">
                <a:solidFill>
                  <a:schemeClr val="tx2"/>
                </a:solidFill>
              </a:rPr>
              <a:t>= ?</a:t>
            </a:r>
          </a:p>
        </p:txBody>
      </p:sp>
      <p:pic>
        <p:nvPicPr>
          <p:cNvPr id="19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9175" y="260350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1575" y="4078288"/>
            <a:ext cx="6096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3463" y="4113213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5388" y="24955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" name="Group 51"/>
          <p:cNvGrpSpPr>
            <a:grpSpLocks/>
          </p:cNvGrpSpPr>
          <p:nvPr/>
        </p:nvGrpSpPr>
        <p:grpSpPr bwMode="auto">
          <a:xfrm>
            <a:off x="5689600" y="2625725"/>
            <a:ext cx="649288" cy="812800"/>
            <a:chOff x="2470" y="1671"/>
            <a:chExt cx="409" cy="512"/>
          </a:xfrm>
        </p:grpSpPr>
        <p:sp>
          <p:nvSpPr>
            <p:cNvPr id="194582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0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3</a:t>
              </a:r>
            </a:p>
          </p:txBody>
        </p:sp>
        <p:sp>
          <p:nvSpPr>
            <p:cNvPr id="194583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54"/>
          <p:cNvGrpSpPr>
            <a:grpSpLocks/>
          </p:cNvGrpSpPr>
          <p:nvPr/>
        </p:nvGrpSpPr>
        <p:grpSpPr bwMode="auto">
          <a:xfrm>
            <a:off x="8391525" y="2462213"/>
            <a:ext cx="742950" cy="812800"/>
            <a:chOff x="2470" y="1671"/>
            <a:chExt cx="468" cy="512"/>
          </a:xfrm>
        </p:grpSpPr>
        <p:sp>
          <p:nvSpPr>
            <p:cNvPr id="194580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8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10</a:t>
              </a:r>
            </a:p>
          </p:txBody>
        </p:sp>
        <p:sp>
          <p:nvSpPr>
            <p:cNvPr id="194581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" name="Group 57"/>
          <p:cNvGrpSpPr>
            <a:grpSpLocks/>
          </p:cNvGrpSpPr>
          <p:nvPr/>
        </p:nvGrpSpPr>
        <p:grpSpPr bwMode="auto">
          <a:xfrm>
            <a:off x="5773738" y="3990975"/>
            <a:ext cx="465137" cy="812800"/>
            <a:chOff x="2528" y="1671"/>
            <a:chExt cx="293" cy="512"/>
          </a:xfrm>
        </p:grpSpPr>
        <p:sp>
          <p:nvSpPr>
            <p:cNvPr id="194578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292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2</a:t>
              </a:r>
            </a:p>
          </p:txBody>
        </p:sp>
        <p:sp>
          <p:nvSpPr>
            <p:cNvPr id="194579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576" name="Text Box 61"/>
          <p:cNvSpPr txBox="1">
            <a:spLocks noChangeArrowheads="1"/>
          </p:cNvSpPr>
          <p:nvPr/>
        </p:nvSpPr>
        <p:spPr bwMode="auto">
          <a:xfrm>
            <a:off x="8027822" y="4149724"/>
            <a:ext cx="557212" cy="45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2600" b="1" dirty="0">
                <a:solidFill>
                  <a:srgbClr val="3333FF"/>
                </a:solidFill>
              </a:rPr>
              <a:t>  3</a:t>
            </a:r>
          </a:p>
        </p:txBody>
      </p:sp>
      <p:sp>
        <p:nvSpPr>
          <p:cNvPr id="194575" name="Text Box 17"/>
          <p:cNvSpPr txBox="1">
            <a:spLocks noChangeArrowheads="1"/>
          </p:cNvSpPr>
          <p:nvPr/>
        </p:nvSpPr>
        <p:spPr bwMode="auto">
          <a:xfrm>
            <a:off x="1544638" y="1206500"/>
            <a:ext cx="32051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/>
              <a:t>        Tính: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4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7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667000" y="778083"/>
            <a:ext cx="6818312" cy="665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9834" tIns="24917" rIns="49834" bIns="24917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63688" y="1981200"/>
            <a:ext cx="8801100" cy="523875"/>
            <a:chOff x="1563688" y="1981200"/>
            <a:chExt cx="8801100" cy="523875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58988" y="1981200"/>
              <a:ext cx="830580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nb-NO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Tìm hiểu xem cách so sánh hỗn số nào nhanh nhất.</a:t>
              </a:r>
              <a:endParaRPr lang="en-US" altLang="en-US" sz="2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Arrow: Chevron 1"/>
            <p:cNvSpPr/>
            <p:nvPr/>
          </p:nvSpPr>
          <p:spPr>
            <a:xfrm>
              <a:off x="1563688" y="22129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563688" y="3054350"/>
            <a:ext cx="10506075" cy="954088"/>
            <a:chOff x="1563688" y="3054350"/>
            <a:chExt cx="10506075" cy="954088"/>
          </a:xfrm>
        </p:grpSpPr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2058988" y="3054350"/>
              <a:ext cx="10010775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Chuẩn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bị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</a:p>
            <a:p>
              <a:pPr algn="just" eaLnBrk="1" hangingPunct="1"/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(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trang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15)</a:t>
              </a:r>
            </a:p>
          </p:txBody>
        </p:sp>
        <p:sp>
          <p:nvSpPr>
            <p:cNvPr id="12" name="Arrow: Chevron 7"/>
            <p:cNvSpPr/>
            <p:nvPr/>
          </p:nvSpPr>
          <p:spPr>
            <a:xfrm>
              <a:off x="1563688" y="32670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9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Box 3"/>
          <p:cNvSpPr txBox="1">
            <a:spLocks noChangeArrowheads="1"/>
          </p:cNvSpPr>
          <p:nvPr/>
        </p:nvSpPr>
        <p:spPr bwMode="auto">
          <a:xfrm>
            <a:off x="4743450" y="2006600"/>
            <a:ext cx="23939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000" b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</a:p>
        </p:txBody>
      </p:sp>
      <p:sp>
        <p:nvSpPr>
          <p:cNvPr id="161795" name="TextBox 4"/>
          <p:cNvSpPr txBox="1">
            <a:spLocks noChangeArrowheads="1"/>
          </p:cNvSpPr>
          <p:nvPr/>
        </p:nvSpPr>
        <p:spPr bwMode="auto">
          <a:xfrm>
            <a:off x="2514600" y="2895600"/>
            <a:ext cx="790575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6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 (Trang 14)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>
            <a:grpSpLocks/>
          </p:cNvGrpSpPr>
          <p:nvPr/>
        </p:nvGrpSpPr>
        <p:grpSpPr bwMode="auto">
          <a:xfrm>
            <a:off x="920750" y="2393950"/>
            <a:ext cx="10634663" cy="954088"/>
            <a:chOff x="833998" y="2683948"/>
            <a:chExt cx="8000582" cy="952975"/>
          </a:xfrm>
        </p:grpSpPr>
        <p:sp>
          <p:nvSpPr>
            <p:cNvPr id="43" name="Rectangle 14"/>
            <p:cNvSpPr>
              <a:spLocks noChangeArrowheads="1"/>
            </p:cNvSpPr>
            <p:nvPr/>
          </p:nvSpPr>
          <p:spPr bwMode="auto">
            <a:xfrm>
              <a:off x="1477723" y="2683948"/>
              <a:ext cx="7356857" cy="952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chuyển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thành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phân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kỹ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năng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so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sánh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1"/>
            <p:cNvSpPr/>
            <p:nvPr/>
          </p:nvSpPr>
          <p:spPr>
            <a:xfrm>
              <a:off x="833998" y="2752131"/>
              <a:ext cx="548182" cy="455081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" name="Group 44"/>
          <p:cNvGrpSpPr>
            <a:grpSpLocks/>
          </p:cNvGrpSpPr>
          <p:nvPr/>
        </p:nvGrpSpPr>
        <p:grpSpPr bwMode="auto">
          <a:xfrm>
            <a:off x="920750" y="3509963"/>
            <a:ext cx="11118850" cy="523875"/>
            <a:chOff x="907706" y="3670788"/>
            <a:chExt cx="11118900" cy="523219"/>
          </a:xfrm>
        </p:grpSpPr>
        <p:sp>
          <p:nvSpPr>
            <p:cNvPr id="46" name="Freeform 11"/>
            <p:cNvSpPr/>
            <p:nvPr/>
          </p:nvSpPr>
          <p:spPr>
            <a:xfrm>
              <a:off x="907706" y="3705669"/>
              <a:ext cx="625478" cy="456627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1753848" y="3670788"/>
              <a:ext cx="10272758" cy="523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tốt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giải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liên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quan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đến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8" name="Rectangle 47"/>
          <p:cNvSpPr/>
          <p:nvPr/>
        </p:nvSpPr>
        <p:spPr>
          <a:xfrm>
            <a:off x="3482645" y="1106014"/>
            <a:ext cx="4955204" cy="707886"/>
          </a:xfrm>
          <a:prstGeom prst="rect">
            <a:avLst/>
          </a:prstGeom>
          <a:noFill/>
        </p:spPr>
        <p:txBody>
          <a:bodyPr spcFirstLastPara="1" wrap="none">
            <a:spAutoFit/>
          </a:bodyPr>
          <a:lstStyle/>
          <a:p>
            <a:pPr algn="ctr">
              <a:defRPr/>
            </a:pPr>
            <a:r>
              <a:rPr lang="en-US" sz="4000" b="1" dirty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YÊU CẦU CẦN ĐẠT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3048000" y="2209800"/>
            <a:ext cx="5956862" cy="1325563"/>
          </a:xfrm>
          <a:prstGeom prst="rect">
            <a:avLst/>
          </a:prstGeom>
          <a:noFill/>
          <a:ln>
            <a:noFill/>
          </a:ln>
        </p:spPr>
        <p:txBody>
          <a:bodyPr spcFirstLastPara="1" lIns="91425" tIns="91425" rIns="91425" bIns="91425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pPr algn="ctr" eaLnBrk="1" fontAlgn="auto" hangingPunct="1">
              <a:defRPr/>
            </a:pPr>
            <a:r>
              <a:rPr lang="en-US" sz="6600" b="1" kern="0" dirty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50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THỰC HÀNH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4"/>
          <p:cNvSpPr>
            <a:spLocks noChangeArrowheads="1"/>
          </p:cNvSpPr>
          <p:nvPr/>
        </p:nvSpPr>
        <p:spPr bwMode="auto">
          <a:xfrm>
            <a:off x="1752600" y="304800"/>
            <a:ext cx="9144000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</p:txBody>
      </p:sp>
      <p:sp>
        <p:nvSpPr>
          <p:cNvPr id="29" name="Text Box 7"/>
          <p:cNvSpPr txBox="1">
            <a:spLocks noChangeArrowheads="1"/>
          </p:cNvSpPr>
          <p:nvPr/>
        </p:nvSpPr>
        <p:spPr bwMode="auto">
          <a:xfrm>
            <a:off x="1549400" y="342900"/>
            <a:ext cx="8839200" cy="584200"/>
          </a:xfrm>
          <a:prstGeom prst="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u="sng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b="1" u="sng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69988" name="Text Box 8"/>
          <p:cNvSpPr txBox="1">
            <a:spLocks noChangeArrowheads="1"/>
          </p:cNvSpPr>
          <p:nvPr/>
        </p:nvSpPr>
        <p:spPr bwMode="auto">
          <a:xfrm>
            <a:off x="195263" y="2970212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16998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0095215"/>
              </p:ext>
            </p:extLst>
          </p:nvPr>
        </p:nvGraphicFramePr>
        <p:xfrm>
          <a:off x="717550" y="2724150"/>
          <a:ext cx="568325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14" name="Equation" r:id="rId4" imgW="139639" imgH="393529" progId="Equation.3">
                  <p:embed/>
                </p:oleObj>
              </mc:Choice>
              <mc:Fallback>
                <p:oleObj name="Equation" r:id="rId4" imgW="139639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7550" y="2724150"/>
                        <a:ext cx="568325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265238" y="2374900"/>
            <a:ext cx="3625850" cy="1660525"/>
            <a:chOff x="1471018" y="1503363"/>
            <a:chExt cx="3626445" cy="1660525"/>
          </a:xfrm>
        </p:grpSpPr>
        <p:graphicFrame>
          <p:nvGraphicFramePr>
            <p:cNvPr id="170014" name="Object 1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479832796"/>
                </p:ext>
              </p:extLst>
            </p:nvPr>
          </p:nvGraphicFramePr>
          <p:xfrm>
            <a:off x="1918766" y="1844676"/>
            <a:ext cx="2059325" cy="13192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15" name="Equation" r:id="rId6" imgW="507780" imgH="393529" progId="Equation.3">
                    <p:embed/>
                  </p:oleObj>
                </mc:Choice>
                <mc:Fallback>
                  <p:oleObj name="Equation" r:id="rId6" imgW="507780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18766" y="1844676"/>
                          <a:ext cx="2059325" cy="13192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5" name="Object 11"/>
            <p:cNvGraphicFramePr>
              <a:graphicFrameLocks noChangeAspect="1"/>
            </p:cNvGraphicFramePr>
            <p:nvPr/>
          </p:nvGraphicFramePr>
          <p:xfrm>
            <a:off x="4404805" y="1853396"/>
            <a:ext cx="692658" cy="12750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16" name="Equation" r:id="rId8" imgW="203112" imgH="393529" progId="Equation.3">
                    <p:embed/>
                  </p:oleObj>
                </mc:Choice>
                <mc:Fallback>
                  <p:oleObj name="Equation" r:id="rId8" imgW="203112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04805" y="1853396"/>
                          <a:ext cx="692658" cy="12750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16" name="Text Box 12"/>
            <p:cNvSpPr txBox="1">
              <a:spLocks noChangeArrowheads="1"/>
            </p:cNvSpPr>
            <p:nvPr/>
          </p:nvSpPr>
          <p:spPr bwMode="auto">
            <a:xfrm>
              <a:off x="1471018" y="1555315"/>
              <a:ext cx="639377" cy="1113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7" name="Text Box 14"/>
            <p:cNvSpPr txBox="1">
              <a:spLocks noChangeArrowheads="1"/>
            </p:cNvSpPr>
            <p:nvPr/>
          </p:nvSpPr>
          <p:spPr bwMode="auto">
            <a:xfrm>
              <a:off x="3978702" y="1503363"/>
              <a:ext cx="994586" cy="11034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1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70163289"/>
              </p:ext>
            </p:extLst>
          </p:nvPr>
        </p:nvGraphicFramePr>
        <p:xfrm>
          <a:off x="766763" y="4310062"/>
          <a:ext cx="623887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17" name="Equation" r:id="rId10" imgW="152334" imgH="393529" progId="Equation.3">
                  <p:embed/>
                </p:oleObj>
              </mc:Choice>
              <mc:Fallback>
                <p:oleObj name="Equation" r:id="rId10" imgW="152334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6763" y="4310062"/>
                        <a:ext cx="623887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2" name="Text Box 18"/>
          <p:cNvSpPr txBox="1">
            <a:spLocks noChangeArrowheads="1"/>
          </p:cNvSpPr>
          <p:nvPr/>
        </p:nvSpPr>
        <p:spPr bwMode="auto">
          <a:xfrm>
            <a:off x="485775" y="4464050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355725" y="3819525"/>
            <a:ext cx="3573463" cy="2192337"/>
            <a:chOff x="1562495" y="2947988"/>
            <a:chExt cx="3573068" cy="2192337"/>
          </a:xfrm>
        </p:grpSpPr>
        <p:sp>
          <p:nvSpPr>
            <p:cNvPr id="170009" name="Line 16"/>
            <p:cNvSpPr>
              <a:spLocks noChangeShapeType="1"/>
            </p:cNvSpPr>
            <p:nvPr/>
          </p:nvSpPr>
          <p:spPr bwMode="auto">
            <a:xfrm>
              <a:off x="3009900" y="5140325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10" name="Text Box 20"/>
            <p:cNvSpPr txBox="1">
              <a:spLocks noChangeArrowheads="1"/>
            </p:cNvSpPr>
            <p:nvPr/>
          </p:nvSpPr>
          <p:spPr bwMode="auto">
            <a:xfrm>
              <a:off x="3953627" y="2947988"/>
              <a:ext cx="663418" cy="14461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1" name="Text Box 19"/>
            <p:cNvSpPr txBox="1">
              <a:spLocks noChangeArrowheads="1"/>
            </p:cNvSpPr>
            <p:nvPr/>
          </p:nvSpPr>
          <p:spPr bwMode="auto">
            <a:xfrm>
              <a:off x="1562495" y="3026800"/>
              <a:ext cx="697003" cy="12529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12" name="Object 22"/>
            <p:cNvGraphicFramePr>
              <a:graphicFrameLocks noChangeAspect="1"/>
            </p:cNvGraphicFramePr>
            <p:nvPr/>
          </p:nvGraphicFramePr>
          <p:xfrm>
            <a:off x="1938124" y="3423867"/>
            <a:ext cx="2009773" cy="12417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18" name="Equation" r:id="rId12" imgW="507780" imgH="393529" progId="Equation.3">
                    <p:embed/>
                  </p:oleObj>
                </mc:Choice>
                <mc:Fallback>
                  <p:oleObj name="Equation" r:id="rId12" imgW="507780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38124" y="3423867"/>
                          <a:ext cx="2009773" cy="12417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3" name="Object 23"/>
            <p:cNvGraphicFramePr>
              <a:graphicFrameLocks noChangeAspect="1"/>
            </p:cNvGraphicFramePr>
            <p:nvPr/>
          </p:nvGraphicFramePr>
          <p:xfrm>
            <a:off x="4433686" y="3439828"/>
            <a:ext cx="701877" cy="12258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19" name="Equation" r:id="rId14" imgW="228501" imgH="393529" progId="Equation.3">
                    <p:embed/>
                  </p:oleObj>
                </mc:Choice>
                <mc:Fallback>
                  <p:oleObj name="Equation" r:id="rId14" imgW="228501" imgH="39352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33686" y="3439828"/>
                          <a:ext cx="701877" cy="12258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169994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2914249"/>
              </p:ext>
            </p:extLst>
          </p:nvPr>
        </p:nvGraphicFramePr>
        <p:xfrm>
          <a:off x="6927850" y="2735262"/>
          <a:ext cx="59055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0" name="Equation" r:id="rId16" imgW="139639" imgH="393529" progId="Equation.3">
                  <p:embed/>
                </p:oleObj>
              </mc:Choice>
              <mc:Fallback>
                <p:oleObj name="Equation" r:id="rId16" imgW="139639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7850" y="2735262"/>
                        <a:ext cx="59055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5" name="Text Box 18"/>
          <p:cNvSpPr txBox="1">
            <a:spLocks noChangeArrowheads="1"/>
          </p:cNvSpPr>
          <p:nvPr/>
        </p:nvSpPr>
        <p:spPr bwMode="auto">
          <a:xfrm>
            <a:off x="6572250" y="2965450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69996" name="Text Box 21"/>
          <p:cNvSpPr txBox="1">
            <a:spLocks noChangeArrowheads="1"/>
          </p:cNvSpPr>
          <p:nvPr/>
        </p:nvSpPr>
        <p:spPr bwMode="auto">
          <a:xfrm>
            <a:off x="7948613" y="2630487"/>
            <a:ext cx="4030662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7545388" y="2182812"/>
            <a:ext cx="3687762" cy="1743076"/>
            <a:chOff x="7751299" y="1311275"/>
            <a:chExt cx="3688160" cy="1744036"/>
          </a:xfrm>
        </p:grpSpPr>
        <p:sp>
          <p:nvSpPr>
            <p:cNvPr id="170005" name="Text Box 19"/>
            <p:cNvSpPr txBox="1">
              <a:spLocks noChangeArrowheads="1"/>
            </p:cNvSpPr>
            <p:nvPr/>
          </p:nvSpPr>
          <p:spPr bwMode="auto">
            <a:xfrm>
              <a:off x="7751299" y="1503363"/>
              <a:ext cx="720583" cy="1246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6" name="Object 22"/>
            <p:cNvGraphicFramePr>
              <a:graphicFrameLocks noChangeAspect="1"/>
            </p:cNvGraphicFramePr>
            <p:nvPr/>
          </p:nvGraphicFramePr>
          <p:xfrm>
            <a:off x="8179970" y="1819556"/>
            <a:ext cx="2025869" cy="123575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21" name="Equation" r:id="rId18" imgW="495085" imgH="393529" progId="Equation.3">
                    <p:embed/>
                  </p:oleObj>
                </mc:Choice>
                <mc:Fallback>
                  <p:oleObj name="Equation" r:id="rId18" imgW="49508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79970" y="1819556"/>
                          <a:ext cx="2025869" cy="123575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7" name="Object 23"/>
            <p:cNvGraphicFramePr>
              <a:graphicFrameLocks noChangeAspect="1"/>
            </p:cNvGraphicFramePr>
            <p:nvPr/>
          </p:nvGraphicFramePr>
          <p:xfrm>
            <a:off x="10753598" y="1835858"/>
            <a:ext cx="685861" cy="12194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22" name="Equation" r:id="rId20" imgW="215713" imgH="393359" progId="Equation.3">
                    <p:embed/>
                  </p:oleObj>
                </mc:Choice>
                <mc:Fallback>
                  <p:oleObj name="Equation" r:id="rId20" imgW="215713" imgH="39335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753598" y="1835858"/>
                          <a:ext cx="685861" cy="121945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8" name="Text Box 20"/>
            <p:cNvSpPr txBox="1">
              <a:spLocks noChangeArrowheads="1"/>
            </p:cNvSpPr>
            <p:nvPr/>
          </p:nvSpPr>
          <p:spPr bwMode="auto">
            <a:xfrm>
              <a:off x="10242550" y="1311275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93330231"/>
              </p:ext>
            </p:extLst>
          </p:nvPr>
        </p:nvGraphicFramePr>
        <p:xfrm>
          <a:off x="6970713" y="4241800"/>
          <a:ext cx="83026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3" name="Equation" r:id="rId22" imgW="203112" imgH="393529" progId="Equation.3">
                  <p:embed/>
                </p:oleObj>
              </mc:Choice>
              <mc:Fallback>
                <p:oleObj name="Equation" r:id="rId22" imgW="203112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70713" y="4241800"/>
                        <a:ext cx="83026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9" name="Text Box 18"/>
          <p:cNvSpPr txBox="1">
            <a:spLocks noChangeArrowheads="1"/>
          </p:cNvSpPr>
          <p:nvPr/>
        </p:nvSpPr>
        <p:spPr bwMode="auto">
          <a:xfrm>
            <a:off x="6416675" y="4462462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7696200" y="3733800"/>
            <a:ext cx="3968750" cy="1673225"/>
            <a:chOff x="7902290" y="2862263"/>
            <a:chExt cx="3969042" cy="1673225"/>
          </a:xfrm>
        </p:grpSpPr>
        <p:sp>
          <p:nvSpPr>
            <p:cNvPr id="170001" name="Text Box 19"/>
            <p:cNvSpPr txBox="1">
              <a:spLocks noChangeArrowheads="1"/>
            </p:cNvSpPr>
            <p:nvPr/>
          </p:nvSpPr>
          <p:spPr bwMode="auto">
            <a:xfrm>
              <a:off x="7902290" y="3022600"/>
              <a:ext cx="695823" cy="12032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2" name="Object 22"/>
            <p:cNvGraphicFramePr>
              <a:graphicFrameLocks noChangeAspect="1"/>
            </p:cNvGraphicFramePr>
            <p:nvPr/>
          </p:nvGraphicFramePr>
          <p:xfrm>
            <a:off x="8171489" y="3342958"/>
            <a:ext cx="2508132" cy="11925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24" name="Equation" r:id="rId24" imgW="634725" imgH="393529" progId="Equation.3">
                    <p:embed/>
                  </p:oleObj>
                </mc:Choice>
                <mc:Fallback>
                  <p:oleObj name="Equation" r:id="rId24" imgW="63472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71489" y="3342958"/>
                          <a:ext cx="2508132" cy="11925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3" name="Object 2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577437287"/>
                </p:ext>
              </p:extLst>
            </p:nvPr>
          </p:nvGraphicFramePr>
          <p:xfrm>
            <a:off x="10977504" y="3343276"/>
            <a:ext cx="893828" cy="11763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25" name="Equation" r:id="rId26" imgW="291960" imgH="393480" progId="Equation.3">
                    <p:embed/>
                  </p:oleObj>
                </mc:Choice>
                <mc:Fallback>
                  <p:oleObj name="Equation" r:id="rId26" imgW="291960" imgH="393480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977504" y="3343276"/>
                          <a:ext cx="893828" cy="117633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4" name="Text Box 20"/>
            <p:cNvSpPr txBox="1">
              <a:spLocks noChangeArrowheads="1"/>
            </p:cNvSpPr>
            <p:nvPr/>
          </p:nvSpPr>
          <p:spPr bwMode="auto">
            <a:xfrm>
              <a:off x="10598150" y="2862263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2373313" y="1292560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35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9814497"/>
              </p:ext>
            </p:extLst>
          </p:nvPr>
        </p:nvGraphicFramePr>
        <p:xfrm>
          <a:off x="2959100" y="1046163"/>
          <a:ext cx="774700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6" name="Equation" r:id="rId28" imgW="190440" imgH="393480" progId="Equation.3">
                  <p:embed/>
                </p:oleObj>
              </mc:Choice>
              <mc:Fallback>
                <p:oleObj name="Equation" r:id="rId28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9100" y="1046163"/>
                        <a:ext cx="774700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19455189"/>
              </p:ext>
            </p:extLst>
          </p:nvPr>
        </p:nvGraphicFramePr>
        <p:xfrm>
          <a:off x="6265662" y="1120379"/>
          <a:ext cx="804863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7" name="Equation" r:id="rId30" imgW="190440" imgH="393480" progId="Equation.3">
                  <p:embed/>
                </p:oleObj>
              </mc:Choice>
              <mc:Fallback>
                <p:oleObj name="Equation" r:id="rId30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662" y="1120379"/>
                        <a:ext cx="804863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Text Box 18"/>
          <p:cNvSpPr txBox="1">
            <a:spLocks noChangeArrowheads="1"/>
          </p:cNvSpPr>
          <p:nvPr/>
        </p:nvSpPr>
        <p:spPr bwMode="auto">
          <a:xfrm>
            <a:off x="5948577" y="1350233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graphicFrame>
        <p:nvGraphicFramePr>
          <p:cNvPr id="40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06061794"/>
              </p:ext>
            </p:extLst>
          </p:nvPr>
        </p:nvGraphicFramePr>
        <p:xfrm>
          <a:off x="4413357" y="1099344"/>
          <a:ext cx="831850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8" name="Equation" r:id="rId32" imgW="203040" imgH="393480" progId="Equation.3">
                  <p:embed/>
                </p:oleObj>
              </mc:Choice>
              <mc:Fallback>
                <p:oleObj name="Equation" r:id="rId32" imgW="2030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3357" y="1099344"/>
                        <a:ext cx="831850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" name="Text Box 18"/>
          <p:cNvSpPr txBox="1">
            <a:spLocks noChangeArrowheads="1"/>
          </p:cNvSpPr>
          <p:nvPr/>
        </p:nvSpPr>
        <p:spPr bwMode="auto">
          <a:xfrm>
            <a:off x="4148245" y="1252706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aphicFrame>
        <p:nvGraphicFramePr>
          <p:cNvPr id="42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79513459"/>
              </p:ext>
            </p:extLst>
          </p:nvPr>
        </p:nvGraphicFramePr>
        <p:xfrm>
          <a:off x="8129588" y="1085850"/>
          <a:ext cx="109061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29" name="Equation" r:id="rId34" imgW="266400" imgH="393480" progId="Equation.3">
                  <p:embed/>
                </p:oleObj>
              </mc:Choice>
              <mc:Fallback>
                <p:oleObj name="Equation" r:id="rId34" imgW="26640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9588" y="1085850"/>
                        <a:ext cx="109061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Text Box 18"/>
          <p:cNvSpPr txBox="1">
            <a:spLocks noChangeArrowheads="1"/>
          </p:cNvSpPr>
          <p:nvPr/>
        </p:nvSpPr>
        <p:spPr bwMode="auto">
          <a:xfrm>
            <a:off x="7687468" y="1306806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9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9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9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9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9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9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9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9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8" grpId="0"/>
      <p:bldP spid="169992" grpId="0"/>
      <p:bldP spid="169995" grpId="0"/>
      <p:bldP spid="16999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1458913" y="569913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grpSp>
        <p:nvGrpSpPr>
          <p:cNvPr id="172035" name="Group 3"/>
          <p:cNvGrpSpPr>
            <a:grpSpLocks/>
          </p:cNvGrpSpPr>
          <p:nvPr/>
        </p:nvGrpSpPr>
        <p:grpSpPr bwMode="auto">
          <a:xfrm>
            <a:off x="1433513" y="1444625"/>
            <a:ext cx="3632200" cy="1160463"/>
            <a:chOff x="1250949" y="828675"/>
            <a:chExt cx="3632201" cy="1160463"/>
          </a:xfrm>
        </p:grpSpPr>
        <p:graphicFrame>
          <p:nvGraphicFramePr>
            <p:cNvPr id="172054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2098" name="Equation" r:id="rId3" imgW="291973" imgH="393529" progId="Equation.3">
                    <p:embed/>
                  </p:oleObj>
                </mc:Choice>
                <mc:Fallback>
                  <p:oleObj name="Equation" r:id="rId3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2055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2099" name="Equation" r:id="rId5" imgW="304536" imgH="393359" progId="Equation.3">
                    <p:embed/>
                  </p:oleObj>
                </mc:Choice>
                <mc:Fallback>
                  <p:oleObj name="Equation" r:id="rId5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2056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2057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grpSp>
        <p:nvGrpSpPr>
          <p:cNvPr id="172036" name="Group 8"/>
          <p:cNvGrpSpPr>
            <a:grpSpLocks/>
          </p:cNvGrpSpPr>
          <p:nvPr/>
        </p:nvGrpSpPr>
        <p:grpSpPr bwMode="auto">
          <a:xfrm>
            <a:off x="1295400" y="2863850"/>
            <a:ext cx="7924800" cy="1136650"/>
            <a:chOff x="2667000" y="434190"/>
            <a:chExt cx="7924800" cy="1136650"/>
          </a:xfrm>
        </p:grpSpPr>
        <p:sp>
          <p:nvSpPr>
            <p:cNvPr id="17204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205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205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5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0" name="Equation" r:id="rId7" imgW="291973" imgH="393529" progId="Equation.3">
                      <p:embed/>
                    </p:oleObj>
                  </mc:Choice>
                  <mc:Fallback>
                    <p:oleObj name="Equation" r:id="rId7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5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1" name="Equation" r:id="rId9" imgW="291973" imgH="393529" progId="Equation.3">
                      <p:embed/>
                    </p:oleObj>
                  </mc:Choice>
                  <mc:Fallback>
                    <p:oleObj name="Equation" r:id="rId9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7" name="Group 14"/>
          <p:cNvGrpSpPr>
            <a:grpSpLocks/>
          </p:cNvGrpSpPr>
          <p:nvPr/>
        </p:nvGrpSpPr>
        <p:grpSpPr bwMode="auto">
          <a:xfrm>
            <a:off x="6248400" y="1404938"/>
            <a:ext cx="7924800" cy="1136650"/>
            <a:chOff x="3711575" y="439738"/>
            <a:chExt cx="7924800" cy="1136650"/>
          </a:xfrm>
        </p:grpSpPr>
        <p:sp>
          <p:nvSpPr>
            <p:cNvPr id="172044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2045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2046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7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2" name="Equation" r:id="rId11" imgW="291973" imgH="393529" progId="Equation.3">
                      <p:embed/>
                    </p:oleObj>
                  </mc:Choice>
                  <mc:Fallback>
                    <p:oleObj name="Equation" r:id="rId11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8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3" name="Equation" r:id="rId13" imgW="304536" imgH="393359" progId="Equation.3">
                      <p:embed/>
                    </p:oleObj>
                  </mc:Choice>
                  <mc:Fallback>
                    <p:oleObj name="Equation" r:id="rId13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8" name="Group 20"/>
          <p:cNvGrpSpPr>
            <a:grpSpLocks/>
          </p:cNvGrpSpPr>
          <p:nvPr/>
        </p:nvGrpSpPr>
        <p:grpSpPr bwMode="auto">
          <a:xfrm>
            <a:off x="6400800" y="2819400"/>
            <a:ext cx="7999413" cy="1225550"/>
            <a:chOff x="2439988" y="217488"/>
            <a:chExt cx="7999412" cy="1225550"/>
          </a:xfrm>
        </p:grpSpPr>
        <p:grpSp>
          <p:nvGrpSpPr>
            <p:cNvPr id="172039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2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9"/>
                <a:ext cx="9144000" cy="8946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4" name="Equation" r:id="rId15" imgW="291973" imgH="393529" progId="Equation.3">
                      <p:embed/>
                    </p:oleObj>
                  </mc:Choice>
                  <mc:Fallback>
                    <p:oleObj name="Equation" r:id="rId15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3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105" name="Equation" r:id="rId17" imgW="228501" imgH="393529" progId="Equation.3">
                      <p:embed/>
                    </p:oleObj>
                  </mc:Choice>
                  <mc:Fallback>
                    <p:oleObj name="Equation" r:id="rId17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2040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1185863" y="1600200"/>
            <a:ext cx="77724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endParaRPr lang="vi-VN" altLang="en-US" sz="4400" b="1" kern="0">
              <a:solidFill>
                <a:prstClr val="black"/>
              </a:solidFill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458913" y="192088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7075488" y="1882775"/>
            <a:ext cx="4819650" cy="2451735"/>
          </a:xfrm>
          <a:prstGeom prst="roundRect">
            <a:avLst/>
          </a:prstGeom>
          <a:solidFill>
            <a:schemeClr val="bg1"/>
          </a:solidFill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u="sng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Cách</a:t>
            </a:r>
            <a:r>
              <a:rPr lang="en-US" altLang="en-US" sz="3000" u="sng" dirty="0">
                <a:solidFill>
                  <a:srgbClr val="FF0000"/>
                </a:solidFill>
                <a:latin typeface="Times New Roman" panose="02020603050405020304" pitchFamily="18" charset="0"/>
              </a:rPr>
              <a:t> 2</a:t>
            </a:r>
            <a:r>
              <a:rPr lang="en-US" altLang="en-US" sz="3000" dirty="0">
                <a:solidFill>
                  <a:srgbClr val="FF000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Ta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30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3&gt;2;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phân</a:t>
            </a:r>
            <a:r>
              <a:rPr lang="en-US" altLang="en-US" sz="30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30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      </a:t>
            </a:r>
            <a:r>
              <a:rPr lang="en-US" altLang="en-US" sz="3600" i="1" dirty="0">
                <a:solidFill>
                  <a:srgbClr val="000000"/>
                </a:solidFill>
                <a:latin typeface="Times New Roman" panose="02020603050405020304" pitchFamily="18" charset="0"/>
              </a:rPr>
              <a:t>=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600" dirty="0" err="1">
                <a:latin typeface="Times New Roman" panose="02020603050405020304" pitchFamily="18" charset="0"/>
              </a:rPr>
              <a:t>Vậy</a:t>
            </a:r>
            <a:r>
              <a:rPr lang="en-US" altLang="en-US" sz="3600" dirty="0">
                <a:latin typeface="Times New Roman" panose="02020603050405020304" pitchFamily="18" charset="0"/>
              </a:rPr>
              <a:t>:</a:t>
            </a:r>
            <a:r>
              <a:rPr lang="en-US" altLang="en-US" sz="3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>
                <a:solidFill>
                  <a:srgbClr val="0000FF"/>
                </a:solidFill>
                <a:latin typeface="Times New Roman" panose="02020603050405020304" pitchFamily="18" charset="0"/>
              </a:rPr>
              <a:t>       </a:t>
            </a:r>
            <a:r>
              <a:rPr lang="en-US" altLang="en-US" sz="3600" i="1" dirty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9" name="Object 20"/>
          <p:cNvGraphicFramePr>
            <a:graphicFrameLocks noChangeAspect="1"/>
          </p:cNvGraphicFramePr>
          <p:nvPr/>
        </p:nvGraphicFramePr>
        <p:xfrm>
          <a:off x="10252075" y="2408238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48" name="Equation" r:id="rId4" imgW="203112" imgH="393529" progId="Equation.3">
                  <p:embed/>
                </p:oleObj>
              </mc:Choice>
              <mc:Fallback>
                <p:oleObj name="Equation" r:id="rId4" imgW="203112" imgH="393529" progId="Equation.3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52075" y="2408238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21"/>
          <p:cNvGraphicFramePr>
            <a:graphicFrameLocks noChangeAspect="1"/>
          </p:cNvGraphicFramePr>
          <p:nvPr/>
        </p:nvGraphicFramePr>
        <p:xfrm>
          <a:off x="11131550" y="2390775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49" name="Equation" r:id="rId6" imgW="203112" imgH="393529" progId="Equation.3">
                  <p:embed/>
                </p:oleObj>
              </mc:Choice>
              <mc:Fallback>
                <p:oleObj name="Equation" r:id="rId6" imgW="203112" imgH="393529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31550" y="2390775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2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72280273"/>
              </p:ext>
            </p:extLst>
          </p:nvPr>
        </p:nvGraphicFramePr>
        <p:xfrm>
          <a:off x="8316913" y="3362325"/>
          <a:ext cx="801687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0" name="Equation" r:id="rId8" imgW="291973" imgH="393529" progId="Equation.3">
                  <p:embed/>
                </p:oleObj>
              </mc:Choice>
              <mc:Fallback>
                <p:oleObj name="Equation" r:id="rId8" imgW="291973" imgH="393529" progId="Equation.3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6913" y="3362325"/>
                        <a:ext cx="801687" cy="904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23"/>
          <p:cNvSpPr txBox="1">
            <a:spLocks noChangeArrowheads="1"/>
          </p:cNvSpPr>
          <p:nvPr/>
        </p:nvSpPr>
        <p:spPr bwMode="auto">
          <a:xfrm>
            <a:off x="9209088" y="3475037"/>
            <a:ext cx="6302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aphicFrame>
        <p:nvGraphicFramePr>
          <p:cNvPr id="13" name="Objec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96413449"/>
              </p:ext>
            </p:extLst>
          </p:nvPr>
        </p:nvGraphicFramePr>
        <p:xfrm>
          <a:off x="9644063" y="3363912"/>
          <a:ext cx="857250" cy="903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1" name="Equation" r:id="rId10" imgW="304536" imgH="393359" progId="Equation.3">
                  <p:embed/>
                </p:oleObj>
              </mc:Choice>
              <mc:Fallback>
                <p:oleObj name="Equation" r:id="rId10" imgW="304536" imgH="393359" progId="Equation.3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44063" y="3363912"/>
                        <a:ext cx="857250" cy="903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620713" y="2063750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15" name="Object 5"/>
          <p:cNvGraphicFramePr>
            <a:graphicFrameLocks noChangeAspect="1"/>
          </p:cNvGraphicFramePr>
          <p:nvPr/>
        </p:nvGraphicFramePr>
        <p:xfrm>
          <a:off x="620713" y="2816225"/>
          <a:ext cx="2157412" cy="1095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2" name="Equation" r:id="rId12" imgW="622030" imgH="393529" progId="Equation.3">
                  <p:embed/>
                </p:oleObj>
              </mc:Choice>
              <mc:Fallback>
                <p:oleObj name="Equation" r:id="rId12" imgW="622030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713" y="2816225"/>
                        <a:ext cx="2157412" cy="1095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Text Box 17"/>
          <p:cNvSpPr txBox="1">
            <a:spLocks noChangeArrowheads="1"/>
          </p:cNvSpPr>
          <p:nvPr/>
        </p:nvSpPr>
        <p:spPr bwMode="auto">
          <a:xfrm>
            <a:off x="698500" y="4640263"/>
            <a:ext cx="7969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Vì</a:t>
            </a:r>
          </a:p>
        </p:txBody>
      </p:sp>
      <p:graphicFrame>
        <p:nvGraphicFramePr>
          <p:cNvPr id="17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82552288"/>
              </p:ext>
            </p:extLst>
          </p:nvPr>
        </p:nvGraphicFramePr>
        <p:xfrm>
          <a:off x="1382713" y="4445000"/>
          <a:ext cx="1697037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3" name="Equation" r:id="rId14" imgW="469800" imgH="393480" progId="Equation.3">
                  <p:embed/>
                </p:oleObj>
              </mc:Choice>
              <mc:Fallback>
                <p:oleObj name="Equation" r:id="rId14" imgW="469800" imgH="39348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2713" y="4445000"/>
                        <a:ext cx="1697037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3313" name="Group 17"/>
          <p:cNvGrpSpPr>
            <a:grpSpLocks/>
          </p:cNvGrpSpPr>
          <p:nvPr/>
        </p:nvGrpSpPr>
        <p:grpSpPr bwMode="auto">
          <a:xfrm>
            <a:off x="3233738" y="2770188"/>
            <a:ext cx="2489200" cy="1173162"/>
            <a:chOff x="4375150" y="3487738"/>
            <a:chExt cx="2488645" cy="1174157"/>
          </a:xfrm>
        </p:grpSpPr>
        <p:graphicFrame>
          <p:nvGraphicFramePr>
            <p:cNvPr id="173080" name="Object 8"/>
            <p:cNvGraphicFramePr>
              <a:graphicFrameLocks noChangeAspect="1"/>
            </p:cNvGraphicFramePr>
            <p:nvPr/>
          </p:nvGraphicFramePr>
          <p:xfrm>
            <a:off x="4781551" y="3487738"/>
            <a:ext cx="2082244" cy="117415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154" name="Equation" r:id="rId16" imgW="634725" imgH="393529" progId="Equation.3">
                    <p:embed/>
                  </p:oleObj>
                </mc:Choice>
                <mc:Fallback>
                  <p:oleObj name="Equation" r:id="rId16" imgW="634725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81551" y="3487738"/>
                          <a:ext cx="2082244" cy="117415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" name="Text Box 17"/>
            <p:cNvSpPr txBox="1">
              <a:spLocks noChangeArrowheads="1"/>
            </p:cNvSpPr>
            <p:nvPr/>
          </p:nvSpPr>
          <p:spPr bwMode="auto">
            <a:xfrm>
              <a:off x="4375150" y="3734009"/>
              <a:ext cx="412658" cy="7848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  <a:defRPr/>
              </a:pPr>
              <a:r>
                <a:rPr lang="en-US" altLang="en-US" sz="4500" kern="0" dirty="0">
                  <a:solidFill>
                    <a:prstClr val="black"/>
                  </a:solidFill>
                  <a:latin typeface="Times New Roman" panose="02020603050405020304" pitchFamily="18" charset="0"/>
                </a:rPr>
                <a:t>;</a:t>
              </a:r>
            </a:p>
          </p:txBody>
        </p:sp>
      </p:grpSp>
      <p:graphicFrame>
        <p:nvGraphicFramePr>
          <p:cNvPr id="21" name="Object 5"/>
          <p:cNvGraphicFramePr>
            <a:graphicFrameLocks noChangeAspect="1"/>
          </p:cNvGraphicFramePr>
          <p:nvPr/>
        </p:nvGraphicFramePr>
        <p:xfrm>
          <a:off x="4010025" y="4337050"/>
          <a:ext cx="1141413" cy="1235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5" name="Equation" r:id="rId18" imgW="291973" imgH="393529" progId="Equation.3">
                  <p:embed/>
                </p:oleObj>
              </mc:Choice>
              <mc:Fallback>
                <p:oleObj name="Equation" r:id="rId18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0025" y="4337050"/>
                        <a:ext cx="1141413" cy="1235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6"/>
          <p:cNvGraphicFramePr>
            <a:graphicFrameLocks noChangeAspect="1"/>
          </p:cNvGraphicFramePr>
          <p:nvPr/>
        </p:nvGraphicFramePr>
        <p:xfrm>
          <a:off x="5700713" y="4351338"/>
          <a:ext cx="1049337" cy="1195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56" name="Equation" r:id="rId20" imgW="304536" imgH="393359" progId="Equation.3">
                  <p:embed/>
                </p:oleObj>
              </mc:Choice>
              <mc:Fallback>
                <p:oleObj name="Equation" r:id="rId20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0713" y="4351338"/>
                        <a:ext cx="1049337" cy="1195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Text Box 23"/>
          <p:cNvSpPr txBox="1">
            <a:spLocks noChangeArrowheads="1"/>
          </p:cNvSpPr>
          <p:nvPr/>
        </p:nvSpPr>
        <p:spPr bwMode="auto">
          <a:xfrm>
            <a:off x="5180013" y="4675188"/>
            <a:ext cx="646112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pSp>
        <p:nvGrpSpPr>
          <p:cNvPr id="173074" name="Group 1"/>
          <p:cNvGrpSpPr>
            <a:grpSpLocks/>
          </p:cNvGrpSpPr>
          <p:nvPr/>
        </p:nvGrpSpPr>
        <p:grpSpPr bwMode="auto">
          <a:xfrm>
            <a:off x="1250950" y="828675"/>
            <a:ext cx="3632200" cy="1160463"/>
            <a:chOff x="1250949" y="828675"/>
            <a:chExt cx="3632201" cy="1160463"/>
          </a:xfrm>
        </p:grpSpPr>
        <p:graphicFrame>
          <p:nvGraphicFramePr>
            <p:cNvPr id="173076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157" name="Equation" r:id="rId22" imgW="291973" imgH="393529" progId="Equation.3">
                    <p:embed/>
                  </p:oleObj>
                </mc:Choice>
                <mc:Fallback>
                  <p:oleObj name="Equation" r:id="rId22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3077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158" name="Equation" r:id="rId23" imgW="304536" imgH="393359" progId="Equation.3">
                    <p:embed/>
                  </p:oleObj>
                </mc:Choice>
                <mc:Fallback>
                  <p:oleObj name="Equation" r:id="rId23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3078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3079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sp>
        <p:nvSpPr>
          <p:cNvPr id="25" name="Text Box 17"/>
          <p:cNvSpPr txBox="1">
            <a:spLocks noChangeArrowheads="1"/>
          </p:cNvSpPr>
          <p:nvPr/>
        </p:nvSpPr>
        <p:spPr bwMode="auto">
          <a:xfrm>
            <a:off x="3119438" y="4719638"/>
            <a:ext cx="795337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nên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3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/>
      <p:bldP spid="14" grpId="0"/>
      <p:bldP spid="16" grpId="0"/>
      <p:bldP spid="23" grpId="0"/>
      <p:bldP spid="2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82069"/>
              </p:ext>
            </p:extLst>
          </p:nvPr>
        </p:nvGraphicFramePr>
        <p:xfrm>
          <a:off x="1581150" y="4241800"/>
          <a:ext cx="1169988" cy="1006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69" name="Equation" r:id="rId4" imgW="545760" imgH="393480" progId="Equation.3">
                  <p:embed/>
                </p:oleObj>
              </mc:Choice>
              <mc:Fallback>
                <p:oleObj name="Equation" r:id="rId4" imgW="5457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1150" y="4241800"/>
                        <a:ext cx="1169988" cy="1006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914400" y="2955925"/>
          <a:ext cx="1535113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70" name="Equation" r:id="rId6" imgW="622030" imgH="393529" progId="Equation.3">
                  <p:embed/>
                </p:oleObj>
              </mc:Choice>
              <mc:Fallback>
                <p:oleObj name="Equation" r:id="rId6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2955925"/>
                        <a:ext cx="1535113" cy="1039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762000" y="2178050"/>
            <a:ext cx="1312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sp>
        <p:nvSpPr>
          <p:cNvPr id="6" name="Text Box 17"/>
          <p:cNvSpPr txBox="1">
            <a:spLocks noChangeArrowheads="1"/>
          </p:cNvSpPr>
          <p:nvPr/>
        </p:nvSpPr>
        <p:spPr bwMode="auto">
          <a:xfrm>
            <a:off x="2971800" y="3092450"/>
            <a:ext cx="400050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7" name="Object 18"/>
          <p:cNvGraphicFramePr>
            <a:graphicFrameLocks noChangeAspect="1"/>
          </p:cNvGraphicFramePr>
          <p:nvPr/>
        </p:nvGraphicFramePr>
        <p:xfrm>
          <a:off x="3306763" y="2955925"/>
          <a:ext cx="1493837" cy="1012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71" name="Equation" r:id="rId8" imgW="622030" imgH="393529" progId="Equation.3">
                  <p:embed/>
                </p:oleObj>
              </mc:Choice>
              <mc:Fallback>
                <p:oleObj name="Equation" r:id="rId8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6763" y="2955925"/>
                        <a:ext cx="1493837" cy="1012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3249613" y="4248150"/>
            <a:ext cx="8077200" cy="1055688"/>
            <a:chOff x="76200" y="4129176"/>
            <a:chExt cx="9144000" cy="1395245"/>
          </a:xfrm>
        </p:grpSpPr>
        <p:sp>
          <p:nvSpPr>
            <p:cNvPr id="175124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10372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&lt;</a:t>
              </a:r>
            </a:p>
          </p:txBody>
        </p:sp>
        <p:graphicFrame>
          <p:nvGraphicFramePr>
            <p:cNvPr id="175125" name="Object 10"/>
            <p:cNvGraphicFramePr>
              <a:graphicFrameLocks noChangeAspect="1"/>
            </p:cNvGraphicFramePr>
            <p:nvPr/>
          </p:nvGraphicFramePr>
          <p:xfrm>
            <a:off x="773022" y="4159310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5172" name="Equation" r:id="rId10" imgW="291973" imgH="393529" progId="Equation.3">
                    <p:embed/>
                  </p:oleObj>
                </mc:Choice>
                <mc:Fallback>
                  <p:oleObj name="Equation" r:id="rId10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73022" y="4159310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5126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53486529"/>
                </p:ext>
              </p:extLst>
            </p:nvPr>
          </p:nvGraphicFramePr>
          <p:xfrm>
            <a:off x="2522148" y="4129176"/>
            <a:ext cx="1352551" cy="1395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5173" name="Equation" r:id="rId12" imgW="291973" imgH="393529" progId="Equation.3">
                    <p:embed/>
                  </p:oleObj>
                </mc:Choice>
                <mc:Fallback>
                  <p:oleObj name="Equation" r:id="rId12" imgW="291973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22148" y="4129176"/>
                          <a:ext cx="1352551" cy="139524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777875" y="4478338"/>
            <a:ext cx="7667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3030538" y="4478338"/>
            <a:ext cx="9747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5114" name="Group 1"/>
          <p:cNvGrpSpPr>
            <a:grpSpLocks/>
          </p:cNvGrpSpPr>
          <p:nvPr/>
        </p:nvGrpSpPr>
        <p:grpSpPr bwMode="auto">
          <a:xfrm>
            <a:off x="647700" y="925513"/>
            <a:ext cx="7659688" cy="1114425"/>
            <a:chOff x="2667000" y="434190"/>
            <a:chExt cx="7924800" cy="1136650"/>
          </a:xfrm>
        </p:grpSpPr>
        <p:sp>
          <p:nvSpPr>
            <p:cNvPr id="17511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512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512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512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5174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512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5175" name="Equation" r:id="rId16" imgW="291973" imgH="393529" progId="Equation.3">
                      <p:embed/>
                    </p:oleObj>
                  </mc:Choice>
                  <mc:Fallback>
                    <p:oleObj name="Equation" r:id="rId16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9" name="Rounded Rectangle 8"/>
          <p:cNvSpPr/>
          <p:nvPr/>
        </p:nvSpPr>
        <p:spPr>
          <a:xfrm>
            <a:off x="7154863" y="1463675"/>
            <a:ext cx="4302125" cy="321627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9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510256" y="2120858"/>
            <a:ext cx="4572000" cy="1601529"/>
          </a:xfrm>
          <a:prstGeom prst="rect">
            <a:avLst/>
          </a:prstGeom>
          <a:blipFill rotWithShape="0">
            <a:blip r:embed="rId18"/>
            <a:stretch>
              <a:fillRect l="-2800" t="-4183" b="-1521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1" name="TextBox 10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662656" y="3889652"/>
            <a:ext cx="3935682" cy="704295"/>
          </a:xfrm>
          <a:prstGeom prst="rect">
            <a:avLst/>
          </a:prstGeom>
          <a:blipFill rotWithShape="0">
            <a:blip r:embed="rId19"/>
            <a:stretch>
              <a:fillRect b="-9483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7513638" y="1627188"/>
            <a:ext cx="1289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3" grpId="0"/>
      <p:bldP spid="14" grpId="0"/>
      <p:bldP spid="9" grpId="0" animBg="1"/>
      <p:bldP spid="1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955ea2b595920b9e623a292d24afec3ee785c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Building Siblings Relationships by Slidesgo">
  <a:themeElements>
    <a:clrScheme name="Simple Light">
      <a:dk1>
        <a:srgbClr val="422C46"/>
      </a:dk1>
      <a:lt1>
        <a:srgbClr val="FFF6E5"/>
      </a:lt1>
      <a:dk2>
        <a:srgbClr val="45127E"/>
      </a:dk2>
      <a:lt2>
        <a:srgbClr val="92E4E8"/>
      </a:lt2>
      <a:accent1>
        <a:srgbClr val="B789FD"/>
      </a:accent1>
      <a:accent2>
        <a:srgbClr val="EE7B94"/>
      </a:accent2>
      <a:accent3>
        <a:srgbClr val="FF3A6D"/>
      </a:accent3>
      <a:accent4>
        <a:srgbClr val="FF911B"/>
      </a:accent4>
      <a:accent5>
        <a:srgbClr val="FFDAA5"/>
      </a:accent5>
      <a:accent6>
        <a:srgbClr val="7E4E24"/>
      </a:accent6>
      <a:hlink>
        <a:srgbClr val="FF3A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5368</TotalTime>
  <Words>755</Words>
  <Application>Microsoft Office PowerPoint</Application>
  <PresentationFormat>Widescreen</PresentationFormat>
  <Paragraphs>203</Paragraphs>
  <Slides>21</Slides>
  <Notes>17</Notes>
  <HiddenSlides>0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44" baseType="lpstr">
      <vt:lpstr>等线</vt:lpstr>
      <vt:lpstr>Arial</vt:lpstr>
      <vt:lpstr>Arial </vt:lpstr>
      <vt:lpstr>Calibri</vt:lpstr>
      <vt:lpstr>Calibri Light</vt:lpstr>
      <vt:lpstr>Catamaran</vt:lpstr>
      <vt:lpstr>Comfortaa</vt:lpstr>
      <vt:lpstr>Comfortaa Regular</vt:lpstr>
      <vt:lpstr>Fira Sans Extra Condensed Medium</vt:lpstr>
      <vt:lpstr>Karla Regular</vt:lpstr>
      <vt:lpstr>Roboto Slab Regular</vt:lpstr>
      <vt:lpstr>Times New Roman</vt:lpstr>
      <vt:lpstr>Ubuntu</vt:lpstr>
      <vt:lpstr>UTM Cookies</vt:lpstr>
      <vt:lpstr>Vibur</vt:lpstr>
      <vt:lpstr>Work Sans</vt:lpstr>
      <vt:lpstr>Office Theme</vt:lpstr>
      <vt:lpstr>Building Siblings Relationships by Slidesgo</vt:lpstr>
      <vt:lpstr>Learning the Days of the Week by Slidesgo </vt:lpstr>
      <vt:lpstr>1_Learning the Days of the Week by Slidesgo </vt:lpstr>
      <vt:lpstr>2_Learning the Days of the Week by Slidesgo </vt:lpstr>
      <vt:lpstr>3_Learning the Days of the Week by Slidesgo 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AN_CHAU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NGUYEN THI LUYEN</dc:creator>
  <cp:lastModifiedBy>21AK22</cp:lastModifiedBy>
  <cp:revision>510</cp:revision>
  <dcterms:created xsi:type="dcterms:W3CDTF">2009-10-26T05:52:20Z</dcterms:created>
  <dcterms:modified xsi:type="dcterms:W3CDTF">2022-09-18T13:10:02Z</dcterms:modified>
</cp:coreProperties>
</file>