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9" r:id="rId2"/>
    <p:sldMasterId id="2147483693" r:id="rId3"/>
    <p:sldMasterId id="2147483705" r:id="rId4"/>
    <p:sldMasterId id="2147483717" r:id="rId5"/>
  </p:sldMasterIdLst>
  <p:notesMasterIdLst>
    <p:notesMasterId r:id="rId28"/>
  </p:notesMasterIdLst>
  <p:handoutMasterIdLst>
    <p:handoutMasterId r:id="rId29"/>
  </p:handoutMasterIdLst>
  <p:sldIdLst>
    <p:sldId id="2007577096" r:id="rId6"/>
    <p:sldId id="2007577121" r:id="rId7"/>
    <p:sldId id="258" r:id="rId8"/>
    <p:sldId id="259" r:id="rId9"/>
    <p:sldId id="260" r:id="rId10"/>
    <p:sldId id="261" r:id="rId11"/>
    <p:sldId id="262" r:id="rId12"/>
    <p:sldId id="2007577095" r:id="rId13"/>
    <p:sldId id="2007577099" r:id="rId14"/>
    <p:sldId id="257" r:id="rId15"/>
    <p:sldId id="2007577110" r:id="rId16"/>
    <p:sldId id="2007577111" r:id="rId17"/>
    <p:sldId id="2007577116" r:id="rId18"/>
    <p:sldId id="2007577114" r:id="rId19"/>
    <p:sldId id="2007577115" r:id="rId20"/>
    <p:sldId id="2007577117" r:id="rId21"/>
    <p:sldId id="2007577118" r:id="rId22"/>
    <p:sldId id="2007577119" r:id="rId23"/>
    <p:sldId id="2007577112" r:id="rId24"/>
    <p:sldId id="2007577120" r:id="rId25"/>
    <p:sldId id="2007577113" r:id="rId26"/>
    <p:sldId id="455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01200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8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6129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0926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83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14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>
            <a:extLst>
              <a:ext uri="{FF2B5EF4-FFF2-40B4-BE49-F238E27FC236}">
                <a16:creationId xmlns:a16="http://schemas.microsoft.com/office/drawing/2014/main" id="{B82C9382-9423-4495-BD43-F3D09D2C4DEF}"/>
              </a:ext>
            </a:extLst>
          </p:cNvPr>
          <p:cNvSpPr/>
          <p:nvPr userDrawn="1"/>
        </p:nvSpPr>
        <p:spPr>
          <a:xfrm>
            <a:off x="0" y="0"/>
            <a:ext cx="4837814" cy="6858000"/>
          </a:xfrm>
          <a:prstGeom prst="rt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D27A374C-E857-4231-AF5A-31265336F087}"/>
              </a:ext>
            </a:extLst>
          </p:cNvPr>
          <p:cNvSpPr/>
          <p:nvPr userDrawn="1"/>
        </p:nvSpPr>
        <p:spPr>
          <a:xfrm>
            <a:off x="-74428" y="138223"/>
            <a:ext cx="4763386" cy="6783572"/>
          </a:xfrm>
          <a:prstGeom prst="rt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639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2023/7/31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2023/7/31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2444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5605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6377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597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40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6241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6353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6901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718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6760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9823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3581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0293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4250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0715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2148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0379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8695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3248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687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2010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9759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7313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4156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601" y="-25400"/>
            <a:ext cx="12514503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0355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AA1FF1C1-6CBC-4082-8F84-BB31130B09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601" y="-25400"/>
            <a:ext cx="12514503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0254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2023/7/31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81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11648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AD8240-3148-4746-BA4B-7B32B016BA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51CC32A-496B-42D5-8EC6-30D10EB5C1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0F25E7C-B1D9-4999-8D1F-ED84C4EE9A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DA2CC75-8280-4D50-8556-C2874ADEF926}" type="datetimeFigureOut">
              <a:rPr lang="zh-CN" altLang="en-US" smtClean="0"/>
              <a:t>2023/7/31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18A7BBD-E847-449A-AA53-B3DBD3F53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910074-A50B-4F6C-9D3A-997C16815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6E190E77-D57C-49F8-ADC2-FB99C50EBC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45458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29268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3650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5717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34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8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30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27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92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2023/7/31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46D2C4-F5B2-4BAF-AAAA-E5719FEE0C0C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434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52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2193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1.png"/><Relationship Id="rId12" Type="http://schemas.openxmlformats.org/officeDocument/2006/relationships/slide" Target="slide16.xml"/><Relationship Id="rId2" Type="http://schemas.openxmlformats.org/officeDocument/2006/relationships/slide" Target="slide1.xml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13.xml"/><Relationship Id="rId6" Type="http://schemas.openxmlformats.org/officeDocument/2006/relationships/slide" Target="slide10.xml"/><Relationship Id="rId11" Type="http://schemas.openxmlformats.org/officeDocument/2006/relationships/image" Target="../media/image53.png"/><Relationship Id="rId5" Type="http://schemas.openxmlformats.org/officeDocument/2006/relationships/image" Target="../media/image50.png"/><Relationship Id="rId15" Type="http://schemas.openxmlformats.org/officeDocument/2006/relationships/image" Target="../media/image56.png"/><Relationship Id="rId10" Type="http://schemas.openxmlformats.org/officeDocument/2006/relationships/slide" Target="slide12.xml"/><Relationship Id="rId4" Type="http://schemas.openxmlformats.org/officeDocument/2006/relationships/slide" Target="slide9.xml"/><Relationship Id="rId9" Type="http://schemas.openxmlformats.org/officeDocument/2006/relationships/image" Target="../media/image52.png"/><Relationship Id="rId14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Relationship Id="rId5" Type="http://schemas.openxmlformats.org/officeDocument/2006/relationships/slide" Target="slide8.xml"/><Relationship Id="rId4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3.wdp"/><Relationship Id="rId18" Type="http://schemas.openxmlformats.org/officeDocument/2006/relationships/image" Target="../media/image37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32.png"/><Relationship Id="rId12" Type="http://schemas.openxmlformats.org/officeDocument/2006/relationships/image" Target="../media/image34.png"/><Relationship Id="rId17" Type="http://schemas.microsoft.com/office/2007/relationships/hdphoto" Target="../media/hdphoto5.wdp"/><Relationship Id="rId2" Type="http://schemas.openxmlformats.org/officeDocument/2006/relationships/audio" Target="../media/media1.mp3"/><Relationship Id="rId16" Type="http://schemas.openxmlformats.org/officeDocument/2006/relationships/image" Target="../media/image36.png"/><Relationship Id="rId1" Type="http://schemas.microsoft.com/office/2007/relationships/media" Target="../media/media1.mp3"/><Relationship Id="rId6" Type="http://schemas.openxmlformats.org/officeDocument/2006/relationships/image" Target="../media/image31.png"/><Relationship Id="rId11" Type="http://schemas.openxmlformats.org/officeDocument/2006/relationships/slide" Target="slide8.xml"/><Relationship Id="rId5" Type="http://schemas.openxmlformats.org/officeDocument/2006/relationships/slide" Target="slide3.xml"/><Relationship Id="rId15" Type="http://schemas.microsoft.com/office/2007/relationships/hdphoto" Target="../media/hdphoto4.wdp"/><Relationship Id="rId10" Type="http://schemas.microsoft.com/office/2007/relationships/hdphoto" Target="../media/hdphoto2.wdp"/><Relationship Id="rId4" Type="http://schemas.openxmlformats.org/officeDocument/2006/relationships/image" Target="../media/image30.jpg"/><Relationship Id="rId9" Type="http://schemas.openxmlformats.org/officeDocument/2006/relationships/image" Target="../media/image33.png"/><Relationship Id="rId14" Type="http://schemas.openxmlformats.org/officeDocument/2006/relationships/image" Target="../media/image3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6.png"/><Relationship Id="rId5" Type="http://schemas.openxmlformats.org/officeDocument/2006/relationships/image" Target="../media/image75.jpeg"/><Relationship Id="rId4" Type="http://schemas.openxmlformats.org/officeDocument/2006/relationships/image" Target="../media/image7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gif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slide" Target="slide7.xml"/><Relationship Id="rId18" Type="http://schemas.microsoft.com/office/2007/relationships/hdphoto" Target="../media/hdphoto9.wdp"/><Relationship Id="rId3" Type="http://schemas.openxmlformats.org/officeDocument/2006/relationships/image" Target="../media/image39.png"/><Relationship Id="rId7" Type="http://schemas.openxmlformats.org/officeDocument/2006/relationships/slide" Target="slide5.xml"/><Relationship Id="rId12" Type="http://schemas.microsoft.com/office/2007/relationships/hdphoto" Target="../media/hdphoto7.wdp"/><Relationship Id="rId17" Type="http://schemas.openxmlformats.org/officeDocument/2006/relationships/image" Target="../media/image42.png"/><Relationship Id="rId2" Type="http://schemas.openxmlformats.org/officeDocument/2006/relationships/image" Target="../media/image38.jpg"/><Relationship Id="rId16" Type="http://schemas.openxmlformats.org/officeDocument/2006/relationships/slide" Target="slide4.xml"/><Relationship Id="rId20" Type="http://schemas.openxmlformats.org/officeDocument/2006/relationships/slide" Target="slide8.xml"/><Relationship Id="rId1" Type="http://schemas.openxmlformats.org/officeDocument/2006/relationships/slideLayout" Target="../slideLayouts/slideLayout28.xml"/><Relationship Id="rId6" Type="http://schemas.microsoft.com/office/2007/relationships/hdphoto" Target="../media/hdphoto2.wdp"/><Relationship Id="rId11" Type="http://schemas.openxmlformats.org/officeDocument/2006/relationships/image" Target="../media/image40.png"/><Relationship Id="rId5" Type="http://schemas.openxmlformats.org/officeDocument/2006/relationships/image" Target="../media/image33.png"/><Relationship Id="rId15" Type="http://schemas.microsoft.com/office/2007/relationships/hdphoto" Target="../media/hdphoto8.wdp"/><Relationship Id="rId10" Type="http://schemas.openxmlformats.org/officeDocument/2006/relationships/slide" Target="slide6.xml"/><Relationship Id="rId19" Type="http://schemas.openxmlformats.org/officeDocument/2006/relationships/image" Target="../media/image43.gif"/><Relationship Id="rId4" Type="http://schemas.microsoft.com/office/2007/relationships/hdphoto" Target="../media/hdphoto6.wdp"/><Relationship Id="rId9" Type="http://schemas.microsoft.com/office/2007/relationships/hdphoto" Target="../media/hdphoto4.wdp"/><Relationship Id="rId1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5.png"/><Relationship Id="rId5" Type="http://schemas.openxmlformats.org/officeDocument/2006/relationships/slide" Target="slide3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6.png"/><Relationship Id="rId5" Type="http://schemas.openxmlformats.org/officeDocument/2006/relationships/slide" Target="slide3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7.png"/><Relationship Id="rId5" Type="http://schemas.openxmlformats.org/officeDocument/2006/relationships/slide" Target="slide3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8.png"/><Relationship Id="rId5" Type="http://schemas.openxmlformats.org/officeDocument/2006/relationships/slide" Target="slide3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86FC1E2-E192-4684-8AC0-52155A0925FB}"/>
              </a:ext>
            </a:extLst>
          </p:cNvPr>
          <p:cNvSpPr txBox="1"/>
          <p:nvPr/>
        </p:nvSpPr>
        <p:spPr>
          <a:xfrm>
            <a:off x="3706947" y="1784388"/>
            <a:ext cx="497962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chemeClr val="bg1"/>
                </a:solidFill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30311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 action="ppaction://hlinksldjump"/>
            <a:extLst>
              <a:ext uri="{FF2B5EF4-FFF2-40B4-BE49-F238E27FC236}">
                <a16:creationId xmlns:a16="http://schemas.microsoft.com/office/drawing/2014/main" id="{0D1BEA8D-65E7-4AED-BDB8-19834C42B9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495" y="288682"/>
            <a:ext cx="3037317" cy="1718793"/>
          </a:xfrm>
          <a:prstGeom prst="rect">
            <a:avLst/>
          </a:prstGeom>
        </p:spPr>
      </p:pic>
      <p:pic>
        <p:nvPicPr>
          <p:cNvPr id="3" name="Picture 2">
            <a:hlinkClick r:id="rId4" action="ppaction://hlinksldjump"/>
            <a:extLst>
              <a:ext uri="{FF2B5EF4-FFF2-40B4-BE49-F238E27FC236}">
                <a16:creationId xmlns:a16="http://schemas.microsoft.com/office/drawing/2014/main" id="{19E50998-1CCC-48AC-8EC0-C09E97143B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594" y="288683"/>
            <a:ext cx="3037317" cy="1718792"/>
          </a:xfrm>
          <a:prstGeom prst="rect">
            <a:avLst/>
          </a:prstGeom>
        </p:spPr>
      </p:pic>
      <p:pic>
        <p:nvPicPr>
          <p:cNvPr id="4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1E615DF9-C5AE-4947-AD0A-5FDA6FA158A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451" y="288683"/>
            <a:ext cx="3037317" cy="1718792"/>
          </a:xfrm>
          <a:prstGeom prst="rect">
            <a:avLst/>
          </a:prstGeom>
        </p:spPr>
      </p:pic>
      <p:pic>
        <p:nvPicPr>
          <p:cNvPr id="5" name="Picture 4">
            <a:hlinkClick r:id="rId8" action="ppaction://hlinksldjump"/>
            <a:extLst>
              <a:ext uri="{FF2B5EF4-FFF2-40B4-BE49-F238E27FC236}">
                <a16:creationId xmlns:a16="http://schemas.microsoft.com/office/drawing/2014/main" id="{4CBBC956-75F5-4E55-8EDC-AEC96EEC23E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939" y="2125474"/>
            <a:ext cx="2956464" cy="1673036"/>
          </a:xfrm>
          <a:prstGeom prst="rect">
            <a:avLst/>
          </a:prstGeom>
        </p:spPr>
      </p:pic>
      <p:pic>
        <p:nvPicPr>
          <p:cNvPr id="6" name="Picture 5">
            <a:hlinkClick r:id="rId10" action="ppaction://hlinksldjump"/>
            <a:extLst>
              <a:ext uri="{FF2B5EF4-FFF2-40B4-BE49-F238E27FC236}">
                <a16:creationId xmlns:a16="http://schemas.microsoft.com/office/drawing/2014/main" id="{DE3D5E4B-3644-4842-B554-94ABE7E6EDA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9411" y="2125474"/>
            <a:ext cx="3037320" cy="1718793"/>
          </a:xfrm>
          <a:prstGeom prst="rect">
            <a:avLst/>
          </a:prstGeom>
        </p:spPr>
      </p:pic>
      <p:pic>
        <p:nvPicPr>
          <p:cNvPr id="7" name="Picture 6">
            <a:hlinkClick r:id="rId12" action="ppaction://hlinksldjump"/>
            <a:extLst>
              <a:ext uri="{FF2B5EF4-FFF2-40B4-BE49-F238E27FC236}">
                <a16:creationId xmlns:a16="http://schemas.microsoft.com/office/drawing/2014/main" id="{E17FB032-E8D6-4F70-88A3-0E3FB54F09C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6536" y="2125474"/>
            <a:ext cx="2956464" cy="1673037"/>
          </a:xfrm>
          <a:prstGeom prst="rect">
            <a:avLst/>
          </a:prstGeom>
        </p:spPr>
      </p:pic>
      <p:pic>
        <p:nvPicPr>
          <p:cNvPr id="8" name="Picture 7">
            <a:hlinkClick r:id="" action="ppaction://noaction"/>
            <a:extLst>
              <a:ext uri="{FF2B5EF4-FFF2-40B4-BE49-F238E27FC236}">
                <a16:creationId xmlns:a16="http://schemas.microsoft.com/office/drawing/2014/main" id="{D96EA498-F44C-4F04-8691-2BBF1153D46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919" y="3962266"/>
            <a:ext cx="3313805" cy="1875254"/>
          </a:xfrm>
          <a:prstGeom prst="rect">
            <a:avLst/>
          </a:prstGeom>
        </p:spPr>
      </p:pic>
      <p:pic>
        <p:nvPicPr>
          <p:cNvPr id="9" name="Picture 8">
            <a:hlinkClick r:id="" action="ppaction://noaction"/>
            <a:extLst>
              <a:ext uri="{FF2B5EF4-FFF2-40B4-BE49-F238E27FC236}">
                <a16:creationId xmlns:a16="http://schemas.microsoft.com/office/drawing/2014/main" id="{B4B2404F-6CAB-4FBA-ABBA-143D88B028D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927" y="3962266"/>
            <a:ext cx="3313804" cy="18752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6D11541-99EF-482B-BA16-F405C4EFD72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856" y="4150298"/>
            <a:ext cx="3313805" cy="1656903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108026" y="5596148"/>
            <a:ext cx="5716612" cy="652047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dirty="0">
                <a:latin typeface="Calibri" panose="020F0502020204030204" pitchFamily="34" charset="0"/>
                <a:cs typeface="Lato Heavy" panose="020F0502020204030203" pitchFamily="34" charset="0"/>
              </a:rPr>
              <a:t>1. </a:t>
            </a:r>
            <a:r>
              <a:rPr lang="en-GB" sz="3200" dirty="0" err="1">
                <a:latin typeface="Calibri" panose="020F0502020204030204" pitchFamily="34" charset="0"/>
                <a:cs typeface="Lato Heavy" panose="020F0502020204030203" pitchFamily="34" charset="0"/>
              </a:rPr>
              <a:t>Chọn</a:t>
            </a:r>
            <a:r>
              <a:rPr lang="en-GB" sz="32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cs typeface="Lato Heavy" panose="020F0502020204030203" pitchFamily="34" charset="0"/>
              </a:rPr>
              <a:t>đáp</a:t>
            </a:r>
            <a:r>
              <a:rPr lang="en-GB" sz="32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cs typeface="Lato Heavy" panose="020F0502020204030203" pitchFamily="34" charset="0"/>
              </a:rPr>
              <a:t>án</a:t>
            </a:r>
            <a:r>
              <a:rPr lang="en-GB" sz="32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cs typeface="Lato Heavy" panose="020F0502020204030203" pitchFamily="34" charset="0"/>
              </a:rPr>
              <a:t>đúng</a:t>
            </a:r>
            <a:r>
              <a:rPr lang="en-GB" sz="3200" dirty="0">
                <a:latin typeface="Calibri" panose="020F0502020204030204" pitchFamily="34" charset="0"/>
                <a:cs typeface="Lato Heavy" panose="020F050202020403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243670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6">
            <a:extLst>
              <a:ext uri="{FF2B5EF4-FFF2-40B4-BE49-F238E27FC236}">
                <a16:creationId xmlns:a16="http://schemas.microsoft.com/office/drawing/2014/main" id="{A8A94D67-CAA7-4C57-A0BA-8102B4B29DA0}"/>
              </a:ext>
            </a:extLst>
          </p:cNvPr>
          <p:cNvSpPr/>
          <p:nvPr/>
        </p:nvSpPr>
        <p:spPr>
          <a:xfrm>
            <a:off x="8590001" y="4394698"/>
            <a:ext cx="1474631" cy="782393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3" name="Rounded Rectangle 15">
            <a:extLst>
              <a:ext uri="{FF2B5EF4-FFF2-40B4-BE49-F238E27FC236}">
                <a16:creationId xmlns:a16="http://schemas.microsoft.com/office/drawing/2014/main" id="{8D618593-144F-49E5-99C3-4EA86E0DBCCD}"/>
              </a:ext>
            </a:extLst>
          </p:cNvPr>
          <p:cNvSpPr/>
          <p:nvPr/>
        </p:nvSpPr>
        <p:spPr>
          <a:xfrm>
            <a:off x="6532601" y="4394698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2A2FEE7-76FD-4A4E-BF04-4F98113E51E0}"/>
              </a:ext>
            </a:extLst>
          </p:cNvPr>
          <p:cNvSpPr/>
          <p:nvPr/>
        </p:nvSpPr>
        <p:spPr>
          <a:xfrm>
            <a:off x="4477509" y="4394698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20734A-671A-41F5-8097-6096450D62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290" y="1301958"/>
            <a:ext cx="5465252" cy="3092740"/>
          </a:xfrm>
          <a:prstGeom prst="rect">
            <a:avLst/>
          </a:prstGeom>
        </p:spPr>
      </p:pic>
      <p:sp>
        <p:nvSpPr>
          <p:cNvPr id="6" name="Cloud Callout 9">
            <a:extLst>
              <a:ext uri="{FF2B5EF4-FFF2-40B4-BE49-F238E27FC236}">
                <a16:creationId xmlns:a16="http://schemas.microsoft.com/office/drawing/2014/main" id="{196167D3-8592-4156-9BB5-462AAC86FA4A}"/>
              </a:ext>
            </a:extLst>
          </p:cNvPr>
          <p:cNvSpPr/>
          <p:nvPr/>
        </p:nvSpPr>
        <p:spPr>
          <a:xfrm>
            <a:off x="914400" y="737499"/>
            <a:ext cx="3622890" cy="2931824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con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chim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5BF62B-80D8-4031-88B1-87B44B6F27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67562" y="4098485"/>
            <a:ext cx="1951283" cy="2157211"/>
          </a:xfrm>
          <a:prstGeom prst="rect">
            <a:avLst/>
          </a:prstGeom>
        </p:spPr>
      </p:pic>
      <p:sp>
        <p:nvSpPr>
          <p:cNvPr id="8" name="Rounded Rectangle 1">
            <a:extLst>
              <a:ext uri="{FF2B5EF4-FFF2-40B4-BE49-F238E27FC236}">
                <a16:creationId xmlns:a16="http://schemas.microsoft.com/office/drawing/2014/main" id="{37E08711-FF01-4182-B24A-800B44CF105B}"/>
              </a:ext>
            </a:extLst>
          </p:cNvPr>
          <p:cNvSpPr/>
          <p:nvPr/>
        </p:nvSpPr>
        <p:spPr>
          <a:xfrm>
            <a:off x="4537291" y="4476215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6</a:t>
            </a:r>
          </a:p>
        </p:txBody>
      </p:sp>
      <p:sp>
        <p:nvSpPr>
          <p:cNvPr id="9" name="Rounded Rectangle 12">
            <a:extLst>
              <a:ext uri="{FF2B5EF4-FFF2-40B4-BE49-F238E27FC236}">
                <a16:creationId xmlns:a16="http://schemas.microsoft.com/office/drawing/2014/main" id="{6A27F801-DBBF-40D8-9AF2-82E650287BCC}"/>
              </a:ext>
            </a:extLst>
          </p:cNvPr>
          <p:cNvSpPr/>
          <p:nvPr/>
        </p:nvSpPr>
        <p:spPr>
          <a:xfrm>
            <a:off x="8652090" y="4476215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5</a:t>
            </a:r>
          </a:p>
        </p:txBody>
      </p:sp>
      <p:sp>
        <p:nvSpPr>
          <p:cNvPr id="10" name="Rounded Rectangle 14">
            <a:extLst>
              <a:ext uri="{FF2B5EF4-FFF2-40B4-BE49-F238E27FC236}">
                <a16:creationId xmlns:a16="http://schemas.microsoft.com/office/drawing/2014/main" id="{B44214D6-170F-4554-A75E-EB642515F448}"/>
              </a:ext>
            </a:extLst>
          </p:cNvPr>
          <p:cNvSpPr/>
          <p:nvPr/>
        </p:nvSpPr>
        <p:spPr>
          <a:xfrm>
            <a:off x="6594690" y="4476215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8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36D9FBF-0E2B-4A43-A4FB-B3FCE65EFD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290" y="519565"/>
            <a:ext cx="2057400" cy="1028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81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5">
            <a:extLst>
              <a:ext uri="{FF2B5EF4-FFF2-40B4-BE49-F238E27FC236}">
                <a16:creationId xmlns:a16="http://schemas.microsoft.com/office/drawing/2014/main" id="{4A8697CF-B409-42FB-A34B-D5B3112E3473}"/>
              </a:ext>
            </a:extLst>
          </p:cNvPr>
          <p:cNvSpPr/>
          <p:nvPr/>
        </p:nvSpPr>
        <p:spPr>
          <a:xfrm>
            <a:off x="9138880" y="4435456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3" name="Rounded Rectangle 14">
            <a:extLst>
              <a:ext uri="{FF2B5EF4-FFF2-40B4-BE49-F238E27FC236}">
                <a16:creationId xmlns:a16="http://schemas.microsoft.com/office/drawing/2014/main" id="{5B5339FE-14C9-4B4E-9C56-8DFB5D11992D}"/>
              </a:ext>
            </a:extLst>
          </p:cNvPr>
          <p:cNvSpPr/>
          <p:nvPr/>
        </p:nvSpPr>
        <p:spPr>
          <a:xfrm>
            <a:off x="7081480" y="4435456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4" name="Rounded Rectangle 12">
            <a:extLst>
              <a:ext uri="{FF2B5EF4-FFF2-40B4-BE49-F238E27FC236}">
                <a16:creationId xmlns:a16="http://schemas.microsoft.com/office/drawing/2014/main" id="{6B23DBD9-EE92-43E3-A671-7F5D71656CF7}"/>
              </a:ext>
            </a:extLst>
          </p:cNvPr>
          <p:cNvSpPr/>
          <p:nvPr/>
        </p:nvSpPr>
        <p:spPr>
          <a:xfrm>
            <a:off x="5026388" y="4435456"/>
            <a:ext cx="1474631" cy="782393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DE3399-6473-40B7-8FF5-90F84DE279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388" y="1153852"/>
            <a:ext cx="5465252" cy="3092739"/>
          </a:xfrm>
          <a:prstGeom prst="rect">
            <a:avLst/>
          </a:prstGeom>
        </p:spPr>
      </p:pic>
      <p:sp>
        <p:nvSpPr>
          <p:cNvPr id="6" name="Cloud Callout 9">
            <a:extLst>
              <a:ext uri="{FF2B5EF4-FFF2-40B4-BE49-F238E27FC236}">
                <a16:creationId xmlns:a16="http://schemas.microsoft.com/office/drawing/2014/main" id="{F7021078-C14A-4796-9AE7-8E69C904158F}"/>
              </a:ext>
            </a:extLst>
          </p:cNvPr>
          <p:cNvSpPr/>
          <p:nvPr/>
        </p:nvSpPr>
        <p:spPr>
          <a:xfrm>
            <a:off x="701748" y="885828"/>
            <a:ext cx="3604437" cy="3092739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con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gà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A4B429-8347-47C3-B2C1-1BEE79C121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0108" y="4435456"/>
            <a:ext cx="1951283" cy="2157211"/>
          </a:xfrm>
          <a:prstGeom prst="rect">
            <a:avLst/>
          </a:prstGeom>
        </p:spPr>
      </p:pic>
      <p:sp>
        <p:nvSpPr>
          <p:cNvPr id="8" name="Rounded Rectangle 6">
            <a:extLst>
              <a:ext uri="{FF2B5EF4-FFF2-40B4-BE49-F238E27FC236}">
                <a16:creationId xmlns:a16="http://schemas.microsoft.com/office/drawing/2014/main" id="{3C01364A-C950-4F35-8F40-F49B961497D7}"/>
              </a:ext>
            </a:extLst>
          </p:cNvPr>
          <p:cNvSpPr/>
          <p:nvPr/>
        </p:nvSpPr>
        <p:spPr>
          <a:xfrm>
            <a:off x="5086170" y="4516973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6</a:t>
            </a:r>
          </a:p>
        </p:txBody>
      </p:sp>
      <p:sp>
        <p:nvSpPr>
          <p:cNvPr id="9" name="Rounded Rectangle 7">
            <a:extLst>
              <a:ext uri="{FF2B5EF4-FFF2-40B4-BE49-F238E27FC236}">
                <a16:creationId xmlns:a16="http://schemas.microsoft.com/office/drawing/2014/main" id="{959B9893-8CCA-4F39-9998-5128D7EC79B1}"/>
              </a:ext>
            </a:extLst>
          </p:cNvPr>
          <p:cNvSpPr/>
          <p:nvPr/>
        </p:nvSpPr>
        <p:spPr>
          <a:xfrm>
            <a:off x="9200969" y="4516973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7</a:t>
            </a:r>
          </a:p>
        </p:txBody>
      </p:sp>
      <p:sp>
        <p:nvSpPr>
          <p:cNvPr id="10" name="Rounded Rectangle 10">
            <a:extLst>
              <a:ext uri="{FF2B5EF4-FFF2-40B4-BE49-F238E27FC236}">
                <a16:creationId xmlns:a16="http://schemas.microsoft.com/office/drawing/2014/main" id="{6E079B81-CB52-4797-928D-45CD3F53B182}"/>
              </a:ext>
            </a:extLst>
          </p:cNvPr>
          <p:cNvSpPr/>
          <p:nvPr/>
        </p:nvSpPr>
        <p:spPr>
          <a:xfrm>
            <a:off x="7143569" y="4516973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8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BA692D1-2B73-4088-8970-601A76A41D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290" y="479143"/>
            <a:ext cx="1995311" cy="99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15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7BF4B6CD-BD20-4E37-8392-DCE13882667B}"/>
              </a:ext>
            </a:extLst>
          </p:cNvPr>
          <p:cNvSpPr/>
          <p:nvPr/>
        </p:nvSpPr>
        <p:spPr>
          <a:xfrm>
            <a:off x="1435394" y="811400"/>
            <a:ext cx="3604437" cy="3092739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bao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con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thỏ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0BF244-9407-4CB1-94EB-80B17A66BD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3754" y="4361028"/>
            <a:ext cx="1951283" cy="21572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1A51774-50FA-49AE-A86E-B4265C041D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994" y="1501780"/>
            <a:ext cx="5465252" cy="3092739"/>
          </a:xfrm>
          <a:prstGeom prst="rect">
            <a:avLst/>
          </a:prstGeom>
        </p:spPr>
      </p:pic>
      <p:sp>
        <p:nvSpPr>
          <p:cNvPr id="5" name="Rounded Rectangle 16">
            <a:extLst>
              <a:ext uri="{FF2B5EF4-FFF2-40B4-BE49-F238E27FC236}">
                <a16:creationId xmlns:a16="http://schemas.microsoft.com/office/drawing/2014/main" id="{32BDAEE5-226A-4CA9-9C68-001821EBA6A6}"/>
              </a:ext>
            </a:extLst>
          </p:cNvPr>
          <p:cNvSpPr/>
          <p:nvPr/>
        </p:nvSpPr>
        <p:spPr>
          <a:xfrm>
            <a:off x="9535702" y="4596716"/>
            <a:ext cx="1474631" cy="782393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6" name="Rounded Rectangle 17">
            <a:extLst>
              <a:ext uri="{FF2B5EF4-FFF2-40B4-BE49-F238E27FC236}">
                <a16:creationId xmlns:a16="http://schemas.microsoft.com/office/drawing/2014/main" id="{2BC57C9F-829C-40C8-88B2-A458F8121E95}"/>
              </a:ext>
            </a:extLst>
          </p:cNvPr>
          <p:cNvSpPr/>
          <p:nvPr/>
        </p:nvSpPr>
        <p:spPr>
          <a:xfrm>
            <a:off x="7478302" y="4596716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7" name="Rounded Rectangle 18">
            <a:extLst>
              <a:ext uri="{FF2B5EF4-FFF2-40B4-BE49-F238E27FC236}">
                <a16:creationId xmlns:a16="http://schemas.microsoft.com/office/drawing/2014/main" id="{863674FE-FEB7-4E08-9BC7-A7E0094007A9}"/>
              </a:ext>
            </a:extLst>
          </p:cNvPr>
          <p:cNvSpPr/>
          <p:nvPr/>
        </p:nvSpPr>
        <p:spPr>
          <a:xfrm>
            <a:off x="5423210" y="4596716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8" name="Rounded Rectangle 19">
            <a:extLst>
              <a:ext uri="{FF2B5EF4-FFF2-40B4-BE49-F238E27FC236}">
                <a16:creationId xmlns:a16="http://schemas.microsoft.com/office/drawing/2014/main" id="{0275DCA0-C2A4-460D-BE96-BA5C14D0197F}"/>
              </a:ext>
            </a:extLst>
          </p:cNvPr>
          <p:cNvSpPr/>
          <p:nvPr/>
        </p:nvSpPr>
        <p:spPr>
          <a:xfrm>
            <a:off x="5482992" y="4678233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8</a:t>
            </a:r>
          </a:p>
        </p:txBody>
      </p:sp>
      <p:sp>
        <p:nvSpPr>
          <p:cNvPr id="9" name="Rounded Rectangle 20">
            <a:extLst>
              <a:ext uri="{FF2B5EF4-FFF2-40B4-BE49-F238E27FC236}">
                <a16:creationId xmlns:a16="http://schemas.microsoft.com/office/drawing/2014/main" id="{1437DFF3-5198-4BAC-9F6C-38593D6B2B73}"/>
              </a:ext>
            </a:extLst>
          </p:cNvPr>
          <p:cNvSpPr/>
          <p:nvPr/>
        </p:nvSpPr>
        <p:spPr>
          <a:xfrm>
            <a:off x="9597791" y="4678233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10</a:t>
            </a:r>
          </a:p>
        </p:txBody>
      </p:sp>
      <p:sp>
        <p:nvSpPr>
          <p:cNvPr id="10" name="Rounded Rectangle 21">
            <a:extLst>
              <a:ext uri="{FF2B5EF4-FFF2-40B4-BE49-F238E27FC236}">
                <a16:creationId xmlns:a16="http://schemas.microsoft.com/office/drawing/2014/main" id="{5E5BBE80-06FD-4D66-8A54-EC1380B791D4}"/>
              </a:ext>
            </a:extLst>
          </p:cNvPr>
          <p:cNvSpPr/>
          <p:nvPr/>
        </p:nvSpPr>
        <p:spPr>
          <a:xfrm>
            <a:off x="7540391" y="4678233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9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2B13B82-8513-4F41-86D9-9CDD260132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615" y="558951"/>
            <a:ext cx="2052556" cy="1026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134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7BF4B6CD-BD20-4E37-8392-DCE13882667B}"/>
              </a:ext>
            </a:extLst>
          </p:cNvPr>
          <p:cNvSpPr/>
          <p:nvPr/>
        </p:nvSpPr>
        <p:spPr>
          <a:xfrm>
            <a:off x="1435394" y="811400"/>
            <a:ext cx="3604437" cy="3092739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bao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con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cò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0BF244-9407-4CB1-94EB-80B17A66BD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3754" y="4361028"/>
            <a:ext cx="1951283" cy="21572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17FEEE1-867E-4D7A-92B6-778FF203E5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994" y="1735697"/>
            <a:ext cx="5465252" cy="3092739"/>
          </a:xfrm>
          <a:prstGeom prst="rect">
            <a:avLst/>
          </a:prstGeom>
        </p:spPr>
      </p:pic>
      <p:sp>
        <p:nvSpPr>
          <p:cNvPr id="5" name="Rounded Rectangle 6">
            <a:extLst>
              <a:ext uri="{FF2B5EF4-FFF2-40B4-BE49-F238E27FC236}">
                <a16:creationId xmlns:a16="http://schemas.microsoft.com/office/drawing/2014/main" id="{78BFFCEC-0AB6-4CE1-81D7-1D91CCF19FAA}"/>
              </a:ext>
            </a:extLst>
          </p:cNvPr>
          <p:cNvSpPr/>
          <p:nvPr/>
        </p:nvSpPr>
        <p:spPr>
          <a:xfrm>
            <a:off x="9535705" y="4830633"/>
            <a:ext cx="1474631" cy="782393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6" name="Rounded Rectangle 7">
            <a:extLst>
              <a:ext uri="{FF2B5EF4-FFF2-40B4-BE49-F238E27FC236}">
                <a16:creationId xmlns:a16="http://schemas.microsoft.com/office/drawing/2014/main" id="{E87687B9-2B3B-4FB1-8F87-3C3FDB7CB398}"/>
              </a:ext>
            </a:extLst>
          </p:cNvPr>
          <p:cNvSpPr/>
          <p:nvPr/>
        </p:nvSpPr>
        <p:spPr>
          <a:xfrm>
            <a:off x="7478305" y="4830633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7" name="Rounded Rectangle 10">
            <a:extLst>
              <a:ext uri="{FF2B5EF4-FFF2-40B4-BE49-F238E27FC236}">
                <a16:creationId xmlns:a16="http://schemas.microsoft.com/office/drawing/2014/main" id="{388552E6-08CD-4680-8E2B-22EEF5C47673}"/>
              </a:ext>
            </a:extLst>
          </p:cNvPr>
          <p:cNvSpPr/>
          <p:nvPr/>
        </p:nvSpPr>
        <p:spPr>
          <a:xfrm>
            <a:off x="5423213" y="4830633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8" name="Rounded Rectangle 12">
            <a:extLst>
              <a:ext uri="{FF2B5EF4-FFF2-40B4-BE49-F238E27FC236}">
                <a16:creationId xmlns:a16="http://schemas.microsoft.com/office/drawing/2014/main" id="{9DF40939-5601-45E6-9235-EE6A13667898}"/>
              </a:ext>
            </a:extLst>
          </p:cNvPr>
          <p:cNvSpPr/>
          <p:nvPr/>
        </p:nvSpPr>
        <p:spPr>
          <a:xfrm>
            <a:off x="5482995" y="4912150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6</a:t>
            </a:r>
          </a:p>
        </p:txBody>
      </p:sp>
      <p:sp>
        <p:nvSpPr>
          <p:cNvPr id="9" name="Rounded Rectangle 14">
            <a:extLst>
              <a:ext uri="{FF2B5EF4-FFF2-40B4-BE49-F238E27FC236}">
                <a16:creationId xmlns:a16="http://schemas.microsoft.com/office/drawing/2014/main" id="{B7E4192A-969A-4977-931C-4083A9C2DA62}"/>
              </a:ext>
            </a:extLst>
          </p:cNvPr>
          <p:cNvSpPr/>
          <p:nvPr/>
        </p:nvSpPr>
        <p:spPr>
          <a:xfrm>
            <a:off x="9597794" y="4912150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7</a:t>
            </a:r>
          </a:p>
        </p:txBody>
      </p:sp>
      <p:sp>
        <p:nvSpPr>
          <p:cNvPr id="10" name="Rounded Rectangle 15">
            <a:extLst>
              <a:ext uri="{FF2B5EF4-FFF2-40B4-BE49-F238E27FC236}">
                <a16:creationId xmlns:a16="http://schemas.microsoft.com/office/drawing/2014/main" id="{C458EFAD-C8E7-4397-8408-587803AD2D61}"/>
              </a:ext>
            </a:extLst>
          </p:cNvPr>
          <p:cNvSpPr/>
          <p:nvPr/>
        </p:nvSpPr>
        <p:spPr>
          <a:xfrm>
            <a:off x="7540394" y="4912150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8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0BC6902-1075-438C-9FB6-B865B9988E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336" y="548454"/>
            <a:ext cx="2207058" cy="1103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648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7BF4B6CD-BD20-4E37-8392-DCE13882667B}"/>
              </a:ext>
            </a:extLst>
          </p:cNvPr>
          <p:cNvSpPr/>
          <p:nvPr/>
        </p:nvSpPr>
        <p:spPr>
          <a:xfrm>
            <a:off x="1435394" y="811400"/>
            <a:ext cx="3604437" cy="3092739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bao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con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bò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0BF244-9407-4CB1-94EB-80B17A66BD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3754" y="4361028"/>
            <a:ext cx="1951283" cy="21572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D3ADCFD-3C07-4519-B8F9-E15DAB20E6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995" y="1151472"/>
            <a:ext cx="5465251" cy="3092739"/>
          </a:xfrm>
          <a:prstGeom prst="rect">
            <a:avLst/>
          </a:prstGeom>
        </p:spPr>
      </p:pic>
      <p:sp>
        <p:nvSpPr>
          <p:cNvPr id="5" name="Rounded Rectangle 6">
            <a:extLst>
              <a:ext uri="{FF2B5EF4-FFF2-40B4-BE49-F238E27FC236}">
                <a16:creationId xmlns:a16="http://schemas.microsoft.com/office/drawing/2014/main" id="{9B209CA2-3D87-4FA4-A5E9-66E6055536FF}"/>
              </a:ext>
            </a:extLst>
          </p:cNvPr>
          <p:cNvSpPr/>
          <p:nvPr/>
        </p:nvSpPr>
        <p:spPr>
          <a:xfrm>
            <a:off x="9535703" y="4246407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6" name="Rounded Rectangle 7">
            <a:extLst>
              <a:ext uri="{FF2B5EF4-FFF2-40B4-BE49-F238E27FC236}">
                <a16:creationId xmlns:a16="http://schemas.microsoft.com/office/drawing/2014/main" id="{D1C4D028-6A20-42F0-9616-BD80265B3AD0}"/>
              </a:ext>
            </a:extLst>
          </p:cNvPr>
          <p:cNvSpPr/>
          <p:nvPr/>
        </p:nvSpPr>
        <p:spPr>
          <a:xfrm>
            <a:off x="7478303" y="4246407"/>
            <a:ext cx="1474631" cy="782393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7" name="Rounded Rectangle 10">
            <a:extLst>
              <a:ext uri="{FF2B5EF4-FFF2-40B4-BE49-F238E27FC236}">
                <a16:creationId xmlns:a16="http://schemas.microsoft.com/office/drawing/2014/main" id="{3FC11AC7-2C76-448A-BB8D-E6A38D240DC4}"/>
              </a:ext>
            </a:extLst>
          </p:cNvPr>
          <p:cNvSpPr/>
          <p:nvPr/>
        </p:nvSpPr>
        <p:spPr>
          <a:xfrm>
            <a:off x="5423211" y="4246407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8" name="Rounded Rectangle 12">
            <a:extLst>
              <a:ext uri="{FF2B5EF4-FFF2-40B4-BE49-F238E27FC236}">
                <a16:creationId xmlns:a16="http://schemas.microsoft.com/office/drawing/2014/main" id="{D40AF3AB-BA72-4821-B586-83F083B45CB0}"/>
              </a:ext>
            </a:extLst>
          </p:cNvPr>
          <p:cNvSpPr/>
          <p:nvPr/>
        </p:nvSpPr>
        <p:spPr>
          <a:xfrm>
            <a:off x="5482993" y="4327924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3</a:t>
            </a:r>
          </a:p>
        </p:txBody>
      </p:sp>
      <p:sp>
        <p:nvSpPr>
          <p:cNvPr id="9" name="Rounded Rectangle 14">
            <a:extLst>
              <a:ext uri="{FF2B5EF4-FFF2-40B4-BE49-F238E27FC236}">
                <a16:creationId xmlns:a16="http://schemas.microsoft.com/office/drawing/2014/main" id="{E724E1DA-1732-4616-8428-A8E3A2E22214}"/>
              </a:ext>
            </a:extLst>
          </p:cNvPr>
          <p:cNvSpPr/>
          <p:nvPr/>
        </p:nvSpPr>
        <p:spPr>
          <a:xfrm>
            <a:off x="9597792" y="4327924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2</a:t>
            </a:r>
          </a:p>
        </p:txBody>
      </p:sp>
      <p:sp>
        <p:nvSpPr>
          <p:cNvPr id="10" name="Rounded Rectangle 15">
            <a:extLst>
              <a:ext uri="{FF2B5EF4-FFF2-40B4-BE49-F238E27FC236}">
                <a16:creationId xmlns:a16="http://schemas.microsoft.com/office/drawing/2014/main" id="{04C3EAE8-FA85-47C5-916C-54CC18B45598}"/>
              </a:ext>
            </a:extLst>
          </p:cNvPr>
          <p:cNvSpPr/>
          <p:nvPr/>
        </p:nvSpPr>
        <p:spPr>
          <a:xfrm>
            <a:off x="7540392" y="4327924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C668DA4-4E9B-4191-B903-2DD9C189B2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992" y="811400"/>
            <a:ext cx="1034213" cy="517107"/>
          </a:xfrm>
          <a:prstGeom prst="rect">
            <a:avLst/>
          </a:prstGeom>
        </p:spPr>
      </p:pic>
      <p:sp>
        <p:nvSpPr>
          <p:cNvPr id="12" name="Action Button: Home 16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5B104DA1-6CA6-4D9C-A98B-2264A65D98A2}"/>
              </a:ext>
            </a:extLst>
          </p:cNvPr>
          <p:cNvSpPr/>
          <p:nvPr/>
        </p:nvSpPr>
        <p:spPr>
          <a:xfrm>
            <a:off x="10916049" y="5325013"/>
            <a:ext cx="425004" cy="42500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5095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B8C429AC-155D-4547-B051-12B3C4EEAC32}"/>
              </a:ext>
            </a:extLst>
          </p:cNvPr>
          <p:cNvSpPr/>
          <p:nvPr/>
        </p:nvSpPr>
        <p:spPr>
          <a:xfrm>
            <a:off x="1435394" y="811400"/>
            <a:ext cx="3604437" cy="3092739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bao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con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voi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5D033E-B665-44C6-BCC4-A06A50B1FC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3754" y="4361028"/>
            <a:ext cx="1951283" cy="21572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FC6DCA-3DD1-4845-BADC-26D711E7D6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371" y="1695364"/>
            <a:ext cx="5465251" cy="3092738"/>
          </a:xfrm>
          <a:prstGeom prst="rect">
            <a:avLst/>
          </a:prstGeom>
        </p:spPr>
      </p:pic>
      <p:sp>
        <p:nvSpPr>
          <p:cNvPr id="5" name="Rounded Rectangle 6">
            <a:extLst>
              <a:ext uri="{FF2B5EF4-FFF2-40B4-BE49-F238E27FC236}">
                <a16:creationId xmlns:a16="http://schemas.microsoft.com/office/drawing/2014/main" id="{568CDACF-9490-47E5-8A2B-6EF0E38692B0}"/>
              </a:ext>
            </a:extLst>
          </p:cNvPr>
          <p:cNvSpPr/>
          <p:nvPr/>
        </p:nvSpPr>
        <p:spPr>
          <a:xfrm>
            <a:off x="9897078" y="4788103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6" name="Rounded Rectangle 7">
            <a:extLst>
              <a:ext uri="{FF2B5EF4-FFF2-40B4-BE49-F238E27FC236}">
                <a16:creationId xmlns:a16="http://schemas.microsoft.com/office/drawing/2014/main" id="{560F9B41-F492-462E-9D98-4B75DDD269A9}"/>
              </a:ext>
            </a:extLst>
          </p:cNvPr>
          <p:cNvSpPr/>
          <p:nvPr/>
        </p:nvSpPr>
        <p:spPr>
          <a:xfrm>
            <a:off x="7839678" y="4788103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7" name="Rounded Rectangle 10">
            <a:extLst>
              <a:ext uri="{FF2B5EF4-FFF2-40B4-BE49-F238E27FC236}">
                <a16:creationId xmlns:a16="http://schemas.microsoft.com/office/drawing/2014/main" id="{111E9B73-FD50-4AF8-AE33-8752672D871E}"/>
              </a:ext>
            </a:extLst>
          </p:cNvPr>
          <p:cNvSpPr/>
          <p:nvPr/>
        </p:nvSpPr>
        <p:spPr>
          <a:xfrm>
            <a:off x="5784586" y="4788103"/>
            <a:ext cx="1474631" cy="782393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8" name="Rounded Rectangle 12">
            <a:extLst>
              <a:ext uri="{FF2B5EF4-FFF2-40B4-BE49-F238E27FC236}">
                <a16:creationId xmlns:a16="http://schemas.microsoft.com/office/drawing/2014/main" id="{003746AF-463A-4133-ABE6-BCEC0932C56B}"/>
              </a:ext>
            </a:extLst>
          </p:cNvPr>
          <p:cNvSpPr/>
          <p:nvPr/>
        </p:nvSpPr>
        <p:spPr>
          <a:xfrm>
            <a:off x="5844368" y="4869620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3</a:t>
            </a:r>
          </a:p>
        </p:txBody>
      </p:sp>
      <p:sp>
        <p:nvSpPr>
          <p:cNvPr id="9" name="Rounded Rectangle 14">
            <a:extLst>
              <a:ext uri="{FF2B5EF4-FFF2-40B4-BE49-F238E27FC236}">
                <a16:creationId xmlns:a16="http://schemas.microsoft.com/office/drawing/2014/main" id="{3AA05960-4434-4BC8-BF4E-EEF1F1750A17}"/>
              </a:ext>
            </a:extLst>
          </p:cNvPr>
          <p:cNvSpPr/>
          <p:nvPr/>
        </p:nvSpPr>
        <p:spPr>
          <a:xfrm>
            <a:off x="9959167" y="4869620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2</a:t>
            </a:r>
          </a:p>
        </p:txBody>
      </p:sp>
      <p:sp>
        <p:nvSpPr>
          <p:cNvPr id="10" name="Rounded Rectangle 15">
            <a:extLst>
              <a:ext uri="{FF2B5EF4-FFF2-40B4-BE49-F238E27FC236}">
                <a16:creationId xmlns:a16="http://schemas.microsoft.com/office/drawing/2014/main" id="{03D8958E-0B5C-4762-A4AE-9BB807DD32BD}"/>
              </a:ext>
            </a:extLst>
          </p:cNvPr>
          <p:cNvSpPr/>
          <p:nvPr/>
        </p:nvSpPr>
        <p:spPr>
          <a:xfrm>
            <a:off x="7901767" y="4869620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C0D2C5-4131-4FF9-9488-9B299EFD5A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084" y="595802"/>
            <a:ext cx="2117604" cy="105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863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997BC9E5-37B9-41BE-8848-28B17FB0FB27}"/>
              </a:ext>
            </a:extLst>
          </p:cNvPr>
          <p:cNvSpPr/>
          <p:nvPr/>
        </p:nvSpPr>
        <p:spPr>
          <a:xfrm>
            <a:off x="1435394" y="811400"/>
            <a:ext cx="3604437" cy="3092739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bao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con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chó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2EBD56-DCF2-44ED-9B56-89BDA7180D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3754" y="4361028"/>
            <a:ext cx="1951283" cy="21572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E676EAE-5FE6-43FC-96AF-2639A3BAFB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925" y="1631568"/>
            <a:ext cx="5465251" cy="3092738"/>
          </a:xfrm>
          <a:prstGeom prst="rect">
            <a:avLst/>
          </a:prstGeom>
        </p:spPr>
      </p:pic>
      <p:sp>
        <p:nvSpPr>
          <p:cNvPr id="5" name="Rounded Rectangle 6">
            <a:extLst>
              <a:ext uri="{FF2B5EF4-FFF2-40B4-BE49-F238E27FC236}">
                <a16:creationId xmlns:a16="http://schemas.microsoft.com/office/drawing/2014/main" id="{BFFBE6F8-FFAB-4BF1-B5DA-608787C122DE}"/>
              </a:ext>
            </a:extLst>
          </p:cNvPr>
          <p:cNvSpPr/>
          <p:nvPr/>
        </p:nvSpPr>
        <p:spPr>
          <a:xfrm>
            <a:off x="9620632" y="4724307"/>
            <a:ext cx="1474631" cy="782393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6" name="Rounded Rectangle 7">
            <a:extLst>
              <a:ext uri="{FF2B5EF4-FFF2-40B4-BE49-F238E27FC236}">
                <a16:creationId xmlns:a16="http://schemas.microsoft.com/office/drawing/2014/main" id="{A6F02938-9C4C-42B5-9251-44EB4FEC8D70}"/>
              </a:ext>
            </a:extLst>
          </p:cNvPr>
          <p:cNvSpPr/>
          <p:nvPr/>
        </p:nvSpPr>
        <p:spPr>
          <a:xfrm>
            <a:off x="7563232" y="4724307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7" name="Rounded Rectangle 10">
            <a:extLst>
              <a:ext uri="{FF2B5EF4-FFF2-40B4-BE49-F238E27FC236}">
                <a16:creationId xmlns:a16="http://schemas.microsoft.com/office/drawing/2014/main" id="{E518C5F9-60DE-4D60-8410-78827FC4F239}"/>
              </a:ext>
            </a:extLst>
          </p:cNvPr>
          <p:cNvSpPr/>
          <p:nvPr/>
        </p:nvSpPr>
        <p:spPr>
          <a:xfrm>
            <a:off x="5508140" y="4724307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8" name="Rounded Rectangle 12">
            <a:extLst>
              <a:ext uri="{FF2B5EF4-FFF2-40B4-BE49-F238E27FC236}">
                <a16:creationId xmlns:a16="http://schemas.microsoft.com/office/drawing/2014/main" id="{C973F31C-9D48-458A-8118-F51C2B6C5099}"/>
              </a:ext>
            </a:extLst>
          </p:cNvPr>
          <p:cNvSpPr/>
          <p:nvPr/>
        </p:nvSpPr>
        <p:spPr>
          <a:xfrm>
            <a:off x="5567922" y="4805824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7</a:t>
            </a:r>
          </a:p>
        </p:txBody>
      </p:sp>
      <p:sp>
        <p:nvSpPr>
          <p:cNvPr id="9" name="Rounded Rectangle 14">
            <a:extLst>
              <a:ext uri="{FF2B5EF4-FFF2-40B4-BE49-F238E27FC236}">
                <a16:creationId xmlns:a16="http://schemas.microsoft.com/office/drawing/2014/main" id="{165A7BE4-C7E6-4881-980D-38F9CD6C7478}"/>
              </a:ext>
            </a:extLst>
          </p:cNvPr>
          <p:cNvSpPr/>
          <p:nvPr/>
        </p:nvSpPr>
        <p:spPr>
          <a:xfrm>
            <a:off x="9682721" y="4805824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8</a:t>
            </a:r>
          </a:p>
        </p:txBody>
      </p:sp>
      <p:sp>
        <p:nvSpPr>
          <p:cNvPr id="10" name="Rounded Rectangle 15">
            <a:extLst>
              <a:ext uri="{FF2B5EF4-FFF2-40B4-BE49-F238E27FC236}">
                <a16:creationId xmlns:a16="http://schemas.microsoft.com/office/drawing/2014/main" id="{F2CF0ABC-168A-4CBB-AB03-BCC27932D64F}"/>
              </a:ext>
            </a:extLst>
          </p:cNvPr>
          <p:cNvSpPr/>
          <p:nvPr/>
        </p:nvSpPr>
        <p:spPr>
          <a:xfrm>
            <a:off x="7625321" y="4805824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9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126DA45-5157-43E4-862A-C5BADD4D30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142" y="636560"/>
            <a:ext cx="1990014" cy="995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56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997BC9E5-37B9-41BE-8848-28B17FB0FB27}"/>
              </a:ext>
            </a:extLst>
          </p:cNvPr>
          <p:cNvSpPr/>
          <p:nvPr/>
        </p:nvSpPr>
        <p:spPr>
          <a:xfrm>
            <a:off x="1435394" y="811400"/>
            <a:ext cx="3604437" cy="3092739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bao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con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ong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2EBD56-DCF2-44ED-9B56-89BDA7180D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3754" y="4361028"/>
            <a:ext cx="1951283" cy="21572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2AB4B31-E816-40F2-9A62-5C7195159F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822" y="1567773"/>
            <a:ext cx="5465251" cy="3092738"/>
          </a:xfrm>
          <a:prstGeom prst="rect">
            <a:avLst/>
          </a:prstGeom>
        </p:spPr>
      </p:pic>
      <p:sp>
        <p:nvSpPr>
          <p:cNvPr id="5" name="Rounded Rectangle 6">
            <a:extLst>
              <a:ext uri="{FF2B5EF4-FFF2-40B4-BE49-F238E27FC236}">
                <a16:creationId xmlns:a16="http://schemas.microsoft.com/office/drawing/2014/main" id="{CF6908B3-8A7B-489B-A97F-A3E82213320A}"/>
              </a:ext>
            </a:extLst>
          </p:cNvPr>
          <p:cNvSpPr/>
          <p:nvPr/>
        </p:nvSpPr>
        <p:spPr>
          <a:xfrm>
            <a:off x="9652529" y="4660512"/>
            <a:ext cx="1474631" cy="782393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6" name="Rounded Rectangle 7">
            <a:extLst>
              <a:ext uri="{FF2B5EF4-FFF2-40B4-BE49-F238E27FC236}">
                <a16:creationId xmlns:a16="http://schemas.microsoft.com/office/drawing/2014/main" id="{488AE1B9-AFBE-4EDA-820B-CCC3A5F2AF72}"/>
              </a:ext>
            </a:extLst>
          </p:cNvPr>
          <p:cNvSpPr/>
          <p:nvPr/>
        </p:nvSpPr>
        <p:spPr>
          <a:xfrm>
            <a:off x="7595129" y="4660512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7" name="Rounded Rectangle 10">
            <a:extLst>
              <a:ext uri="{FF2B5EF4-FFF2-40B4-BE49-F238E27FC236}">
                <a16:creationId xmlns:a16="http://schemas.microsoft.com/office/drawing/2014/main" id="{D009492E-1BA1-43F5-A265-5508B0719A42}"/>
              </a:ext>
            </a:extLst>
          </p:cNvPr>
          <p:cNvSpPr/>
          <p:nvPr/>
        </p:nvSpPr>
        <p:spPr>
          <a:xfrm>
            <a:off x="5540037" y="4660512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8" name="Rounded Rectangle 12">
            <a:extLst>
              <a:ext uri="{FF2B5EF4-FFF2-40B4-BE49-F238E27FC236}">
                <a16:creationId xmlns:a16="http://schemas.microsoft.com/office/drawing/2014/main" id="{8848A06A-B35B-4B67-95FC-BB3F8AA6FAB6}"/>
              </a:ext>
            </a:extLst>
          </p:cNvPr>
          <p:cNvSpPr/>
          <p:nvPr/>
        </p:nvSpPr>
        <p:spPr>
          <a:xfrm>
            <a:off x="5599819" y="4742029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8</a:t>
            </a:r>
          </a:p>
        </p:txBody>
      </p:sp>
      <p:sp>
        <p:nvSpPr>
          <p:cNvPr id="9" name="Rounded Rectangle 14">
            <a:extLst>
              <a:ext uri="{FF2B5EF4-FFF2-40B4-BE49-F238E27FC236}">
                <a16:creationId xmlns:a16="http://schemas.microsoft.com/office/drawing/2014/main" id="{25D28C15-DFB1-45F3-B722-08999C7C25A5}"/>
              </a:ext>
            </a:extLst>
          </p:cNvPr>
          <p:cNvSpPr/>
          <p:nvPr/>
        </p:nvSpPr>
        <p:spPr>
          <a:xfrm>
            <a:off x="9714618" y="4742029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9</a:t>
            </a:r>
          </a:p>
        </p:txBody>
      </p:sp>
      <p:sp>
        <p:nvSpPr>
          <p:cNvPr id="10" name="Rounded Rectangle 15">
            <a:extLst>
              <a:ext uri="{FF2B5EF4-FFF2-40B4-BE49-F238E27FC236}">
                <a16:creationId xmlns:a16="http://schemas.microsoft.com/office/drawing/2014/main" id="{3AEE0C89-9170-47FE-9508-15CB0F5477C3}"/>
              </a:ext>
            </a:extLst>
          </p:cNvPr>
          <p:cNvSpPr/>
          <p:nvPr/>
        </p:nvSpPr>
        <p:spPr>
          <a:xfrm>
            <a:off x="7657218" y="4742029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10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F099B9-7889-45AD-83EF-7342D7EEB8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735" y="653259"/>
            <a:ext cx="2029848" cy="101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00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219D289-411C-493F-90B2-CA6A810403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501" y="2535448"/>
            <a:ext cx="5338820" cy="3021192"/>
          </a:xfrm>
          <a:prstGeom prst="rect">
            <a:avLst/>
          </a:prstGeom>
        </p:spPr>
      </p:pic>
      <p:sp>
        <p:nvSpPr>
          <p:cNvPr id="3" name="Cloud Callout 27">
            <a:extLst>
              <a:ext uri="{FF2B5EF4-FFF2-40B4-BE49-F238E27FC236}">
                <a16:creationId xmlns:a16="http://schemas.microsoft.com/office/drawing/2014/main" id="{C999F53C-3D1C-46E2-818D-A0D105DF2F16}"/>
              </a:ext>
            </a:extLst>
          </p:cNvPr>
          <p:cNvSpPr/>
          <p:nvPr/>
        </p:nvSpPr>
        <p:spPr>
          <a:xfrm>
            <a:off x="2445488" y="669851"/>
            <a:ext cx="3916301" cy="2212038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Cho </a:t>
            </a:r>
            <a:r>
              <a:rPr lang="en-GB" sz="2800" dirty="0" err="1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thêm</a:t>
            </a:r>
            <a:r>
              <a:rPr lang="en-GB" sz="2800" dirty="0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trứng</a:t>
            </a:r>
            <a:r>
              <a:rPr lang="en-GB" sz="2800" dirty="0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vào</a:t>
            </a:r>
            <a:r>
              <a:rPr lang="en-GB" sz="2800" dirty="0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khay</a:t>
            </a:r>
            <a:r>
              <a:rPr lang="en-GB" sz="2800" dirty="0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để</a:t>
            </a:r>
            <a:r>
              <a:rPr lang="en-GB" sz="2800" dirty="0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trong</a:t>
            </a:r>
            <a:r>
              <a:rPr lang="en-GB" sz="2800" dirty="0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khay</a:t>
            </a:r>
            <a:r>
              <a:rPr lang="en-GB" sz="2800" dirty="0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có</a:t>
            </a:r>
            <a:r>
              <a:rPr lang="en-GB" sz="2800" dirty="0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:</a:t>
            </a:r>
          </a:p>
          <a:p>
            <a:pPr algn="ctr"/>
            <a:r>
              <a:rPr lang="en-GB" sz="3200" b="1" dirty="0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8 </a:t>
            </a:r>
            <a:r>
              <a:rPr lang="en-GB" sz="3200" b="1" dirty="0" err="1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quả</a:t>
            </a:r>
            <a:r>
              <a:rPr lang="en-GB" sz="3200" b="1" dirty="0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b="1" dirty="0" err="1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trứng</a:t>
            </a:r>
            <a:endParaRPr lang="en-GB" sz="2000" dirty="0">
              <a:solidFill>
                <a:srgbClr val="40505E"/>
              </a:solidFill>
              <a:latin typeface="Calibri" panose="020F0502020204030204" pitchFamily="34" charset="0"/>
              <a:cs typeface="Lato Heavy" panose="020F0502020204030203" pitchFamily="34" charset="0"/>
            </a:endParaRPr>
          </a:p>
        </p:txBody>
      </p:sp>
      <p:sp>
        <p:nvSpPr>
          <p:cNvPr id="4" name="Rounded Rectangle 5">
            <a:extLst>
              <a:ext uri="{FF2B5EF4-FFF2-40B4-BE49-F238E27FC236}">
                <a16:creationId xmlns:a16="http://schemas.microsoft.com/office/drawing/2014/main" id="{A8F1C7B0-8332-4B69-8C2C-68604EBF406D}"/>
              </a:ext>
            </a:extLst>
          </p:cNvPr>
          <p:cNvSpPr/>
          <p:nvPr/>
        </p:nvSpPr>
        <p:spPr>
          <a:xfrm>
            <a:off x="7441177" y="2326589"/>
            <a:ext cx="638628" cy="638628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5" name="Rounded Rectangle 6">
            <a:extLst>
              <a:ext uri="{FF2B5EF4-FFF2-40B4-BE49-F238E27FC236}">
                <a16:creationId xmlns:a16="http://schemas.microsoft.com/office/drawing/2014/main" id="{28AE35D7-60E7-44AA-BF57-2DDFCFF0402D}"/>
              </a:ext>
            </a:extLst>
          </p:cNvPr>
          <p:cNvSpPr/>
          <p:nvPr/>
        </p:nvSpPr>
        <p:spPr>
          <a:xfrm>
            <a:off x="7522933" y="2408345"/>
            <a:ext cx="475116" cy="47511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>
                <a:solidFill>
                  <a:srgbClr val="3B6BDD"/>
                </a:solidFill>
              </a:rPr>
              <a:t>A.</a:t>
            </a:r>
          </a:p>
        </p:txBody>
      </p:sp>
      <p:sp>
        <p:nvSpPr>
          <p:cNvPr id="6" name="Rounded Rectangle 7">
            <a:extLst>
              <a:ext uri="{FF2B5EF4-FFF2-40B4-BE49-F238E27FC236}">
                <a16:creationId xmlns:a16="http://schemas.microsoft.com/office/drawing/2014/main" id="{22472AEC-9DC8-41C6-BDF5-E1F5E9C951CD}"/>
              </a:ext>
            </a:extLst>
          </p:cNvPr>
          <p:cNvSpPr/>
          <p:nvPr/>
        </p:nvSpPr>
        <p:spPr>
          <a:xfrm>
            <a:off x="7441177" y="3792531"/>
            <a:ext cx="638628" cy="638628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7" name="Rounded Rectangle 8">
            <a:extLst>
              <a:ext uri="{FF2B5EF4-FFF2-40B4-BE49-F238E27FC236}">
                <a16:creationId xmlns:a16="http://schemas.microsoft.com/office/drawing/2014/main" id="{E636FF75-7D6D-4809-B571-AE0302D6FA17}"/>
              </a:ext>
            </a:extLst>
          </p:cNvPr>
          <p:cNvSpPr/>
          <p:nvPr/>
        </p:nvSpPr>
        <p:spPr>
          <a:xfrm>
            <a:off x="7522933" y="3874287"/>
            <a:ext cx="475116" cy="47511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>
                <a:solidFill>
                  <a:srgbClr val="3B6BDD"/>
                </a:solidFill>
              </a:rPr>
              <a:t>B.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E4E1AF4-772B-4230-A98A-202F012039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0491" y="1807703"/>
            <a:ext cx="2286000" cy="1676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CB219A-CFE2-45D3-AD64-8C3EE810A1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561" y="3273645"/>
            <a:ext cx="2286000" cy="1676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1677C6F-4B62-4DAD-96D5-F589BD4B70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56" y="238105"/>
            <a:ext cx="2446981" cy="1223492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7071202" y="953923"/>
            <a:ext cx="4890425" cy="33489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2.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Chọn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đáp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án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đúng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5466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2192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GIÚP MẸ THU HOẠCH TRỨNG GÀ</a:t>
            </a:r>
          </a:p>
        </p:txBody>
      </p:sp>
      <p:pic>
        <p:nvPicPr>
          <p:cNvPr id="4" name="Picture 3" descr="C:\Users\ADMIN\Desktop\Tai nguyen thiet ke tro choi\Angry birds epic birds\1505573783630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888" y="6107047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  <a14:foregroundMark x1="44478" y1="4851" x2="66112" y2="8490"/>
                        <a14:foregroundMark x1="39334" y1="22712" x2="43873" y2="26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687" y="1425956"/>
            <a:ext cx="2743200" cy="3768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1447800" y="4757550"/>
            <a:ext cx="1752600" cy="21004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5410200" y="3276600"/>
            <a:ext cx="1600200" cy="1917802"/>
          </a:xfrm>
          <a:prstGeom prst="rect">
            <a:avLst/>
          </a:prstGeom>
        </p:spPr>
      </p:pic>
      <p:pic>
        <p:nvPicPr>
          <p:cNvPr id="8" name="Picture 7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4941666" y="4757550"/>
            <a:ext cx="338891" cy="436852"/>
          </a:xfrm>
          <a:prstGeom prst="rect">
            <a:avLst/>
          </a:prstGeom>
        </p:spPr>
      </p:pic>
      <p:pic>
        <p:nvPicPr>
          <p:cNvPr id="9" name="Picture 8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5562600" y="6224702"/>
            <a:ext cx="440826" cy="568252"/>
          </a:xfrm>
          <a:prstGeom prst="rect">
            <a:avLst/>
          </a:prstGeom>
        </p:spPr>
      </p:pic>
      <p:pic>
        <p:nvPicPr>
          <p:cNvPr id="10" name="Picture 9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536168" y="6163761"/>
            <a:ext cx="440826" cy="568252"/>
          </a:xfrm>
          <a:prstGeom prst="rect">
            <a:avLst/>
          </a:prstGeom>
        </p:spPr>
      </p:pic>
      <p:pic>
        <p:nvPicPr>
          <p:cNvPr id="11" name="Picture 10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9747273" y="4143343"/>
            <a:ext cx="312980" cy="403451"/>
          </a:xfrm>
          <a:prstGeom prst="rect">
            <a:avLst/>
          </a:prstGeom>
        </p:spPr>
      </p:pic>
      <p:pic>
        <p:nvPicPr>
          <p:cNvPr id="12" name="Picture 11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4114800" y="6202516"/>
            <a:ext cx="440826" cy="568252"/>
          </a:xfrm>
          <a:prstGeom prst="rect">
            <a:avLst/>
          </a:prstGeom>
        </p:spPr>
      </p:pic>
      <p:pic>
        <p:nvPicPr>
          <p:cNvPr id="3" name="Anpan-Man-s-March-Various-Artist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2057400" y="1905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690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1373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252181C-DAFE-43CF-A509-F23257FD07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775" y="260528"/>
            <a:ext cx="6336943" cy="633694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387630" y="1371490"/>
            <a:ext cx="3621075" cy="219391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Cách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chơi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:</a:t>
            </a:r>
          </a:p>
        </p:txBody>
      </p:sp>
      <p:pic>
        <p:nvPicPr>
          <p:cNvPr id="4" name="Picture 3" descr="Dice Vector Red Dice PNG Transparent Background, Free Download ...">
            <a:extLst>
              <a:ext uri="{FF2B5EF4-FFF2-40B4-BE49-F238E27FC236}">
                <a16:creationId xmlns:a16="http://schemas.microsoft.com/office/drawing/2014/main" id="{DE2BAA67-180C-4E49-BCDA-92C7D8DA0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783" y="1642638"/>
            <a:ext cx="524205" cy="526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B1D046-FBE1-48FF-9B2F-59B2ED3925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29" y="217619"/>
            <a:ext cx="2702461" cy="121881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41922" y="1855046"/>
            <a:ext cx="2845535" cy="36203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1. Tung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xúc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xắc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.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3945873" y="2038912"/>
            <a:ext cx="2299615" cy="87811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Mặt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 6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chấm</a:t>
            </a:r>
            <a:endParaRPr lang="en-GB" sz="2800" dirty="0">
              <a:latin typeface="Calibri" panose="020F0502020204030204" pitchFamily="34" charset="0"/>
              <a:cs typeface="Lato" panose="020F0502020204030203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387630" y="2933543"/>
            <a:ext cx="3172282" cy="41050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2.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Tìm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trứng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có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số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tương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ứng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với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số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chấm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trên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mặt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xúc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xắc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.</a:t>
            </a:r>
          </a:p>
        </p:txBody>
      </p:sp>
      <p:pic>
        <p:nvPicPr>
          <p:cNvPr id="9" name="Picture 8" descr="Color easter egg cartoon spring decoration and Vector Image">
            <a:extLst>
              <a:ext uri="{FF2B5EF4-FFF2-40B4-BE49-F238E27FC236}">
                <a16:creationId xmlns:a16="http://schemas.microsoft.com/office/drawing/2014/main" id="{0447249E-1FD4-4753-BCAD-9B8051E76A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03"/>
          <a:stretch/>
        </p:blipFill>
        <p:spPr bwMode="auto">
          <a:xfrm>
            <a:off x="4497632" y="3365057"/>
            <a:ext cx="570221" cy="757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392622" y="5076001"/>
            <a:ext cx="3144133" cy="41050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3.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Lấy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 1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quả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trứng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tìm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được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về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.</a:t>
            </a:r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71DB229A-6615-45BC-9BF8-48C365D76335}"/>
              </a:ext>
            </a:extLst>
          </p:cNvPr>
          <p:cNvSpPr/>
          <p:nvPr/>
        </p:nvSpPr>
        <p:spPr>
          <a:xfrm rot="10800000">
            <a:off x="7977261" y="1183591"/>
            <a:ext cx="1453817" cy="1574975"/>
          </a:xfrm>
          <a:prstGeom prst="triangle">
            <a:avLst>
              <a:gd name="adj" fmla="val 49058"/>
            </a:avLst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28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Rounded Rectangle 7">
            <a:extLst>
              <a:ext uri="{FF2B5EF4-FFF2-40B4-BE49-F238E27FC236}">
                <a16:creationId xmlns:a16="http://schemas.microsoft.com/office/drawing/2014/main" id="{A28430EB-B271-491B-9761-8AD1FA2D8656}"/>
              </a:ext>
            </a:extLst>
          </p:cNvPr>
          <p:cNvSpPr/>
          <p:nvPr/>
        </p:nvSpPr>
        <p:spPr>
          <a:xfrm>
            <a:off x="4451927" y="5318278"/>
            <a:ext cx="684866" cy="674326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28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63E74B2-330D-4055-BD83-F38DB74681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575" y="1523194"/>
            <a:ext cx="371187" cy="371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599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云形 5">
            <a:extLst>
              <a:ext uri="{FF2B5EF4-FFF2-40B4-BE49-F238E27FC236}">
                <a16:creationId xmlns:a16="http://schemas.microsoft.com/office/drawing/2014/main" id="{15BAC4DC-B276-4FC1-ABB6-F464EE84D40D}"/>
              </a:ext>
            </a:extLst>
          </p:cNvPr>
          <p:cNvSpPr/>
          <p:nvPr/>
        </p:nvSpPr>
        <p:spPr>
          <a:xfrm>
            <a:off x="4353421" y="1655741"/>
            <a:ext cx="6899563" cy="4094019"/>
          </a:xfrm>
          <a:prstGeom prst="cloud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4E281AE4-8571-41CE-9B94-557C99F77D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444" y="1092200"/>
            <a:ext cx="5073651" cy="507365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302C633-0430-4FAF-B534-A783FC9170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37600" y="1600200"/>
            <a:ext cx="2057400" cy="1293683"/>
          </a:xfrm>
          <a:prstGeom prst="rect">
            <a:avLst/>
          </a:prstGeom>
        </p:spPr>
      </p:pic>
      <p:pic>
        <p:nvPicPr>
          <p:cNvPr id="9" name="图片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13698" y="5443605"/>
            <a:ext cx="12233700" cy="14143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37417">
            <a:off x="90912" y="122142"/>
            <a:ext cx="2284165" cy="2389839"/>
          </a:xfrm>
          <a:prstGeom prst="rect">
            <a:avLst/>
          </a:prstGeom>
        </p:spPr>
      </p:pic>
      <p:pic>
        <p:nvPicPr>
          <p:cNvPr id="11" name="图片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27209" y="21493"/>
            <a:ext cx="3892792" cy="25145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877" y="2006601"/>
            <a:ext cx="5555984" cy="3173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9293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599" y="1447800"/>
            <a:ext cx="4107873" cy="5643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6532419" y="3069553"/>
            <a:ext cx="1515853" cy="1816714"/>
          </a:xfrm>
          <a:prstGeom prst="rect">
            <a:avLst/>
          </a:prstGeom>
        </p:spPr>
      </p:pic>
      <p:sp>
        <p:nvSpPr>
          <p:cNvPr id="16" name="Cloud Callout 15"/>
          <p:cNvSpPr/>
          <p:nvPr/>
        </p:nvSpPr>
        <p:spPr>
          <a:xfrm>
            <a:off x="4520046" y="228600"/>
            <a:ext cx="6071754" cy="2438400"/>
          </a:xfrm>
          <a:prstGeom prst="cloudCallout">
            <a:avLst>
              <a:gd name="adj1" fmla="val -47709"/>
              <a:gd name="adj2" fmla="val 795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Mai.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vắng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trứng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xong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trứng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" name="Picture 3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7162801" y="5715000"/>
            <a:ext cx="440826" cy="568252"/>
          </a:xfrm>
          <a:prstGeom prst="rect">
            <a:avLst/>
          </a:prstGeom>
        </p:spPr>
      </p:pic>
      <p:pic>
        <p:nvPicPr>
          <p:cNvPr id="6" name="Picture 5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8310478" y="5832977"/>
            <a:ext cx="462488" cy="596176"/>
          </a:xfrm>
          <a:prstGeom prst="rect">
            <a:avLst/>
          </a:prstGeom>
        </p:spPr>
      </p:pic>
      <p:pic>
        <p:nvPicPr>
          <p:cNvPr id="7" name="Picture 6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9864436" y="6131065"/>
            <a:ext cx="360054" cy="464131"/>
          </a:xfrm>
          <a:prstGeom prst="rect">
            <a:avLst/>
          </a:prstGeom>
        </p:spPr>
      </p:pic>
      <p:pic>
        <p:nvPicPr>
          <p:cNvPr id="19" name="Picture 18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093256" y="5861996"/>
            <a:ext cx="417466" cy="5381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888" y="2657980"/>
            <a:ext cx="975113" cy="771020"/>
          </a:xfrm>
          <a:prstGeom prst="rect">
            <a:avLst/>
          </a:prstGeom>
        </p:spPr>
      </p:pic>
      <p:sp>
        <p:nvSpPr>
          <p:cNvPr id="2" name="Rectangle: Rounded Corners 1">
            <a:hlinkClick r:id="rId20" action="ppaction://hlinksldjump"/>
            <a:extLst>
              <a:ext uri="{FF2B5EF4-FFF2-40B4-BE49-F238E27FC236}">
                <a16:creationId xmlns:a16="http://schemas.microsoft.com/office/drawing/2014/main" id="{E06FA2D9-D165-E29B-A4FA-55C482AFA3A1}"/>
              </a:ext>
            </a:extLst>
          </p:cNvPr>
          <p:cNvSpPr/>
          <p:nvPr/>
        </p:nvSpPr>
        <p:spPr>
          <a:xfrm>
            <a:off x="400050" y="285750"/>
            <a:ext cx="1609725" cy="5905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6816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61111E-6 5.92593E-6 C 0.00433 -0.01689 0.00729 -0.03379 0.01215 -0.05046 C 0.01336 -0.05925 0.01475 -0.06643 0.01666 -0.07476 C 0.01614 -0.10161 0.01614 -0.1287 0.01527 -0.15555 C 0.01493 -0.16342 0.01128 -0.17222 0.0092 -0.17962 C 0.00729 -0.18657 0.00312 -0.19999 0.00312 -0.19999 C 0.00104 -0.21574 -0.00539 -0.22893 -0.00747 -0.24444 C -0.00938 -0.25879 -0.0073 -0.253 -0.01198 -0.26249 C -0.01355 -0.27106 -0.01598 -0.27731 -0.01962 -0.28472 C -0.02275 -0.30092 -0.02761 -0.31504 -0.03629 -0.32731 C -0.03994 -0.34166 -0.03473 -0.3243 -0.04237 -0.33935 C -0.04532 -0.34513 -0.04723 -0.35324 -0.05001 -0.35949 C -0.05643 -0.37384 -0.06198 -0.38356 -0.06511 -0.39999 C -0.06285 -0.41435 -0.06407 -0.41874 -0.07119 -0.42824 C -0.07379 -0.43819 -0.07726 -0.43518 -0.08178 -0.44236 C -0.08664 -0.45023 -0.08317 -0.453 -0.0908 -0.45648 C -0.09549 -0.47453 -0.11442 -0.48217 -0.12726 -0.48472 C -0.13664 -0.48911 -0.14619 -0.49097 -0.15608 -0.49282 C -0.16511 -0.49212 -0.17431 -0.49212 -0.18334 -0.49074 C -0.21007 -0.4868 -0.23542 -0.47106 -0.2606 -0.46064 C -0.26511 -0.45648 -0.26893 -0.45462 -0.27414 -0.45254 C -0.27848 -0.44675 -0.28507 -0.44305 -0.2908 -0.44027 C -0.29167 -0.43911 -0.29636 -0.43356 -0.29688 -0.43217 C -0.29775 -0.43032 -0.2974 -0.42777 -0.29844 -0.42615 C -0.30157 -0.42083 -0.30556 -0.41689 -0.30903 -0.41203 C -0.31251 -0.39861 -0.31198 -0.39212 -0.31355 -0.37569 C -0.31494 -0.36064 -0.32049 -0.3456 -0.32414 -0.33124 C -0.32622 -0.32314 -0.32848 -0.31504 -0.33021 -0.30694 C -0.33143 -0.30161 -0.33334 -0.29074 -0.33334 -0.29074 C -0.33386 -0.28541 -0.33386 -0.28009 -0.33473 -0.27476 C -0.33542 -0.2706 -0.33785 -0.26249 -0.33785 -0.26249 C -0.33594 -0.22962 -0.33629 -0.22754 -0.33629 -0.25648 " pathEditMode="relative" ptsTypes="fffffffffffffffffffffffffffffffA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3.7037E-7 C -0.00104 -0.06482 0.00053 -0.0706 -0.00451 -0.11296 C -0.0092 -0.15255 -0.00451 -0.13148 -0.01059 -0.15556 C -0.01232 -0.16204 -0.01354 -0.1757 -0.01354 -0.1757 C -0.01458 -0.19283 -0.01545 -0.21158 -0.01961 -0.22824 C -0.0217 -0.23704 -0.025 -0.2456 -0.02725 -0.2544 C -0.02916 -0.26227 -0.02899 -0.27107 -0.03177 -0.27871 C -0.03767 -0.29421 -0.03229 -0.27546 -0.03628 -0.29074 C -0.03993 -0.31945 -0.03472 -0.28773 -0.04236 -0.31296 C -0.04548 -0.32315 -0.046 -0.3331 -0.05 -0.34329 C -0.05104 -0.34931 -0.05138 -0.35579 -0.05295 -0.36158 C -0.05607 -0.37269 -0.06666 -0.38056 -0.07118 -0.38982 C -0.07586 -0.39954 -0.08003 -0.41181 -0.08784 -0.41806 C -0.09791 -0.42593 -0.08663 -0.4132 -0.09687 -0.42408 C -0.10416 -0.43171 -0.09496 -0.42523 -0.1059 -0.43426 C -0.11197 -0.43935 -0.11545 -0.4382 -0.12118 -0.4463 C -0.12847 -0.45648 -0.13993 -0.46621 -0.15 -0.4706 C -0.15468 -0.47732 -0.15833 -0.48056 -0.1651 -0.48264 C -0.17864 -0.49167 -0.17291 -0.48866 -0.18177 -0.49283 C -0.18836 -0.50209 -0.19479 -0.49792 -0.20451 -0.50301 C -0.21527 -0.5088 -0.20937 -0.50648 -0.22256 -0.50903 C -0.22413 -0.50972 -0.22586 -0.50996 -0.22725 -0.51111 C -0.22951 -0.51273 -0.23107 -0.51597 -0.23333 -0.51713 C -0.23906 -0.52014 -0.24843 -0.52107 -0.25451 -0.52315 C -0.26493 -0.52662 -0.27413 -0.5331 -0.28472 -0.53519 C -0.29357 -0.53912 -0.30138 -0.54329 -0.31059 -0.54537 C -0.32152 -0.55046 -0.33281 -0.55371 -0.34392 -0.55741 C -0.35138 -0.55996 -0.36006 -0.56435 -0.36805 -0.56551 C -0.37916 -0.56713 -0.39027 -0.56783 -0.40138 -0.56968 C -0.40486 -0.57037 -0.4085 -0.57084 -0.41197 -0.57153 C -0.4151 -0.57292 -0.41805 -0.57431 -0.42118 -0.5757 C -0.42274 -0.57639 -0.42569 -0.57778 -0.42569 -0.57778 C -0.44843 -0.57384 -0.471 -0.56968 -0.49392 -0.56759 C -0.5026 -0.56551 -0.50885 -0.56459 -0.51666 -0.56158 C -0.52708 -0.55741 -0.53645 -0.55023 -0.54687 -0.54537 C -0.55364 -0.53681 -0.54548 -0.5456 -0.55902 -0.53935 C -0.56076 -0.53866 -0.5618 -0.53611 -0.56354 -0.53519 C -0.56545 -0.53403 -0.56753 -0.53403 -0.56961 -0.53334 C -0.57065 -0.53195 -0.57135 -0.53009 -0.57256 -0.52917 C -0.57395 -0.52801 -0.57604 -0.52871 -0.57725 -0.52709 C -0.59253 -0.50695 -0.57986 -0.51412 -0.59079 -0.50903 C -0.59375 -0.49931 -0.59583 -0.49421 -0.60138 -0.48681 C -0.60503 -0.47477 -0.61041 -0.46551 -0.6151 -0.4544 C -0.621 -0.44005 -0.61423 -0.44792 -0.62256 -0.44028 C -0.625 -0.43056 -0.62777 -0.42801 -0.63177 -0.42014 C -0.64166 -0.40116 -0.65121 -0.37801 -0.65902 -0.35741 C -0.66302 -0.34676 -0.66475 -0.33125 -0.67118 -0.32315 C -0.67569 -0.30371 -0.67569 -0.32477 -0.67569 -0.29283 " pathEditMode="relative" ptsTypes="fffffffffffffffffffffffffffffffffffffffffffffffA"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7037E-7 C 0.00156 -0.01852 0.0059 -0.03472 0.01059 -0.05254 C 0.01892 -0.11875 0.03646 -0.20092 0.00746 -0.25671 C 0.00434 -0.27014 -0.00174 -0.27963 -0.00764 -0.29097 C -0.00868 -0.29282 -0.00955 -0.29491 -0.01059 -0.29699 C -0.01163 -0.29907 -0.01372 -0.30301 -0.01372 -0.30301 C -0.01545 -0.31041 -0.01771 -0.31134 -0.02118 -0.31736 C -0.02691 -0.32708 -0.03125 -0.33727 -0.03646 -0.34745 C -0.03906 -0.35879 -0.04635 -0.36504 -0.05313 -0.37176 C -0.06111 -0.38796 -0.04983 -0.36805 -0.06215 -0.37986 C -0.07674 -0.39398 -0.05851 -0.38426 -0.07135 -0.39004 C -0.0809 -0.39977 -0.09097 -0.40717 -0.10174 -0.41412 C -0.10521 -0.41944 -0.10868 -0.42199 -0.11389 -0.4243 C -0.12188 -0.43518 -0.14167 -0.44352 -0.15313 -0.44653 C -0.16319 -0.45208 -0.17292 -0.45278 -0.18333 -0.45671 C -0.20139 -0.46342 -0.2191 -0.47153 -0.23785 -0.47477 C -0.24757 -0.48009 -0.25625 -0.48287 -0.26667 -0.48495 C -0.29705 -0.50069 -0.32917 -0.48981 -0.36215 -0.48889 C -0.37101 -0.48426 -0.37847 -0.47893 -0.38785 -0.47685 C -0.39792 -0.47037 -0.40608 -0.45949 -0.41667 -0.45463 C -0.42379 -0.44583 -0.43785 -0.43217 -0.44705 -0.42847 C -0.45208 -0.42153 -0.4566 -0.41528 -0.46372 -0.41227 C -0.47795 -0.39907 -0.47795 -0.38819 -0.48646 -0.37176 C -0.49028 -0.35532 -0.4849 -0.375 -0.49097 -0.3618 C -0.49618 -0.35069 -0.48785 -0.35949 -0.49705 -0.35162 C -0.50087 -0.34398 -0.50243 -0.33495 -0.50608 -0.32731 C -0.50764 -0.32407 -0.51042 -0.32222 -0.51215 -0.31921 C -0.52135 -0.30254 -0.53142 -0.28217 -0.53646 -0.26273 C -0.53698 -0.25602 -0.53785 -0.24259 -0.53785 -0.24259 L -0.53646 -0.25671 " pathEditMode="relative" ptsTypes="ffffffffffffffffffffffffffffAA">
                                      <p:cBhvr>
                                        <p:cTn id="3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0.02755 C 0.00278 -0.06736 0.00694 -0.11042 -0.00295 -0.14861 C -0.00469 -0.17708 -0.00833 -0.20394 -0.01771 -0.2294 C -0.02031 -0.23634 -0.02118 -0.24468 -0.02379 -0.25162 C -0.02448 -0.25347 -0.02604 -0.25417 -0.02691 -0.25579 C -0.02952 -0.26111 -0.0316 -0.26667 -0.0342 -0.27199 C -0.03976 -0.28357 -0.04445 -0.29514 -0.04774 -0.30833 C -0.04896 -0.31273 -0.05521 -0.31829 -0.05521 -0.31806 C -0.05712 -0.32732 -0.06077 -0.33426 -0.06563 -0.34051 C -0.0724 -0.3588 -0.08403 -0.36829 -0.09705 -0.37685 C -0.1033 -0.38588 -0.11146 -0.38773 -0.11945 -0.39306 C -0.13247 -0.40185 -0.1441 -0.40741 -0.15816 -0.41134 C -0.17882 -0.42477 -0.20191 -0.42755 -0.22396 -0.43357 C -0.29566 -0.43171 -0.28177 -0.44144 -0.31493 -0.42755 C -0.32066 -0.42199 -0.32587 -0.41551 -0.33125 -0.40926 C -0.33316 -0.40718 -0.33524 -0.40509 -0.33733 -0.40324 C -0.33924 -0.40162 -0.34167 -0.40093 -0.34323 -0.39908 C -0.34636 -0.39583 -0.35087 -0.3875 -0.35521 -0.38496 C -0.35903 -0.38287 -0.36337 -0.38241 -0.36719 -0.38102 C -0.37049 -0.37801 -0.37483 -0.37685 -0.37761 -0.37292 C -0.37865 -0.37153 -0.37813 -0.36875 -0.37899 -0.3669 C -0.37969 -0.36528 -0.3809 -0.36389 -0.38212 -0.36273 C -0.38681 -0.35764 -0.38906 -0.35695 -0.39254 -0.3507 C -0.39479 -0.34699 -0.39653 -0.34259 -0.39861 -0.33866 C -0.40052 -0.33472 -0.4059 -0.32847 -0.4059 -0.32824 C -0.40764 -0.32176 -0.41042 -0.31898 -0.41198 -0.31227 C -0.4125 -0.30093 -0.41215 -0.28935 -0.41337 -0.27801 C -0.41354 -0.27616 -0.4158 -0.2757 -0.41649 -0.27384 C -0.41875 -0.26759 -0.41927 -0.26042 -0.42101 -0.25371 C -0.42413 -0.24121 -0.42396 -0.25185 -0.42396 -0.2456 " pathEditMode="relative" rAng="0" ptsTypes="fffffffffffffffffffffffffffffA">
                                      <p:cBhvr>
                                        <p:cTn id="4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68" y="-2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4800600" y="152400"/>
            <a:ext cx="5694218" cy="2895600"/>
          </a:xfrm>
          <a:prstGeom prst="cloudCallout">
            <a:avLst>
              <a:gd name="adj1" fmla="val 8451"/>
              <a:gd name="adj2" fmla="val 838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1676400" y="4757550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3733800" y="5418489"/>
            <a:ext cx="3810000" cy="1355024"/>
          </a:xfrm>
          <a:prstGeom prst="cloudCallout">
            <a:avLst>
              <a:gd name="adj1" fmla="val -64213"/>
              <a:gd name="adj2" fmla="val -352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9" name="Right Arrow 8">
            <a:hlinkClick r:id="rId5" action="ppaction://hlinksldjump"/>
          </p:cNvPr>
          <p:cNvSpPr/>
          <p:nvPr/>
        </p:nvSpPr>
        <p:spPr>
          <a:xfrm>
            <a:off x="9857509" y="6166141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1F9960-7D4A-BA09-5868-5565C2FAFA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5349" y="1352550"/>
            <a:ext cx="3286125" cy="1792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034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4">
            <a:extLst>
              <a:ext uri="{FF2B5EF4-FFF2-40B4-BE49-F238E27FC236}">
                <a16:creationId xmlns:a16="http://schemas.microsoft.com/office/drawing/2014/main" id="{4F4BCE41-4066-269A-7753-F29F9FC44EF1}"/>
              </a:ext>
            </a:extLst>
          </p:cNvPr>
          <p:cNvSpPr/>
          <p:nvPr/>
        </p:nvSpPr>
        <p:spPr>
          <a:xfrm>
            <a:off x="4800600" y="152400"/>
            <a:ext cx="5694218" cy="2895600"/>
          </a:xfrm>
          <a:prstGeom prst="cloudCallout">
            <a:avLst>
              <a:gd name="adj1" fmla="val 8451"/>
              <a:gd name="adj2" fmla="val 838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82BB8B-9D3B-F7C0-6426-16D4D97334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1676400" y="4757550"/>
            <a:ext cx="1752600" cy="2100450"/>
          </a:xfrm>
          <a:prstGeom prst="rect">
            <a:avLst/>
          </a:prstGeom>
        </p:spPr>
      </p:pic>
      <p:sp>
        <p:nvSpPr>
          <p:cNvPr id="4" name="Cloud Callout 7">
            <a:extLst>
              <a:ext uri="{FF2B5EF4-FFF2-40B4-BE49-F238E27FC236}">
                <a16:creationId xmlns:a16="http://schemas.microsoft.com/office/drawing/2014/main" id="{16CFE020-EF16-8AB1-C806-B4470C3ED6C1}"/>
              </a:ext>
            </a:extLst>
          </p:cNvPr>
          <p:cNvSpPr/>
          <p:nvPr/>
        </p:nvSpPr>
        <p:spPr>
          <a:xfrm>
            <a:off x="3733800" y="5418489"/>
            <a:ext cx="3810000" cy="1355024"/>
          </a:xfrm>
          <a:prstGeom prst="cloudCallout">
            <a:avLst>
              <a:gd name="adj1" fmla="val -64213"/>
              <a:gd name="adj2" fmla="val -352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9" name="Right Arrow 8">
            <a:hlinkClick r:id="rId5" action="ppaction://hlinksldjump"/>
            <a:extLst>
              <a:ext uri="{FF2B5EF4-FFF2-40B4-BE49-F238E27FC236}">
                <a16:creationId xmlns:a16="http://schemas.microsoft.com/office/drawing/2014/main" id="{07B8EC64-4151-85BA-3F09-23E425B4E7B7}"/>
              </a:ext>
            </a:extLst>
          </p:cNvPr>
          <p:cNvSpPr/>
          <p:nvPr/>
        </p:nvSpPr>
        <p:spPr>
          <a:xfrm>
            <a:off x="9857509" y="6166141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5070E7A-D67B-1DBB-396D-779A8283D3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350" y="485775"/>
            <a:ext cx="2878322" cy="16954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4CFF0C2-983C-8F14-3CF5-11F484AD84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825" y="2171700"/>
            <a:ext cx="2878322" cy="169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550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4800600" y="152400"/>
            <a:ext cx="5694218" cy="2895600"/>
          </a:xfrm>
          <a:prstGeom prst="cloudCallout">
            <a:avLst>
              <a:gd name="adj1" fmla="val 8451"/>
              <a:gd name="adj2" fmla="val 838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bánh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1676400" y="4757550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3733800" y="5418489"/>
            <a:ext cx="3810000" cy="1355024"/>
          </a:xfrm>
          <a:prstGeom prst="cloudCallout">
            <a:avLst>
              <a:gd name="adj1" fmla="val -64213"/>
              <a:gd name="adj2" fmla="val -352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6" name="Right Arrow 5">
            <a:hlinkClick r:id="rId5" action="ppaction://hlinksldjump"/>
          </p:cNvPr>
          <p:cNvSpPr/>
          <p:nvPr/>
        </p:nvSpPr>
        <p:spPr>
          <a:xfrm>
            <a:off x="9857509" y="6166141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94B7DEE-95D2-6C4A-6A59-EA0EE66813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2054" y="1493051"/>
            <a:ext cx="3438442" cy="202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766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4800600" y="152400"/>
            <a:ext cx="5694218" cy="2895600"/>
          </a:xfrm>
          <a:prstGeom prst="cloudCallout">
            <a:avLst>
              <a:gd name="adj1" fmla="val 8451"/>
              <a:gd name="adj2" fmla="val 838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bánh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1676400" y="4757550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3733800" y="5418489"/>
            <a:ext cx="3810000" cy="1355024"/>
          </a:xfrm>
          <a:prstGeom prst="cloudCallout">
            <a:avLst>
              <a:gd name="adj1" fmla="val -64213"/>
              <a:gd name="adj2" fmla="val -352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6" name="Right Arrow 5">
            <a:hlinkClick r:id="rId5" action="ppaction://hlinksldjump"/>
          </p:cNvPr>
          <p:cNvSpPr/>
          <p:nvPr/>
        </p:nvSpPr>
        <p:spPr>
          <a:xfrm>
            <a:off x="9857509" y="6166141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5D0700B-D076-9641-CAB1-99F740BDB4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080" y="1017528"/>
            <a:ext cx="3444539" cy="282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540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710719" y="2808878"/>
            <a:ext cx="8813492" cy="16426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BÀI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2: 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Các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số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6,7,8,9,10</a:t>
            </a:r>
          </a:p>
          <a:p>
            <a:pPr algn="ctr">
              <a:lnSpc>
                <a:spcPct val="120000"/>
              </a:lnSpc>
            </a:pP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(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Tiết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3)</a:t>
            </a:r>
            <a:endParaRPr lang="vi-VN"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4892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1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147238" y="1059621"/>
            <a:ext cx="7942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Các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số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từ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1 </a:t>
            </a: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đến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10</a:t>
            </a: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811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主题">
  <a:themeElements>
    <a:clrScheme name="自定义 10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C85100"/>
      </a:accent1>
      <a:accent2>
        <a:srgbClr val="FCA32C"/>
      </a:accent2>
      <a:accent3>
        <a:srgbClr val="C85100"/>
      </a:accent3>
      <a:accent4>
        <a:srgbClr val="FCA32C"/>
      </a:accent4>
      <a:accent5>
        <a:srgbClr val="C85100"/>
      </a:accent5>
      <a:accent6>
        <a:srgbClr val="FCA32C"/>
      </a:accent6>
      <a:hlink>
        <a:srgbClr val="C85100"/>
      </a:hlink>
      <a:folHlink>
        <a:srgbClr val="FCA32C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</TotalTime>
  <Words>298</Words>
  <Application>Microsoft Office PowerPoint</Application>
  <PresentationFormat>Widescreen</PresentationFormat>
  <Paragraphs>60</Paragraphs>
  <Slides>22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等线</vt:lpstr>
      <vt:lpstr>微软雅黑</vt:lpstr>
      <vt:lpstr>Arial</vt:lpstr>
      <vt:lpstr>Arial Black</vt:lpstr>
      <vt:lpstr>Arial-Rounded</vt:lpstr>
      <vt:lpstr>Calibri</vt:lpstr>
      <vt:lpstr>Lato</vt:lpstr>
      <vt:lpstr>Times New Roman</vt:lpstr>
      <vt:lpstr>Office Theme</vt:lpstr>
      <vt:lpstr>自定义设计方案</vt:lpstr>
      <vt:lpstr>1_Office Theme</vt:lpstr>
      <vt:lpstr>2_Office Theme</vt:lpstr>
      <vt:lpstr>1_Office 主题</vt:lpstr>
      <vt:lpstr>PowerPoint Presentation</vt:lpstr>
      <vt:lpstr>GIÚP MẸ THU HOẠCH TRỨNG GÀ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35</cp:revision>
  <dcterms:created xsi:type="dcterms:W3CDTF">2021-07-24T01:07:49Z</dcterms:created>
  <dcterms:modified xsi:type="dcterms:W3CDTF">2023-07-31T03:37:46Z</dcterms:modified>
</cp:coreProperties>
</file>