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698" r:id="rId4"/>
    <p:sldMasterId id="2147483710" r:id="rId5"/>
  </p:sldMasterIdLst>
  <p:notesMasterIdLst>
    <p:notesMasterId r:id="rId20"/>
  </p:notesMasterIdLst>
  <p:handoutMasterIdLst>
    <p:handoutMasterId r:id="rId21"/>
  </p:handoutMasterIdLst>
  <p:sldIdLst>
    <p:sldId id="2007577109" r:id="rId6"/>
    <p:sldId id="311" r:id="rId7"/>
    <p:sldId id="312" r:id="rId8"/>
    <p:sldId id="313" r:id="rId9"/>
    <p:sldId id="314" r:id="rId10"/>
    <p:sldId id="2007577095" r:id="rId11"/>
    <p:sldId id="2007577096" r:id="rId12"/>
    <p:sldId id="2007577099" r:id="rId13"/>
    <p:sldId id="257" r:id="rId14"/>
    <p:sldId id="2007577112" r:id="rId15"/>
    <p:sldId id="264" r:id="rId16"/>
    <p:sldId id="2007577111" r:id="rId17"/>
    <p:sldId id="2007577113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1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78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51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6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5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6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7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88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2023/6/21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theme" Target="../theme/them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9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62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6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con ong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500" y="0"/>
            <a:ext cx="3238500" cy="1686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bông hoa?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170" y="0"/>
            <a:ext cx="3076575" cy="193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8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7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7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0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8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cái bánh?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5720" y="553720"/>
            <a:ext cx="3042285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76553" y="2905679"/>
            <a:ext cx="8038894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210</Words>
  <Application>Microsoft Office PowerPoint</Application>
  <PresentationFormat>Widescreen</PresentationFormat>
  <Paragraphs>42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Lato Heavy</vt:lpstr>
      <vt:lpstr>微软雅黑</vt:lpstr>
      <vt:lpstr>字魂58号-创中黑</vt:lpstr>
      <vt:lpstr>Arial</vt:lpstr>
      <vt:lpstr>Arial-Rounded</vt:lpstr>
      <vt:lpstr>Calibri</vt:lpstr>
      <vt:lpstr>Calibri Light</vt:lpstr>
      <vt:lpstr>Times New Roman</vt:lpstr>
      <vt:lpstr>Office Theme</vt:lpstr>
      <vt:lpstr>自定义设计方案</vt:lpstr>
      <vt:lpstr>包图主题2</vt:lpstr>
      <vt:lpstr>3_Office Theme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2021-07-24T01:07:49Z</dcterms:created>
  <dcterms:modified xsi:type="dcterms:W3CDTF">2023-06-21T06:13:12Z</dcterms:modified>
</cp:coreProperties>
</file>