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9"/>
  </p:notesMasterIdLst>
  <p:sldIdLst>
    <p:sldId id="257" r:id="rId3"/>
    <p:sldId id="288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90" r:id="rId26"/>
    <p:sldId id="280" r:id="rId27"/>
    <p:sldId id="281" r:id="rId28"/>
  </p:sldIdLst>
  <p:sldSz cx="12192000" cy="6858000"/>
  <p:notesSz cx="6858000" cy="9144000"/>
  <p:embeddedFontLst>
    <p:embeddedFont>
      <p:font typeface="#9Slide02 Noi dung dai" panose="02000000000000000000" pitchFamily="2" charset="0"/>
      <p:regular r:id="rId30"/>
    </p:embeddedFont>
    <p:embeddedFont>
      <p:font typeface="#9Slide02 Tieu de dai" panose="02000000000000000000" pitchFamily="2" charset="0"/>
      <p:bold r:id="rId31"/>
    </p:embeddedFont>
    <p:embeddedFont>
      <p:font typeface="#9Slide03 Arima Madurai Black" panose="020B0604020202020204" charset="0"/>
      <p:bold r:id="rId32"/>
    </p:embeddedFont>
    <p:embeddedFont>
      <p:font typeface="#9Slide03 Kaleko 105 Round" panose="020B0604020202020204" charset="0"/>
      <p:regular r:id="rId33"/>
    </p:embeddedFont>
    <p:embeddedFont>
      <p:font typeface="#9Slide05 SVNKitten" panose="020B0604020202020204" charset="0"/>
      <p:regular r:id="rId34"/>
    </p:embeddedFont>
    <p:embeddedFont>
      <p:font typeface="#9Slide07 HoneyCream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>
      <p:cViewPr>
        <p:scale>
          <a:sx n="50" d="100"/>
          <a:sy n="50" d="100"/>
        </p:scale>
        <p:origin x="150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2501-C56F-4A56-B795-01AF3A870522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F56F-C3D2-4515-A7C5-6E796374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90D4819E-F7B1-43A1-AAAE-32A93BC518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CF52E1E-827A-44F9-A77D-C0F6F4FB6F0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82" y="63257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1" y="-35684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47921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</a:t>
            </a: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đáp án: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B9381-3A78-49AA-B50F-E99C987592A3}"/>
              </a:ext>
            </a:extLst>
          </p:cNvPr>
          <p:cNvGrpSpPr/>
          <p:nvPr/>
        </p:nvGrpSpPr>
        <p:grpSpPr>
          <a:xfrm>
            <a:off x="5286829" y="4151088"/>
            <a:ext cx="1552923" cy="954107"/>
            <a:chOff x="5286829" y="4151088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5286829" y="4151088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929438" y="4340567"/>
              <a:ext cx="26770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BB328C-A3D2-413C-9679-885CB286802D}"/>
              </a:ext>
            </a:extLst>
          </p:cNvPr>
          <p:cNvGrpSpPr/>
          <p:nvPr/>
        </p:nvGrpSpPr>
        <p:grpSpPr>
          <a:xfrm>
            <a:off x="7003718" y="4151088"/>
            <a:ext cx="1552923" cy="954107"/>
            <a:chOff x="7003718" y="4151088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7003718" y="4151088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A6A0-A897-4988-AA48-52C51DEAF920}"/>
                </a:ext>
              </a:extLst>
            </p:cNvPr>
            <p:cNvSpPr txBox="1"/>
            <p:nvPr/>
          </p:nvSpPr>
          <p:spPr>
            <a:xfrm>
              <a:off x="7670833" y="4340567"/>
              <a:ext cx="2516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712008-D4D0-4A22-B32B-9BDC69097245}"/>
              </a:ext>
            </a:extLst>
          </p:cNvPr>
          <p:cNvGrpSpPr/>
          <p:nvPr/>
        </p:nvGrpSpPr>
        <p:grpSpPr>
          <a:xfrm>
            <a:off x="8720607" y="4151088"/>
            <a:ext cx="1552923" cy="954107"/>
            <a:chOff x="8720607" y="4151088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720607" y="4151088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860282-0B8A-4365-BE76-7F8417DE92E2}"/>
                </a:ext>
              </a:extLst>
            </p:cNvPr>
            <p:cNvSpPr txBox="1"/>
            <p:nvPr/>
          </p:nvSpPr>
          <p:spPr>
            <a:xfrm>
              <a:off x="9419772" y="4320955"/>
              <a:ext cx="14509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393519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04682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79215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11939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45177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582700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3" y="4867570"/>
            <a:ext cx="5438255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29820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40077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4D5CC3-2328-4983-8572-DDDDE913C26D}"/>
              </a:ext>
            </a:extLst>
          </p:cNvPr>
          <p:cNvSpPr txBox="1"/>
          <p:nvPr/>
        </p:nvSpPr>
        <p:spPr>
          <a:xfrm>
            <a:off x="3387790" y="628650"/>
            <a:ext cx="541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VẬN DỤNG - CỦNG CỐ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72031-A13A-4CBF-A10C-958F73D4EA8A}"/>
              </a:ext>
            </a:extLst>
          </p:cNvPr>
          <p:cNvSpPr txBox="1"/>
          <p:nvPr/>
        </p:nvSpPr>
        <p:spPr>
          <a:xfrm>
            <a:off x="647700" y="1734353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4EB2F-7CA3-4354-9A03-6F2222EA1C86}"/>
              </a:ext>
            </a:extLst>
          </p:cNvPr>
          <p:cNvSpPr txBox="1"/>
          <p:nvPr/>
        </p:nvSpPr>
        <p:spPr>
          <a:xfrm>
            <a:off x="647700" y="2363002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4284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8" y="1238810"/>
            <a:ext cx="5608320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698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42549"/>
                </a:solidFill>
                <a:latin typeface="UTM Showcard" panose="02040603050506020204" pitchFamily="18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6947461" y="3749633"/>
            <a:ext cx="4256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132</TotalTime>
  <Words>1042</Words>
  <Application>Microsoft Office PowerPoint</Application>
  <PresentationFormat>Widescreen</PresentationFormat>
  <Paragraphs>186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#9Slide03 Arima Madurai Black</vt:lpstr>
      <vt:lpstr>Times New Roman</vt:lpstr>
      <vt:lpstr>UTM Showcard</vt:lpstr>
      <vt:lpstr>iCiel Cadena</vt:lpstr>
      <vt:lpstr>Calibri</vt:lpstr>
      <vt:lpstr>#9Slide02 Tieu de dai</vt:lpstr>
      <vt:lpstr>#9Slide03 Kaleko 105 Round</vt:lpstr>
      <vt:lpstr>#9Slide05 SVNKitten</vt:lpstr>
      <vt:lpstr>Calibri Light</vt:lpstr>
      <vt:lpstr>UTM Avo</vt:lpstr>
      <vt:lpstr>#9Slide02 Noi dung dai</vt:lpstr>
      <vt:lpstr>UTM Alberta Heavy</vt:lpstr>
      <vt:lpstr>UTM Azuki</vt:lpstr>
      <vt:lpstr>Arial</vt:lpstr>
      <vt:lpstr>#9Slide07 HoneyCream</vt:lpstr>
      <vt:lpstr>UTM Seagull</vt:lpstr>
      <vt:lpstr>Oi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14</cp:revision>
  <dcterms:created xsi:type="dcterms:W3CDTF">2023-06-14T12:43:52Z</dcterms:created>
  <dcterms:modified xsi:type="dcterms:W3CDTF">2023-08-17T04:11:22Z</dcterms:modified>
  <cp:category>9Slide.vn</cp:category>
  <cp:version>MT50</cp:version>
</cp:coreProperties>
</file>