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8" r:id="rId5"/>
    <p:sldId id="260" r:id="rId6"/>
    <p:sldId id="257" r:id="rId7"/>
    <p:sldId id="276" r:id="rId8"/>
    <p:sldId id="275" r:id="rId9"/>
    <p:sldId id="272" r:id="rId10"/>
    <p:sldId id="273" r:id="rId11"/>
    <p:sldId id="277" r:id="rId12"/>
    <p:sldId id="278" r:id="rId13"/>
    <p:sldId id="261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CE17E5-EF9B-4CC0-9F24-996A45781759}"/>
              </a:ext>
            </a:extLst>
          </p:cNvPr>
          <p:cNvGrpSpPr/>
          <p:nvPr userDrawn="1"/>
        </p:nvGrpSpPr>
        <p:grpSpPr>
          <a:xfrm>
            <a:off x="-307072" y="4586325"/>
            <a:ext cx="12140835" cy="2500032"/>
            <a:chOff x="382287" y="4081809"/>
            <a:chExt cx="11047711" cy="281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A3D574-3345-4C73-8E1C-CD5E5E57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D63837-B644-4EBB-9019-BFFFE15C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8D72E9-F768-4C41-8B44-A742B36CE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A5DF6D-7341-42CF-B537-9B12E146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A9B0DF-B177-46E0-B9B5-175BB95E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5FCCD9-6205-4836-AB96-5479038D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19214B-B2C7-4F89-9960-3D4C7B66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D826C9-0FE1-4397-8BBD-6F3BED2753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32" y="4008776"/>
            <a:ext cx="1664660" cy="1234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84EA8-F86A-4A83-9F36-A15CA195B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0397" y="4747331"/>
            <a:ext cx="1664660" cy="123462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B52A9B0-7D86-4CD5-9DE0-3E428B1581F9}"/>
              </a:ext>
            </a:extLst>
          </p:cNvPr>
          <p:cNvGrpSpPr/>
          <p:nvPr userDrawn="1"/>
        </p:nvGrpSpPr>
        <p:grpSpPr>
          <a:xfrm>
            <a:off x="1494898" y="4606101"/>
            <a:ext cx="12140835" cy="2500032"/>
            <a:chOff x="382287" y="4081809"/>
            <a:chExt cx="11047711" cy="28127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F0FD7C-1CAA-4125-ADB2-C20FE757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993">
              <a:off x="382287" y="4269627"/>
              <a:ext cx="2132893" cy="24684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D076153-410C-4A98-AB04-A7F4D342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1967952" y="5077053"/>
              <a:ext cx="1570424" cy="18174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0FB495-2878-4E94-BF3A-7500E9AFC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4613175" y="5580215"/>
              <a:ext cx="986088" cy="114121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D41BE1-68C6-4A91-9BC1-802F16BCE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5206969" y="5003179"/>
              <a:ext cx="1533743" cy="177502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B996E04-0388-42C2-820B-487A6533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6346079" y="5632788"/>
              <a:ext cx="986088" cy="114121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59F916-9D1F-4774-A499-D8C7FEC9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8450430" y="5007078"/>
              <a:ext cx="1533743" cy="177502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A757B4-BAD7-4422-8516-8211B0092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8007" flipH="1">
              <a:off x="9297105" y="4081809"/>
              <a:ext cx="2132893" cy="246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582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08" y="4394200"/>
            <a:ext cx="12281208" cy="2463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 userDrawn="1"/>
        </p:nvGrpSpPr>
        <p:grpSpPr>
          <a:xfrm>
            <a:off x="-515071" y="4220649"/>
            <a:ext cx="13013557" cy="3022481"/>
            <a:chOff x="-515071" y="4220649"/>
            <a:chExt cx="13013557" cy="302248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515071" y="4695337"/>
              <a:ext cx="11477622" cy="2500032"/>
              <a:chOff x="985786" y="4081809"/>
              <a:chExt cx="10444212" cy="281272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985786" y="4259570"/>
                <a:ext cx="2132893" cy="246843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837620"/>
              <a:ext cx="11121888" cy="2405510"/>
              <a:chOff x="382287" y="4188153"/>
              <a:chExt cx="10120507" cy="270637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369901" y="4188153"/>
                <a:ext cx="2132893" cy="24684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484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0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D206-DCE1-44DF-A0AE-B5C266671AC1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2C0D-F5A9-43D6-8DF8-7E4712757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6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3.gif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6.png"/><Relationship Id="rId18" Type="http://schemas.openxmlformats.org/officeDocument/2006/relationships/image" Target="../media/image17.svg"/><Relationship Id="rId3" Type="http://schemas.openxmlformats.org/officeDocument/2006/relationships/image" Target="../media/image2.gif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3.gif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3.gif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2.gif"/><Relationship Id="rId9" Type="http://schemas.openxmlformats.org/officeDocument/2006/relationships/image" Target="../media/image10.sv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1738" y="2085018"/>
            <a:ext cx="85443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  <a:p>
            <a:pPr algn="ctr"/>
            <a:r>
              <a:rPr lang="en-GB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B9E6C3-B441-4D75-A9E0-F3E921EBCAE5}"/>
              </a:ext>
            </a:extLst>
          </p:cNvPr>
          <p:cNvGrpSpPr/>
          <p:nvPr/>
        </p:nvGrpSpPr>
        <p:grpSpPr>
          <a:xfrm>
            <a:off x="2769039" y="2331666"/>
            <a:ext cx="9956125" cy="3088476"/>
            <a:chOff x="3323570" y="2082593"/>
            <a:chExt cx="8726827" cy="30884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E3165B-C644-47B7-8FFC-80FA5CF6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72190">
              <a:off x="4003138" y="3266493"/>
              <a:ext cx="1321542" cy="24876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2BD1DA-CCBE-4A4D-8619-740BA487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73296" flipH="1">
              <a:off x="9988712" y="2915131"/>
              <a:ext cx="1430557" cy="26928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CE9DA1-9288-4102-B362-E88CE4C1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0449" flipH="1">
              <a:off x="9862522" y="2082593"/>
              <a:ext cx="1430557" cy="26928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FCF1CB-8993-4417-BAC6-13F4ACB0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C5FE8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9551">
              <a:off x="3562876" y="2354520"/>
              <a:ext cx="1764943" cy="23675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B9AC47-397B-4BC0-BFF5-EBD90A65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1867">
              <a:off x="3559177" y="3128324"/>
              <a:ext cx="1380197" cy="185141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C1E63-825D-4D2C-903B-CEFBD9D95DE2}"/>
              </a:ext>
            </a:extLst>
          </p:cNvPr>
          <p:cNvSpPr/>
          <p:nvPr/>
        </p:nvSpPr>
        <p:spPr>
          <a:xfrm rot="647696">
            <a:off x="35353" y="469739"/>
            <a:ext cx="4243246" cy="1262317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-8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  <a:endParaRPr lang="id-ID" sz="4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14" name="bensound-smile">
            <a:hlinkClick r:id="" action="ppaction://media"/>
            <a:extLst>
              <a:ext uri="{FF2B5EF4-FFF2-40B4-BE49-F238E27FC236}">
                <a16:creationId xmlns:a16="http://schemas.microsoft.com/office/drawing/2014/main" id="{66D11DA8-DB03-4BED-8A3B-29B34AD59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847" y="5954706"/>
            <a:ext cx="615032" cy="6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4.81481E-6 L 4.375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537765" y="1226697"/>
            <a:ext cx="11161986" cy="3714106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52509" y="159856"/>
            <a:ext cx="1001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3a. Chọn r, d, gi thay cho ô trống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5524" y="1618741"/>
            <a:ext cx="10167582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gặt, đường làng phủ đầy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 vàng.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sông đều đổ về biển cả.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canh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biển trời của tổ quốc.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63748" y="3824379"/>
            <a:ext cx="484500" cy="4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01998" y="2866007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08712" y="1936469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pic>
        <p:nvPicPr>
          <p:cNvPr id="29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6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49" name="Graphic 18">
            <a:extLst>
              <a:ext uri="{FF2B5EF4-FFF2-40B4-BE49-F238E27FC236}">
                <a16:creationId xmlns:a16="http://schemas.microsoft.com/office/drawing/2014/main" id="{E1D0E0A2-A1FD-4722-8987-99374ED1B2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9219" y="2476828"/>
            <a:ext cx="4184548" cy="4273581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2048587" y="1226697"/>
            <a:ext cx="8342953" cy="2974213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73403" y="303370"/>
            <a:ext cx="927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3b. Chọn dấu hỏi hoặc dấu ngã cho chữ in đậm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018" y="1931426"/>
            <a:ext cx="9102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Bàn tay ta làm nên tất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sức người,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đá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thành cơm.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(Theo Hoàng Trung Thông)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9961" y="2466018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84740" y="2466018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53681" y="1933660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28332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70" y="3714904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69" y="2157630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3730092"/>
            <a:ext cx="6920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riêng địa lí; phân biệt được r/d/gi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viết chính tả </a:t>
            </a:r>
            <a:r>
              <a:rPr lang="en-US" sz="28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khổ thơ đầu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10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D72917-6390-4241-94F9-496FA03CBB64}"/>
              </a:ext>
            </a:extLst>
          </p:cNvPr>
          <p:cNvSpPr/>
          <p:nvPr/>
        </p:nvSpPr>
        <p:spPr>
          <a:xfrm rot="647696">
            <a:off x="5456264" y="3410769"/>
            <a:ext cx="4425896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US" sz="80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you!</a:t>
            </a:r>
            <a:endParaRPr lang="id-ID" sz="80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7E6F83-0A01-4DB6-A799-99D852C1470A}"/>
              </a:ext>
            </a:extLst>
          </p:cNvPr>
          <p:cNvGrpSpPr/>
          <p:nvPr/>
        </p:nvGrpSpPr>
        <p:grpSpPr>
          <a:xfrm>
            <a:off x="-45315" y="4938402"/>
            <a:ext cx="12803675" cy="1906156"/>
            <a:chOff x="-1002990" y="5118411"/>
            <a:chExt cx="12440223" cy="25489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F5CA39-BF50-4EFE-9239-7245FAE4B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2990" y="5184259"/>
              <a:ext cx="2690818" cy="24314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2E64C2B-6192-4D6F-8927-F6D26F82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946" y="5745391"/>
              <a:ext cx="1996967" cy="18045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5554A0-07BC-43A2-8CAF-E1EBF7B5E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624" y="6247301"/>
              <a:ext cx="1441523" cy="13025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070C3E-65E4-40A6-9639-E053AD9F4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599" y="5118411"/>
              <a:ext cx="2690819" cy="24314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1EA79B-B0A7-4302-90BB-0FE9DC5E4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4" y="5184259"/>
              <a:ext cx="2690819" cy="24314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FA5164D-533C-44EF-9945-3CA71BAE5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78" y="5235915"/>
              <a:ext cx="2690819" cy="24314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E41964-4CA5-4598-97D0-27514BB81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414" y="5118411"/>
              <a:ext cx="2690819" cy="243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5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9BF67B-2634-4F23-B843-F38329F57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8101" y="4383244"/>
            <a:ext cx="1664660" cy="1234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4A11A-0FB2-4733-9D71-FBCC07C97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0066" y="5121799"/>
            <a:ext cx="1664660" cy="1234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807C9-2481-418B-A150-10AB1E32725F}"/>
              </a:ext>
            </a:extLst>
          </p:cNvPr>
          <p:cNvSpPr/>
          <p:nvPr/>
        </p:nvSpPr>
        <p:spPr>
          <a:xfrm>
            <a:off x="2613165" y="7559028"/>
            <a:ext cx="6965669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1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id-ID" sz="11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038A0-9FE0-43F5-8B53-5187CBD15665}"/>
              </a:ext>
            </a:extLst>
          </p:cNvPr>
          <p:cNvGrpSpPr/>
          <p:nvPr/>
        </p:nvGrpSpPr>
        <p:grpSpPr>
          <a:xfrm>
            <a:off x="401782" y="1943686"/>
            <a:ext cx="3988267" cy="2817895"/>
            <a:chOff x="463269" y="810459"/>
            <a:chExt cx="3988267" cy="28178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A27558-6218-49B9-9A97-7DEA692BAE2E}"/>
                </a:ext>
              </a:extLst>
            </p:cNvPr>
            <p:cNvGrpSpPr/>
            <p:nvPr/>
          </p:nvGrpSpPr>
          <p:grpSpPr>
            <a:xfrm>
              <a:off x="463269" y="810459"/>
              <a:ext cx="3988267" cy="2817895"/>
              <a:chOff x="4607935" y="3160971"/>
              <a:chExt cx="4949779" cy="1083568"/>
            </a:xfrm>
            <a:solidFill>
              <a:srgbClr val="CF2665">
                <a:alpha val="63000"/>
              </a:srgbClr>
            </a:solidFill>
          </p:grpSpPr>
          <p:sp>
            <p:nvSpPr>
              <p:cNvPr id="16" name="Rounded Rectangle 7">
                <a:extLst>
                  <a:ext uri="{FF2B5EF4-FFF2-40B4-BE49-F238E27FC236}">
                    <a16:creationId xmlns:a16="http://schemas.microsoft.com/office/drawing/2014/main" id="{D2674D58-3388-48D6-AD35-B562DB41E25B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Graphic 6">
                <a:extLst>
                  <a:ext uri="{FF2B5EF4-FFF2-40B4-BE49-F238E27FC236}">
                    <a16:creationId xmlns:a16="http://schemas.microsoft.com/office/drawing/2014/main" id="{25CD7CE3-1663-487C-9E83-12DB1DC97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607935" y="3160971"/>
                <a:ext cx="1359558" cy="311426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B586EF-A446-4B5F-9B1F-EB531FC252D8}"/>
                </a:ext>
              </a:extLst>
            </p:cNvPr>
            <p:cNvSpPr/>
            <p:nvPr/>
          </p:nvSpPr>
          <p:spPr>
            <a:xfrm>
              <a:off x="609495" y="1650549"/>
              <a:ext cx="3781142" cy="123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 </a:t>
              </a:r>
              <a:endParaRPr lang="id-ID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70" y="3714904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C205B-FEB0-4420-BEA8-0E9499D3236D}"/>
              </a:ext>
            </a:extLst>
          </p:cNvPr>
          <p:cNvSpPr/>
          <p:nvPr/>
        </p:nvSpPr>
        <p:spPr>
          <a:xfrm>
            <a:off x="4909956" y="569095"/>
            <a:ext cx="696566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>
                <a:ln>
                  <a:solidFill>
                    <a:srgbClr val="C00000"/>
                  </a:solidFill>
                </a:ln>
                <a:solidFill>
                  <a:srgbClr val="CE3A7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id-ID" sz="6600" b="1" dirty="0">
              <a:ln>
                <a:solidFill>
                  <a:srgbClr val="C00000"/>
                </a:solidFill>
              </a:ln>
              <a:solidFill>
                <a:srgbClr val="CE3A7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485669" y="2157630"/>
            <a:ext cx="6389955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8D8A0C3C-5B5A-4BDA-B407-1E2877F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6763">
            <a:off x="11084788" y="1626350"/>
            <a:ext cx="1092195" cy="802766"/>
          </a:xfrm>
          <a:prstGeom prst="round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AC01C41-E6BC-4801-B24A-95E172FB890D}"/>
              </a:ext>
            </a:extLst>
          </p:cNvPr>
          <p:cNvSpPr/>
          <p:nvPr/>
        </p:nvSpPr>
        <p:spPr>
          <a:xfrm>
            <a:off x="5355772" y="3714904"/>
            <a:ext cx="6519853" cy="1076816"/>
          </a:xfrm>
          <a:prstGeom prst="roundRect">
            <a:avLst/>
          </a:prstGeom>
          <a:solidFill>
            <a:srgbClr val="CF2665">
              <a:alpha val="63000"/>
            </a:srgbClr>
          </a:solidFill>
          <a:ln w="57150">
            <a:solidFill>
              <a:srgbClr val="F3F6F0"/>
            </a:solidFill>
          </a:ln>
          <a:effectLst>
            <a:outerShdw blurRad="165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3730092"/>
            <a:ext cx="6920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Biết viết hoa tên riêng địa lí; phân biệt được r/d/gi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0D568-4132-4E7C-B4DD-3E0BF1D53EDC}"/>
              </a:ext>
            </a:extLst>
          </p:cNvPr>
          <p:cNvSpPr/>
          <p:nvPr/>
        </p:nvSpPr>
        <p:spPr>
          <a:xfrm>
            <a:off x="5236753" y="2274995"/>
            <a:ext cx="680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Nghe</a:t>
            </a:r>
            <a:r>
              <a:rPr kumimoji="0" lang="en-US" sz="2800" b="1" i="0" u="none" strike="noStrike" kern="1200" cap="none" spc="0" normalizeH="0" noProof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viết chính tả </a:t>
            </a:r>
            <a:r>
              <a:rPr lang="en-US" sz="28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khổ thơ đầu</a:t>
            </a:r>
            <a:endParaRPr kumimoji="0" lang="en-US" sz="2800" b="1" i="0" u="none" strike="noStrike" kern="1200" cap="none" spc="0" normalizeH="0" baseline="0" noProof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6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7E6F53-7E4D-46FB-B479-400A984319CB}"/>
              </a:ext>
            </a:extLst>
          </p:cNvPr>
          <p:cNvGrpSpPr/>
          <p:nvPr/>
        </p:nvGrpSpPr>
        <p:grpSpPr>
          <a:xfrm>
            <a:off x="5599669" y="964217"/>
            <a:ext cx="5917881" cy="4331006"/>
            <a:chOff x="5364142" y="964217"/>
            <a:chExt cx="5917881" cy="43310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2C9001-251D-4E4B-90B1-AE090E712D2B}"/>
                </a:ext>
              </a:extLst>
            </p:cNvPr>
            <p:cNvGrpSpPr/>
            <p:nvPr/>
          </p:nvGrpSpPr>
          <p:grpSpPr>
            <a:xfrm rot="405374" flipH="1">
              <a:off x="5827833" y="964217"/>
              <a:ext cx="5295806" cy="4331006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1DBCC31E-6B01-4356-BAD5-6DDD6FCFF7CD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56655"/>
                  <a:gd name="adj2" fmla="val 2754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" name="Graphic 3">
                <a:extLst>
                  <a:ext uri="{FF2B5EF4-FFF2-40B4-BE49-F238E27FC236}">
                    <a16:creationId xmlns:a16="http://schemas.microsoft.com/office/drawing/2014/main" id="{B839FA23-AB17-45DC-B410-27E70868A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084ED0-72C0-43F5-8F05-5EFDB378EEBA}"/>
                </a:ext>
              </a:extLst>
            </p:cNvPr>
            <p:cNvSpPr/>
            <p:nvPr/>
          </p:nvSpPr>
          <p:spPr>
            <a:xfrm rot="375522">
              <a:off x="5364142" y="2352102"/>
              <a:ext cx="5917881" cy="1555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viết</a:t>
              </a:r>
              <a:endParaRPr lang="id-ID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893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51793" y="182880"/>
            <a:ext cx="11161986" cy="4916160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79" y="654026"/>
            <a:ext cx="5535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Muôn vàng kim cương nhỏ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Lấp lánh ngọn cỏ hoa.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Trải trên muôn con sóng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3206" y="1547928"/>
            <a:ext cx="53345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Hót tích ri tích ri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Đu cỏ uống sương rơi.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6733" y="222392"/>
            <a:ext cx="519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quê em </a:t>
            </a:r>
          </a:p>
        </p:txBody>
      </p:sp>
    </p:spTree>
    <p:extLst>
      <p:ext uri="{BB962C8B-B14F-4D97-AF65-F5344CB8AC3E}">
        <p14:creationId xmlns:p14="http://schemas.microsoft.com/office/powerpoint/2010/main" val="17863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-669144" y="1151524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174002" y="362630"/>
            <a:ext cx="8858874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666800" y="765934"/>
            <a:ext cx="754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câu  được đặt ở đâu?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543267" y="1462832"/>
            <a:ext cx="83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cái đầu mỗi dòng thơ được viết như thế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666799" y="2392178"/>
            <a:ext cx="68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các khổ thơ như thế nào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9" descr="mouse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622" y="2712816"/>
            <a:ext cx="3815921" cy="39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76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24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066732" y="1356055"/>
            <a:ext cx="1027067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45315" y="4346131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5" y="4394200"/>
            <a:ext cx="12281208" cy="24638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003754" y="2048389"/>
            <a:ext cx="8093861" cy="2081380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300407" y="274180"/>
            <a:ext cx="7693187" cy="1266841"/>
            <a:chOff x="2300407" y="829179"/>
            <a:chExt cx="7693187" cy="1266841"/>
          </a:xfrm>
        </p:grpSpPr>
        <p:grpSp>
          <p:nvGrpSpPr>
            <p:cNvPr id="32" name="Google Shape;378;p32">
              <a:extLst>
                <a:ext uri="{FF2B5EF4-FFF2-40B4-BE49-F238E27FC236}">
                  <a16:creationId xmlns:a16="http://schemas.microsoft.com/office/drawing/2014/main" id="{926121A4-5C1A-48FF-977D-84092DAEFBFF}"/>
                </a:ext>
              </a:extLst>
            </p:cNvPr>
            <p:cNvGrpSpPr/>
            <p:nvPr/>
          </p:nvGrpSpPr>
          <p:grpSpPr>
            <a:xfrm>
              <a:off x="2300407" y="829179"/>
              <a:ext cx="7693187" cy="1266841"/>
              <a:chOff x="603225" y="2182575"/>
              <a:chExt cx="2577800" cy="424450"/>
            </a:xfrm>
          </p:grpSpPr>
          <p:sp>
            <p:nvSpPr>
              <p:cNvPr id="34" name="Google Shape;379;p32">
                <a:extLst>
                  <a:ext uri="{FF2B5EF4-FFF2-40B4-BE49-F238E27FC236}">
                    <a16:creationId xmlns:a16="http://schemas.microsoft.com/office/drawing/2014/main" id="{31190D26-AB75-4A5B-8AA6-89C532CCE3F9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80;p32">
                <a:extLst>
                  <a:ext uri="{FF2B5EF4-FFF2-40B4-BE49-F238E27FC236}">
                    <a16:creationId xmlns:a16="http://schemas.microsoft.com/office/drawing/2014/main" id="{EB208419-4119-440D-A16C-9220BAB5C848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81;p32">
                <a:extLst>
                  <a:ext uri="{FF2B5EF4-FFF2-40B4-BE49-F238E27FC236}">
                    <a16:creationId xmlns:a16="http://schemas.microsoft.com/office/drawing/2014/main" id="{90B94524-488C-4A8F-9183-2B2BEF04EC3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86;p32">
              <a:extLst>
                <a:ext uri="{FF2B5EF4-FFF2-40B4-BE49-F238E27FC236}">
                  <a16:creationId xmlns:a16="http://schemas.microsoft.com/office/drawing/2014/main" id="{7D76E32D-C560-4ACA-947B-AC36318F8724}"/>
                </a:ext>
              </a:extLst>
            </p:cNvPr>
            <p:cNvSpPr txBox="1">
              <a:spLocks/>
            </p:cNvSpPr>
            <p:nvPr/>
          </p:nvSpPr>
          <p:spPr>
            <a:xfrm>
              <a:off x="2396808" y="906351"/>
              <a:ext cx="7070400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4000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VIẾT </a:t>
              </a:r>
              <a:r>
                <a:rPr lang="en-US" sz="40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KHÓ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48252" y="2206708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vầng dương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7105" y="2190708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kim cương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00783" y="3248032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n hoà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51633" y="3268454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latin typeface="Times New Roman" pitchFamily="18" charset="0"/>
                <a:cs typeface="Times New Roman" pitchFamily="18" charset="0"/>
              </a:rPr>
              <a:t>tích ri tích rích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19499" r="3967" b="15823"/>
          <a:stretch/>
        </p:blipFill>
        <p:spPr>
          <a:xfrm>
            <a:off x="3348" y="-28535"/>
            <a:ext cx="12188622" cy="68865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-30" y="4864374"/>
            <a:ext cx="12192000" cy="2174175"/>
            <a:chOff x="-1178284" y="4220649"/>
            <a:chExt cx="14695717" cy="30224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FBACE3-00A3-4EC5-A420-EE8421F990A3}"/>
              </a:ext>
            </a:extLst>
          </p:cNvPr>
          <p:cNvGrpSpPr/>
          <p:nvPr/>
        </p:nvGrpSpPr>
        <p:grpSpPr>
          <a:xfrm>
            <a:off x="1540808" y="325334"/>
            <a:ext cx="6834032" cy="4908642"/>
            <a:chOff x="5430019" y="420713"/>
            <a:chExt cx="6834032" cy="490864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C281D0-5BB3-48D8-8A76-74C5EB3A8334}"/>
                </a:ext>
              </a:extLst>
            </p:cNvPr>
            <p:cNvGrpSpPr/>
            <p:nvPr/>
          </p:nvGrpSpPr>
          <p:grpSpPr>
            <a:xfrm rot="405374" flipH="1">
              <a:off x="5859914" y="420713"/>
              <a:ext cx="5841957" cy="4908642"/>
              <a:chOff x="4626472" y="3253740"/>
              <a:chExt cx="4931242" cy="990799"/>
            </a:xfrm>
            <a:solidFill>
              <a:srgbClr val="CF2665">
                <a:alpha val="63000"/>
              </a:srgbClr>
            </a:solidFill>
          </p:grpSpPr>
          <p:sp>
            <p:nvSpPr>
              <p:cNvPr id="27" name="Rounded Rectangle 7">
                <a:extLst>
                  <a:ext uri="{FF2B5EF4-FFF2-40B4-BE49-F238E27FC236}">
                    <a16:creationId xmlns:a16="http://schemas.microsoft.com/office/drawing/2014/main" id="{F6B074B9-D7B1-4904-A0B6-42B1A028D109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1680"/>
                  <a:gd name="adj2" fmla="val 3976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Graphic 23">
                <a:extLst>
                  <a:ext uri="{FF2B5EF4-FFF2-40B4-BE49-F238E27FC236}">
                    <a16:creationId xmlns:a16="http://schemas.microsoft.com/office/drawing/2014/main" id="{AB378FD5-E80A-4186-A700-155585141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177110">
                <a:off x="4776150" y="3272641"/>
                <a:ext cx="1154089" cy="180252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7E213A-AA09-4629-8F25-46CFEEB06400}"/>
                </a:ext>
              </a:extLst>
            </p:cNvPr>
            <p:cNvSpPr/>
            <p:nvPr/>
          </p:nvSpPr>
          <p:spPr>
            <a:xfrm rot="375522">
              <a:off x="5430019" y="1765431"/>
              <a:ext cx="683403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600" b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</a:t>
              </a:r>
              <a:endParaRPr lang="id-ID" sz="9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6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" y="-94238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4204" y="5392286"/>
            <a:ext cx="12192000" cy="1465714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  <p:pic>
        <p:nvPicPr>
          <p:cNvPr id="28" name="图片 4">
            <a:extLst>
              <a:ext uri="{FF2B5EF4-FFF2-40B4-BE49-F238E27FC236}">
                <a16:creationId xmlns:a16="http://schemas.microsoft.com/office/drawing/2014/main" id="{C5B2F04C-87DC-45EA-B070-2D0672206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54" y="5821131"/>
            <a:ext cx="12281208" cy="1005165"/>
          </a:xfrm>
          <a:prstGeom prst="rect">
            <a:avLst/>
          </a:prstGeom>
        </p:spPr>
      </p:pic>
      <p:pic>
        <p:nvPicPr>
          <p:cNvPr id="29" name="Graphic 56">
            <a:hlinkClick r:id="rId7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43529" flipH="1">
            <a:off x="9986007" y="4579452"/>
            <a:ext cx="646971" cy="43841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1032384" y="-25208"/>
            <a:ext cx="104006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trong ngoặc đơn thay cho ô vuông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253" y="-72725"/>
            <a:ext cx="1315334" cy="716273"/>
          </a:xfrm>
          <a:prstGeom prst="rect">
            <a:avLst/>
          </a:prstGeom>
        </p:spPr>
      </p:pic>
      <p:pic>
        <p:nvPicPr>
          <p:cNvPr id="41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497371">
            <a:off x="11127082" y="99277"/>
            <a:ext cx="1114843" cy="4506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27" y="3616655"/>
            <a:ext cx="2997893" cy="15375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95" y="3547963"/>
            <a:ext cx="2843898" cy="1518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62" y="1236454"/>
            <a:ext cx="2987763" cy="1591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/>
          <a:stretch/>
        </p:blipFill>
        <p:spPr>
          <a:xfrm>
            <a:off x="1655192" y="1236454"/>
            <a:ext cx="2964424" cy="171272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4905" y="3024066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Chùa                      ở Thủ đô Hà  Nội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0224" y="2826431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                     ở thành phố Huế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3597" y="5193437"/>
            <a:ext cx="647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Vịnh                      là một thắng cảnh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nổi tiếng  thế giới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7003" y="5063546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Chợ                       là chợ lớn nhất ở Thành phố Hồ Chí Minh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82578" y="302406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092763" y="5160793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6458" y="5255122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45573" y="289943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6107" y="737734"/>
            <a:ext cx="15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Một Cột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2720" y="762233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Bến Thành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1196" y="769834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Tràng Ti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14739" y="767279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Hạ Long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1.85185E-6 L -0.12813 0.33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66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5 0.00394 L 0.07214 0.2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47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88 -0.06088 L -0.57006 0.64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353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688 -0.17223 L 0.26107 0.62662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399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 animBg="1"/>
      <p:bldP spid="55" grpId="0" animBg="1"/>
      <p:bldP spid="56" grpId="0" animBg="1"/>
      <p:bldP spid="57" grpId="0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741795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346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16</cp:revision>
  <dcterms:created xsi:type="dcterms:W3CDTF">2022-03-20T21:37:52Z</dcterms:created>
  <dcterms:modified xsi:type="dcterms:W3CDTF">2022-05-15T10:37:34Z</dcterms:modified>
</cp:coreProperties>
</file>