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0" r:id="rId2"/>
    <p:sldId id="304" r:id="rId3"/>
    <p:sldId id="302" r:id="rId4"/>
    <p:sldId id="292" r:id="rId5"/>
    <p:sldId id="306" r:id="rId6"/>
    <p:sldId id="406" r:id="rId7"/>
    <p:sldId id="401" r:id="rId8"/>
    <p:sldId id="402" r:id="rId9"/>
    <p:sldId id="403" r:id="rId10"/>
    <p:sldId id="404" r:id="rId11"/>
    <p:sldId id="405" r:id="rId12"/>
    <p:sldId id="373" r:id="rId13"/>
    <p:sldId id="355" r:id="rId14"/>
    <p:sldId id="407" r:id="rId15"/>
    <p:sldId id="376" r:id="rId16"/>
    <p:sldId id="397" r:id="rId17"/>
    <p:sldId id="337" r:id="rId18"/>
    <p:sldId id="333" r:id="rId19"/>
    <p:sldId id="377" r:id="rId20"/>
    <p:sldId id="386" r:id="rId21"/>
    <p:sldId id="315" r:id="rId22"/>
    <p:sldId id="408" r:id="rId23"/>
    <p:sldId id="331" r:id="rId24"/>
    <p:sldId id="295" r:id="rId25"/>
    <p:sldId id="396" r:id="rId26"/>
    <p:sldId id="34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43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25"/>
    <p:restoredTop sz="82376" autoAdjust="0"/>
  </p:normalViewPr>
  <p:slideViewPr>
    <p:cSldViewPr snapToGrid="0">
      <p:cViewPr varScale="1">
        <p:scale>
          <a:sx n="53" d="100"/>
          <a:sy n="53" d="100"/>
        </p:scale>
        <p:origin x="132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tiếng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27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tiếng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54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tiếng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30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tiếng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71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tiếng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72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tiếng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30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5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10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notesSlide" Target="../notesSlides/notesSlide4.xml"/><Relationship Id="rId2" Type="http://schemas.openxmlformats.org/officeDocument/2006/relationships/audio" Target="../media/media1.wav"/><Relationship Id="rId16" Type="http://schemas.openxmlformats.org/officeDocument/2006/relationships/image" Target="../media/image13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5" Type="http://schemas.microsoft.com/office/2007/relationships/media" Target="../media/media3.wav"/><Relationship Id="rId15" Type="http://schemas.openxmlformats.org/officeDocument/2006/relationships/image" Target="../media/image19.pn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10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notesSlide" Target="../notesSlides/notesSlide5.xml"/><Relationship Id="rId2" Type="http://schemas.openxmlformats.org/officeDocument/2006/relationships/audio" Target="../media/media1.wav"/><Relationship Id="rId16" Type="http://schemas.openxmlformats.org/officeDocument/2006/relationships/image" Target="../media/image13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5" Type="http://schemas.microsoft.com/office/2007/relationships/media" Target="../media/media3.wav"/><Relationship Id="rId15" Type="http://schemas.openxmlformats.org/officeDocument/2006/relationships/image" Target="../media/image21.pn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10.png"/><Relationship Id="rId18" Type="http://schemas.openxmlformats.org/officeDocument/2006/relationships/image" Target="../media/image26.png"/><Relationship Id="rId3" Type="http://schemas.microsoft.com/office/2007/relationships/media" Target="../media/media2.wav"/><Relationship Id="rId21" Type="http://schemas.openxmlformats.org/officeDocument/2006/relationships/image" Target="../media/image17.png"/><Relationship Id="rId7" Type="http://schemas.microsoft.com/office/2007/relationships/media" Target="../media/media4.wav"/><Relationship Id="rId12" Type="http://schemas.openxmlformats.org/officeDocument/2006/relationships/notesSlide" Target="../notesSlides/notesSlide6.xml"/><Relationship Id="rId17" Type="http://schemas.openxmlformats.org/officeDocument/2006/relationships/image" Target="../media/image25.png"/><Relationship Id="rId2" Type="http://schemas.openxmlformats.org/officeDocument/2006/relationships/audio" Target="../media/media1.wav"/><Relationship Id="rId16" Type="http://schemas.openxmlformats.org/officeDocument/2006/relationships/image" Target="../media/image24.png"/><Relationship Id="rId20" Type="http://schemas.openxmlformats.org/officeDocument/2006/relationships/image" Target="../media/image15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microsoft.com/office/2007/relationships/media" Target="../media/media3.wav"/><Relationship Id="rId15" Type="http://schemas.openxmlformats.org/officeDocument/2006/relationships/image" Target="../media/image23.png"/><Relationship Id="rId23" Type="http://schemas.openxmlformats.org/officeDocument/2006/relationships/image" Target="../media/image21.png"/><Relationship Id="rId10" Type="http://schemas.openxmlformats.org/officeDocument/2006/relationships/audio" Target="../media/media5.wav"/><Relationship Id="rId19" Type="http://schemas.openxmlformats.org/officeDocument/2006/relationships/image" Target="../media/image12.pn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22.png"/><Relationship Id="rId2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12" Type="http://schemas.openxmlformats.org/officeDocument/2006/relationships/image" Target="../media/image15.png"/><Relationship Id="rId2" Type="http://schemas.openxmlformats.org/officeDocument/2006/relationships/audio" Target="../media/media6.mp3"/><Relationship Id="rId16" Type="http://schemas.openxmlformats.org/officeDocument/2006/relationships/image" Target="../media/image13.png"/><Relationship Id="rId1" Type="http://schemas.microsoft.com/office/2007/relationships/media" Target="../media/media6.mp3"/><Relationship Id="rId6" Type="http://schemas.openxmlformats.org/officeDocument/2006/relationships/image" Target="../media/image22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8.png"/><Relationship Id="rId1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media" Target="../media/media8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11" Type="http://schemas.openxmlformats.org/officeDocument/2006/relationships/image" Target="../media/image34.png"/><Relationship Id="rId5" Type="http://schemas.microsoft.com/office/2007/relationships/media" Target="../media/media9.wav"/><Relationship Id="rId10" Type="http://schemas.openxmlformats.org/officeDocument/2006/relationships/image" Target="../media/image13.png"/><Relationship Id="rId4" Type="http://schemas.openxmlformats.org/officeDocument/2006/relationships/audio" Target="../media/media8.wav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10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notesSlide" Target="../notesSlides/notesSlide1.xml"/><Relationship Id="rId2" Type="http://schemas.openxmlformats.org/officeDocument/2006/relationships/audio" Target="../media/media1.wav"/><Relationship Id="rId16" Type="http://schemas.openxmlformats.org/officeDocument/2006/relationships/image" Target="../media/image13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5" Type="http://schemas.microsoft.com/office/2007/relationships/media" Target="../media/media3.wav"/><Relationship Id="rId15" Type="http://schemas.openxmlformats.org/officeDocument/2006/relationships/image" Target="../media/image12.pn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10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notesSlide" Target="../notesSlides/notesSlide2.xml"/><Relationship Id="rId2" Type="http://schemas.openxmlformats.org/officeDocument/2006/relationships/audio" Target="../media/media1.wav"/><Relationship Id="rId16" Type="http://schemas.openxmlformats.org/officeDocument/2006/relationships/image" Target="../media/image13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5" Type="http://schemas.microsoft.com/office/2007/relationships/media" Target="../media/media3.wav"/><Relationship Id="rId15" Type="http://schemas.openxmlformats.org/officeDocument/2006/relationships/image" Target="../media/image15.pn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10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notesSlide" Target="../notesSlides/notesSlide3.xml"/><Relationship Id="rId2" Type="http://schemas.openxmlformats.org/officeDocument/2006/relationships/audio" Target="../media/media1.wav"/><Relationship Id="rId16" Type="http://schemas.openxmlformats.org/officeDocument/2006/relationships/image" Target="../media/image13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5" Type="http://schemas.microsoft.com/office/2007/relationships/media" Target="../media/media3.wav"/><Relationship Id="rId15" Type="http://schemas.openxmlformats.org/officeDocument/2006/relationships/image" Target="../media/image17.pn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7227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8: Food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110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86" y="573938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067862" y="1582084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picture to hear the sound.</a:t>
            </a:r>
          </a:p>
        </p:txBody>
      </p:sp>
      <p:pic>
        <p:nvPicPr>
          <p:cNvPr id="28" name="cupcake">
            <a:extLst>
              <a:ext uri="{FF2B5EF4-FFF2-40B4-BE49-F238E27FC236}">
                <a16:creationId xmlns:a16="http://schemas.microsoft.com/office/drawing/2014/main" id="{7627F2BC-5D1C-5D4D-02F2-2B95E205B12C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742" y="2095232"/>
            <a:ext cx="3643922" cy="35202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CCF0AF4-078D-7613-3CDB-60B92C6CBF8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5820" y="3088625"/>
            <a:ext cx="2529876" cy="656163"/>
          </a:xfrm>
          <a:prstGeom prst="rect">
            <a:avLst/>
          </a:prstGeom>
        </p:spPr>
      </p:pic>
      <p:pic>
        <p:nvPicPr>
          <p:cNvPr id="2" name="apple au">
            <a:hlinkClick r:id="" action="ppaction://media"/>
            <a:extLst>
              <a:ext uri="{FF2B5EF4-FFF2-40B4-BE49-F238E27FC236}">
                <a16:creationId xmlns:a16="http://schemas.microsoft.com/office/drawing/2014/main" id="{A0E6B3A0-BE4E-D299-65F7-70B7EEAAFC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464572" y="619539"/>
            <a:ext cx="475851" cy="475851"/>
          </a:xfrm>
          <a:prstGeom prst="rect">
            <a:avLst/>
          </a:prstGeom>
        </p:spPr>
      </p:pic>
      <p:pic>
        <p:nvPicPr>
          <p:cNvPr id="3" name="banana  au">
            <a:hlinkClick r:id="" action="ppaction://media"/>
            <a:extLst>
              <a:ext uri="{FF2B5EF4-FFF2-40B4-BE49-F238E27FC236}">
                <a16:creationId xmlns:a16="http://schemas.microsoft.com/office/drawing/2014/main" id="{6EC39D06-DF0E-5723-660D-D525C110D1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683835" y="619539"/>
            <a:ext cx="487363" cy="487363"/>
          </a:xfrm>
          <a:prstGeom prst="rect">
            <a:avLst/>
          </a:prstGeom>
        </p:spPr>
      </p:pic>
      <p:pic>
        <p:nvPicPr>
          <p:cNvPr id="5" name="carrot au">
            <a:hlinkClick r:id="" action="ppaction://media"/>
            <a:extLst>
              <a:ext uri="{FF2B5EF4-FFF2-40B4-BE49-F238E27FC236}">
                <a16:creationId xmlns:a16="http://schemas.microsoft.com/office/drawing/2014/main" id="{B7011E41-3B99-FF99-CB93-2CDCA92EA9E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796268" y="924720"/>
            <a:ext cx="487363" cy="487363"/>
          </a:xfrm>
          <a:prstGeom prst="rect">
            <a:avLst/>
          </a:prstGeom>
        </p:spPr>
      </p:pic>
      <p:pic>
        <p:nvPicPr>
          <p:cNvPr id="7" name="donut au">
            <a:hlinkClick r:id="" action="ppaction://media"/>
            <a:extLst>
              <a:ext uri="{FF2B5EF4-FFF2-40B4-BE49-F238E27FC236}">
                <a16:creationId xmlns:a16="http://schemas.microsoft.com/office/drawing/2014/main" id="{470724A0-C0E5-227F-6FC9-B785CD91AFD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914881" y="619539"/>
            <a:ext cx="487363" cy="487363"/>
          </a:xfrm>
          <a:prstGeom prst="rect">
            <a:avLst/>
          </a:prstGeom>
        </p:spPr>
      </p:pic>
      <p:pic>
        <p:nvPicPr>
          <p:cNvPr id="8" name="cupcake">
            <a:hlinkClick r:id="" action="ppaction://media"/>
            <a:extLst>
              <a:ext uri="{FF2B5EF4-FFF2-40B4-BE49-F238E27FC236}">
                <a16:creationId xmlns:a16="http://schemas.microsoft.com/office/drawing/2014/main" id="{2DC17E39-BCA4-04DF-4AA6-BBD575BC245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186849" y="633324"/>
            <a:ext cx="487363" cy="48736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479930" y="573938"/>
            <a:ext cx="1194282" cy="900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1F7EBC-3EEA-0C8C-57FB-134159735002}"/>
              </a:ext>
            </a:extLst>
          </p:cNvPr>
          <p:cNvSpPr txBox="1"/>
          <p:nvPr/>
        </p:nvSpPr>
        <p:spPr>
          <a:xfrm>
            <a:off x="7562697" y="3994660"/>
            <a:ext cx="33521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FF0000"/>
                </a:solidFill>
                <a:effectLst/>
                <a:latin typeface="Lucida Sans Unicode" panose="020B0602030504020204" pitchFamily="34" charset="0"/>
              </a:rPr>
              <a:t>/ˈ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Lucida Sans Unicode" panose="020B0602030504020204" pitchFamily="34" charset="0"/>
              </a:rPr>
              <a:t>kʌpkeɪk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Lucida Sans Unicode" panose="020B0602030504020204" pitchFamily="34" charset="0"/>
              </a:rPr>
              <a:t>/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bánh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nướng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nhỏ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88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6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1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6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86" y="573938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067862" y="1582084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picture to hear the sound.</a:t>
            </a:r>
          </a:p>
        </p:txBody>
      </p:sp>
      <p:pic>
        <p:nvPicPr>
          <p:cNvPr id="30" name="donut hinh">
            <a:extLst>
              <a:ext uri="{FF2B5EF4-FFF2-40B4-BE49-F238E27FC236}">
                <a16:creationId xmlns:a16="http://schemas.microsoft.com/office/drawing/2014/main" id="{28906E64-2954-653F-2666-C0FADD14B3FC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0281" y="1951415"/>
            <a:ext cx="3882030" cy="395375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A5C1D11-B3C7-EA4A-D947-7465467217C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3876" y="3353020"/>
            <a:ext cx="2195295" cy="534339"/>
          </a:xfrm>
          <a:prstGeom prst="rect">
            <a:avLst/>
          </a:prstGeom>
        </p:spPr>
      </p:pic>
      <p:pic>
        <p:nvPicPr>
          <p:cNvPr id="2" name="apple au">
            <a:hlinkClick r:id="" action="ppaction://media"/>
            <a:extLst>
              <a:ext uri="{FF2B5EF4-FFF2-40B4-BE49-F238E27FC236}">
                <a16:creationId xmlns:a16="http://schemas.microsoft.com/office/drawing/2014/main" id="{A0E6B3A0-BE4E-D299-65F7-70B7EEAAFC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464572" y="619539"/>
            <a:ext cx="475851" cy="475851"/>
          </a:xfrm>
          <a:prstGeom prst="rect">
            <a:avLst/>
          </a:prstGeom>
        </p:spPr>
      </p:pic>
      <p:pic>
        <p:nvPicPr>
          <p:cNvPr id="3" name="banana  au">
            <a:hlinkClick r:id="" action="ppaction://media"/>
            <a:extLst>
              <a:ext uri="{FF2B5EF4-FFF2-40B4-BE49-F238E27FC236}">
                <a16:creationId xmlns:a16="http://schemas.microsoft.com/office/drawing/2014/main" id="{6EC39D06-DF0E-5723-660D-D525C110D1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683835" y="619539"/>
            <a:ext cx="487363" cy="487363"/>
          </a:xfrm>
          <a:prstGeom prst="rect">
            <a:avLst/>
          </a:prstGeom>
        </p:spPr>
      </p:pic>
      <p:pic>
        <p:nvPicPr>
          <p:cNvPr id="5" name="carrot au">
            <a:hlinkClick r:id="" action="ppaction://media"/>
            <a:extLst>
              <a:ext uri="{FF2B5EF4-FFF2-40B4-BE49-F238E27FC236}">
                <a16:creationId xmlns:a16="http://schemas.microsoft.com/office/drawing/2014/main" id="{B7011E41-3B99-FF99-CB93-2CDCA92EA9E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796268" y="924720"/>
            <a:ext cx="487363" cy="487363"/>
          </a:xfrm>
          <a:prstGeom prst="rect">
            <a:avLst/>
          </a:prstGeom>
        </p:spPr>
      </p:pic>
      <p:pic>
        <p:nvPicPr>
          <p:cNvPr id="7" name="donut au">
            <a:hlinkClick r:id="" action="ppaction://media"/>
            <a:extLst>
              <a:ext uri="{FF2B5EF4-FFF2-40B4-BE49-F238E27FC236}">
                <a16:creationId xmlns:a16="http://schemas.microsoft.com/office/drawing/2014/main" id="{470724A0-C0E5-227F-6FC9-B785CD91AFD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914881" y="619539"/>
            <a:ext cx="487363" cy="487363"/>
          </a:xfrm>
          <a:prstGeom prst="rect">
            <a:avLst/>
          </a:prstGeom>
        </p:spPr>
      </p:pic>
      <p:pic>
        <p:nvPicPr>
          <p:cNvPr id="8" name="cupcake">
            <a:hlinkClick r:id="" action="ppaction://media"/>
            <a:extLst>
              <a:ext uri="{FF2B5EF4-FFF2-40B4-BE49-F238E27FC236}">
                <a16:creationId xmlns:a16="http://schemas.microsoft.com/office/drawing/2014/main" id="{2DC17E39-BCA4-04DF-4AA6-BBD575BC245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186849" y="633324"/>
            <a:ext cx="487363" cy="48736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479930" y="573938"/>
            <a:ext cx="1194282" cy="900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D771D6-FE9D-FC2B-F111-02CF7E8045A4}"/>
              </a:ext>
            </a:extLst>
          </p:cNvPr>
          <p:cNvSpPr txBox="1"/>
          <p:nvPr/>
        </p:nvSpPr>
        <p:spPr>
          <a:xfrm>
            <a:off x="8670218" y="4061888"/>
            <a:ext cx="27428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/ˈ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dəʊnʌt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bánh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vòng</a:t>
            </a:r>
            <a:endParaRPr lang="en-US" sz="2800" dirty="0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71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6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6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1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86" y="573938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067862" y="1582084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picture to hear the sound.</a:t>
            </a:r>
          </a:p>
        </p:txBody>
      </p:sp>
      <p:pic>
        <p:nvPicPr>
          <p:cNvPr id="4" name="apple hinh">
            <a:extLst>
              <a:ext uri="{FF2B5EF4-FFF2-40B4-BE49-F238E27FC236}">
                <a16:creationId xmlns:a16="http://schemas.microsoft.com/office/drawing/2014/main" id="{2CBD4B50-2C33-F882-6352-9D7C8A3A9A66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1013"/>
            <a:ext cx="2294385" cy="2213168"/>
          </a:xfrm>
          <a:prstGeom prst="rect">
            <a:avLst/>
          </a:prstGeom>
        </p:spPr>
      </p:pic>
      <p:pic>
        <p:nvPicPr>
          <p:cNvPr id="24" name="banana">
            <a:extLst>
              <a:ext uri="{FF2B5EF4-FFF2-40B4-BE49-F238E27FC236}">
                <a16:creationId xmlns:a16="http://schemas.microsoft.com/office/drawing/2014/main" id="{02C18B23-0387-5537-02F0-629FED09604F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169" y="2256598"/>
            <a:ext cx="2187583" cy="2187583"/>
          </a:xfrm>
          <a:prstGeom prst="rect">
            <a:avLst/>
          </a:prstGeom>
        </p:spPr>
      </p:pic>
      <p:pic>
        <p:nvPicPr>
          <p:cNvPr id="26" name="carrot">
            <a:extLst>
              <a:ext uri="{FF2B5EF4-FFF2-40B4-BE49-F238E27FC236}">
                <a16:creationId xmlns:a16="http://schemas.microsoft.com/office/drawing/2014/main" id="{BE4A4010-85F7-8D12-E0B6-5B435464ED9D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264" y="2207944"/>
            <a:ext cx="2187583" cy="2259306"/>
          </a:xfrm>
          <a:prstGeom prst="rect">
            <a:avLst/>
          </a:prstGeom>
        </p:spPr>
      </p:pic>
      <p:pic>
        <p:nvPicPr>
          <p:cNvPr id="28" name="cupcake">
            <a:extLst>
              <a:ext uri="{FF2B5EF4-FFF2-40B4-BE49-F238E27FC236}">
                <a16:creationId xmlns:a16="http://schemas.microsoft.com/office/drawing/2014/main" id="{7627F2BC-5D1C-5D4D-02F2-2B95E205B12C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711" y="2356032"/>
            <a:ext cx="2058573" cy="1988712"/>
          </a:xfrm>
          <a:prstGeom prst="rect">
            <a:avLst/>
          </a:prstGeom>
        </p:spPr>
      </p:pic>
      <p:pic>
        <p:nvPicPr>
          <p:cNvPr id="30" name="donut hinh">
            <a:extLst>
              <a:ext uri="{FF2B5EF4-FFF2-40B4-BE49-F238E27FC236}">
                <a16:creationId xmlns:a16="http://schemas.microsoft.com/office/drawing/2014/main" id="{28906E64-2954-653F-2666-C0FADD14B3FC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0789" y="2256597"/>
            <a:ext cx="2218322" cy="2259306"/>
          </a:xfrm>
          <a:prstGeom prst="rect">
            <a:avLst/>
          </a:prstGeom>
        </p:spPr>
      </p:pic>
      <p:pic>
        <p:nvPicPr>
          <p:cNvPr id="32" name="apple">
            <a:extLst>
              <a:ext uri="{FF2B5EF4-FFF2-40B4-BE49-F238E27FC236}">
                <a16:creationId xmlns:a16="http://schemas.microsoft.com/office/drawing/2014/main" id="{B77360FE-D638-7F20-4772-0930AC66E489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60952"/>
            <a:ext cx="2294385" cy="62083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F65018E-43ED-9F64-DA52-B8FA4515305E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1367" y="4653714"/>
            <a:ext cx="2294385" cy="6280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08E5789-5688-288D-9FCA-4739724C5BB5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363" y="4693007"/>
            <a:ext cx="2299887" cy="50888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CCF0AF4-078D-7613-3CDB-60B92C6CBF8D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117" y="4667551"/>
            <a:ext cx="2299887" cy="59651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A5C1D11-B3C7-EA4A-D947-7465467217CA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401" y="4667551"/>
            <a:ext cx="2195295" cy="534339"/>
          </a:xfrm>
          <a:prstGeom prst="rect">
            <a:avLst/>
          </a:prstGeom>
        </p:spPr>
      </p:pic>
      <p:pic>
        <p:nvPicPr>
          <p:cNvPr id="2" name="apple au">
            <a:hlinkClick r:id="" action="ppaction://media"/>
            <a:extLst>
              <a:ext uri="{FF2B5EF4-FFF2-40B4-BE49-F238E27FC236}">
                <a16:creationId xmlns:a16="http://schemas.microsoft.com/office/drawing/2014/main" id="{A0E6B3A0-BE4E-D299-65F7-70B7EEAAFC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0464572" y="619539"/>
            <a:ext cx="475851" cy="475851"/>
          </a:xfrm>
          <a:prstGeom prst="rect">
            <a:avLst/>
          </a:prstGeom>
        </p:spPr>
      </p:pic>
      <p:pic>
        <p:nvPicPr>
          <p:cNvPr id="3" name="banana  au">
            <a:hlinkClick r:id="" action="ppaction://media"/>
            <a:extLst>
              <a:ext uri="{FF2B5EF4-FFF2-40B4-BE49-F238E27FC236}">
                <a16:creationId xmlns:a16="http://schemas.microsoft.com/office/drawing/2014/main" id="{6EC39D06-DF0E-5723-660D-D525C110D1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0683835" y="619539"/>
            <a:ext cx="487363" cy="487363"/>
          </a:xfrm>
          <a:prstGeom prst="rect">
            <a:avLst/>
          </a:prstGeom>
        </p:spPr>
      </p:pic>
      <p:pic>
        <p:nvPicPr>
          <p:cNvPr id="5" name="carrot au">
            <a:hlinkClick r:id="" action="ppaction://media"/>
            <a:extLst>
              <a:ext uri="{FF2B5EF4-FFF2-40B4-BE49-F238E27FC236}">
                <a16:creationId xmlns:a16="http://schemas.microsoft.com/office/drawing/2014/main" id="{B7011E41-3B99-FF99-CB93-2CDCA92EA9E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0796268" y="924720"/>
            <a:ext cx="487363" cy="487363"/>
          </a:xfrm>
          <a:prstGeom prst="rect">
            <a:avLst/>
          </a:prstGeom>
        </p:spPr>
      </p:pic>
      <p:pic>
        <p:nvPicPr>
          <p:cNvPr id="7" name="donut au">
            <a:hlinkClick r:id="" action="ppaction://media"/>
            <a:extLst>
              <a:ext uri="{FF2B5EF4-FFF2-40B4-BE49-F238E27FC236}">
                <a16:creationId xmlns:a16="http://schemas.microsoft.com/office/drawing/2014/main" id="{470724A0-C0E5-227F-6FC9-B785CD91AFD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0914881" y="619539"/>
            <a:ext cx="487363" cy="487363"/>
          </a:xfrm>
          <a:prstGeom prst="rect">
            <a:avLst/>
          </a:prstGeom>
        </p:spPr>
      </p:pic>
      <p:pic>
        <p:nvPicPr>
          <p:cNvPr id="8" name="cupcake">
            <a:hlinkClick r:id="" action="ppaction://media"/>
            <a:extLst>
              <a:ext uri="{FF2B5EF4-FFF2-40B4-BE49-F238E27FC236}">
                <a16:creationId xmlns:a16="http://schemas.microsoft.com/office/drawing/2014/main" id="{2DC17E39-BCA4-04DF-4AA6-BBD575BC245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186849" y="633324"/>
            <a:ext cx="487363" cy="48736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479930" y="573938"/>
            <a:ext cx="1194282" cy="900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1F7EBC-3EEA-0C8C-57FB-134159735002}"/>
              </a:ext>
            </a:extLst>
          </p:cNvPr>
          <p:cNvSpPr txBox="1"/>
          <p:nvPr/>
        </p:nvSpPr>
        <p:spPr>
          <a:xfrm>
            <a:off x="7885428" y="5264063"/>
            <a:ext cx="20453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0000"/>
                </a:solidFill>
                <a:effectLst/>
                <a:latin typeface="Lucida Sans Unicode" panose="020B0602030504020204" pitchFamily="34" charset="0"/>
              </a:rPr>
              <a:t>/ˈ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Lucida Sans Unicode" panose="020B0602030504020204" pitchFamily="34" charset="0"/>
              </a:rPr>
              <a:t>kʌpkeɪk</a:t>
            </a:r>
            <a:r>
              <a:rPr lang="en-US" b="0" i="0" dirty="0">
                <a:solidFill>
                  <a:srgbClr val="FF0000"/>
                </a:solidFill>
                <a:effectLst/>
                <a:latin typeface="Lucida Sans Unicode" panose="020B0602030504020204" pitchFamily="34" charset="0"/>
              </a:rPr>
              <a:t>/</a:t>
            </a:r>
          </a:p>
          <a:p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bánh</a:t>
            </a:r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nướng</a:t>
            </a:r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nhỏ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C9CFA0-6881-D845-FE06-58C78635532A}"/>
              </a:ext>
            </a:extLst>
          </p:cNvPr>
          <p:cNvSpPr txBox="1"/>
          <p:nvPr/>
        </p:nvSpPr>
        <p:spPr>
          <a:xfrm>
            <a:off x="5913959" y="5359743"/>
            <a:ext cx="14246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r>
              <a:rPr lang="en-US" sz="1800" dirty="0"/>
              <a:t>/ˈ</a:t>
            </a:r>
            <a:r>
              <a:rPr lang="en-US" sz="1800" dirty="0" err="1"/>
              <a:t>kærət</a:t>
            </a:r>
            <a:r>
              <a:rPr lang="en-US" sz="1800" dirty="0"/>
              <a:t>/</a:t>
            </a:r>
          </a:p>
          <a:p>
            <a:r>
              <a:rPr lang="en-US" sz="1800" dirty="0" err="1"/>
              <a:t>củ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rốt</a:t>
            </a:r>
            <a:endParaRPr lang="en-US" sz="1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25A3B9-DBA2-E36E-3AB3-426BD080ABC7}"/>
              </a:ext>
            </a:extLst>
          </p:cNvPr>
          <p:cNvSpPr txBox="1"/>
          <p:nvPr/>
        </p:nvSpPr>
        <p:spPr>
          <a:xfrm>
            <a:off x="3115220" y="5359743"/>
            <a:ext cx="14147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r>
              <a:rPr lang="en-US" sz="1800" dirty="0"/>
              <a:t>/</a:t>
            </a:r>
            <a:r>
              <a:rPr lang="en-US" sz="1800" dirty="0" err="1"/>
              <a:t>bəˈnænə</a:t>
            </a:r>
            <a:r>
              <a:rPr lang="en-US" sz="1800" dirty="0"/>
              <a:t>/</a:t>
            </a:r>
          </a:p>
          <a:p>
            <a:r>
              <a:rPr lang="en-US" sz="1800" dirty="0" err="1"/>
              <a:t>quả</a:t>
            </a:r>
            <a:r>
              <a:rPr lang="en-US" sz="1800" dirty="0"/>
              <a:t> </a:t>
            </a:r>
            <a:r>
              <a:rPr lang="en-US" sz="1800" dirty="0" err="1"/>
              <a:t>chuối</a:t>
            </a:r>
            <a:endParaRPr lang="en-US" sz="1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D771D6-FE9D-FC2B-F111-02CF7E8045A4}"/>
              </a:ext>
            </a:extLst>
          </p:cNvPr>
          <p:cNvSpPr txBox="1"/>
          <p:nvPr/>
        </p:nvSpPr>
        <p:spPr>
          <a:xfrm>
            <a:off x="10440817" y="5225810"/>
            <a:ext cx="1523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/ˈ</a:t>
            </a:r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dəʊnʌt</a:t>
            </a:r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bánh</a:t>
            </a:r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vòng</a:t>
            </a:r>
            <a:endParaRPr lang="en-US" dirty="0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976F2-EE25-46C1-1A68-3E0A211BABA3}"/>
              </a:ext>
            </a:extLst>
          </p:cNvPr>
          <p:cNvSpPr txBox="1"/>
          <p:nvPr/>
        </p:nvSpPr>
        <p:spPr>
          <a:xfrm>
            <a:off x="635886" y="5395879"/>
            <a:ext cx="11973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/ˈ</a:t>
            </a:r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æpl</a:t>
            </a:r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táo</a:t>
            </a:r>
            <a:endParaRPr lang="en-US" dirty="0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113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9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2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6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1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26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d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86" y="573938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99298" y="144667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A to hear the sound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D4B50-2C33-F882-6352-9D7C8A3A9A6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1013"/>
            <a:ext cx="2294385" cy="22131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2C18B23-0387-5537-02F0-629FED09604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169" y="2256598"/>
            <a:ext cx="2187583" cy="21875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E4A4010-85F7-8D12-E0B6-5B435464ED9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4992" y="2231013"/>
            <a:ext cx="2187583" cy="22593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627F2BC-5D1C-5D4D-02F2-2B95E205B12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359" y="2256597"/>
            <a:ext cx="2264430" cy="218758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906E64-2954-653F-2666-C0FADD14B3F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0789" y="2256597"/>
            <a:ext cx="2218322" cy="225930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77360FE-D638-7F20-4772-0930AC66E48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60952"/>
            <a:ext cx="2294385" cy="62083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F65018E-43ED-9F64-DA52-B8FA4515305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1367" y="4653714"/>
            <a:ext cx="2294385" cy="6280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08E5789-5688-288D-9FCA-4739724C5BB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688" y="4693007"/>
            <a:ext cx="2299887" cy="50888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CCF0AF4-078D-7613-3CDB-60B92C6CBF8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117" y="4667551"/>
            <a:ext cx="2299887" cy="59651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A5C1D11-B3C7-EA4A-D947-7465467217C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401" y="4667551"/>
            <a:ext cx="2195295" cy="534339"/>
          </a:xfrm>
          <a:prstGeom prst="rect">
            <a:avLst/>
          </a:prstGeom>
        </p:spPr>
      </p:pic>
      <p:pic>
        <p:nvPicPr>
          <p:cNvPr id="2" name="CD3-TRACK 46">
            <a:hlinkClick r:id="" action="ppaction://media"/>
            <a:extLst>
              <a:ext uri="{FF2B5EF4-FFF2-40B4-BE49-F238E27FC236}">
                <a16:creationId xmlns:a16="http://schemas.microsoft.com/office/drawing/2014/main" id="{A89A111B-04AC-90CA-12C5-AF384BADE1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964299" y="789540"/>
            <a:ext cx="487363" cy="48736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561419" y="605961"/>
            <a:ext cx="1023257" cy="900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4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2397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03F25E-2388-6023-EC50-A6E03AC497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8258"/>
            <a:ext cx="12192000" cy="45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6354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9B64AA-01EE-9FDD-BB47-42BB5F6846C1}"/>
              </a:ext>
            </a:extLst>
          </p:cNvPr>
          <p:cNvSpPr/>
          <p:nvPr/>
        </p:nvSpPr>
        <p:spPr>
          <a:xfrm>
            <a:off x="3089041" y="481026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LOOK AND WRITE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C654A8-D401-86DB-CA99-AA7A428D569D}"/>
              </a:ext>
            </a:extLst>
          </p:cNvPr>
          <p:cNvSpPr txBox="1"/>
          <p:nvPr/>
        </p:nvSpPr>
        <p:spPr>
          <a:xfrm>
            <a:off x="800605" y="4271979"/>
            <a:ext cx="2357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5BD919-D3E9-E9B2-27C3-C37FCC30F494}"/>
              </a:ext>
            </a:extLst>
          </p:cNvPr>
          <p:cNvSpPr txBox="1"/>
          <p:nvPr/>
        </p:nvSpPr>
        <p:spPr>
          <a:xfrm>
            <a:off x="1994660" y="4999650"/>
            <a:ext cx="305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2F9E1-4CDD-143A-57B3-F4400A87DF56}"/>
              </a:ext>
            </a:extLst>
          </p:cNvPr>
          <p:cNvSpPr txBox="1"/>
          <p:nvPr/>
        </p:nvSpPr>
        <p:spPr>
          <a:xfrm>
            <a:off x="7387260" y="5617980"/>
            <a:ext cx="305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</a:rPr>
              <a:t>c_pcake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25B35B-AAA4-E1FC-3A6A-B7C06190B9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93" y="1402378"/>
            <a:ext cx="2294385" cy="2213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53FD76-14D9-E0BD-F7D0-E6A000CE16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468" y="2929679"/>
            <a:ext cx="2187583" cy="2187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576342-1368-8998-57A7-9051A7D3D4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045" y="1338871"/>
            <a:ext cx="2187583" cy="2259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981D52-74BA-08FE-8791-51CADD1C07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941" y="3163829"/>
            <a:ext cx="2264430" cy="21875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6246B9-28C7-9D9A-AF4D-E100FAE47F3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769" y="1643334"/>
            <a:ext cx="2218322" cy="22593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413FF0-3139-5B44-B307-844551FC6DA0}"/>
              </a:ext>
            </a:extLst>
          </p:cNvPr>
          <p:cNvSpPr txBox="1"/>
          <p:nvPr/>
        </p:nvSpPr>
        <p:spPr>
          <a:xfrm>
            <a:off x="4854299" y="3352244"/>
            <a:ext cx="305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ABBAD8-7930-F7F6-C77C-6F3572A07338}"/>
              </a:ext>
            </a:extLst>
          </p:cNvPr>
          <p:cNvSpPr txBox="1"/>
          <p:nvPr/>
        </p:nvSpPr>
        <p:spPr>
          <a:xfrm>
            <a:off x="9326880" y="3933604"/>
            <a:ext cx="305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76010D-532B-FB9B-A2EF-70B9E42BCF9F}"/>
              </a:ext>
            </a:extLst>
          </p:cNvPr>
          <p:cNvSpPr txBox="1"/>
          <p:nvPr/>
        </p:nvSpPr>
        <p:spPr>
          <a:xfrm>
            <a:off x="326024" y="4281894"/>
            <a:ext cx="2357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appl_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84F758-E225-612F-0113-7CC78E3AC5AC}"/>
              </a:ext>
            </a:extLst>
          </p:cNvPr>
          <p:cNvSpPr txBox="1"/>
          <p:nvPr/>
        </p:nvSpPr>
        <p:spPr>
          <a:xfrm>
            <a:off x="2703559" y="5005708"/>
            <a:ext cx="305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_</a:t>
            </a:r>
            <a:r>
              <a:rPr lang="en-US" sz="4000" dirty="0" err="1">
                <a:solidFill>
                  <a:srgbClr val="0070C0"/>
                </a:solidFill>
              </a:rPr>
              <a:t>anana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560346-9EE4-29D6-3276-7C9B777E1243}"/>
              </a:ext>
            </a:extLst>
          </p:cNvPr>
          <p:cNvSpPr txBox="1"/>
          <p:nvPr/>
        </p:nvSpPr>
        <p:spPr>
          <a:xfrm>
            <a:off x="4543461" y="3358302"/>
            <a:ext cx="305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</a:rPr>
              <a:t>carr_t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777346-447F-013A-DA07-805EF34EECE7}"/>
              </a:ext>
            </a:extLst>
          </p:cNvPr>
          <p:cNvSpPr txBox="1"/>
          <p:nvPr/>
        </p:nvSpPr>
        <p:spPr>
          <a:xfrm>
            <a:off x="9278555" y="3938741"/>
            <a:ext cx="305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</a:rPr>
              <a:t>do_ut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93A681-B3FE-F49E-35CE-2488D2F25C21}"/>
              </a:ext>
            </a:extLst>
          </p:cNvPr>
          <p:cNvSpPr txBox="1"/>
          <p:nvPr/>
        </p:nvSpPr>
        <p:spPr>
          <a:xfrm>
            <a:off x="6933203" y="5620487"/>
            <a:ext cx="305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867779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12" grpId="0"/>
      <p:bldP spid="13" grpId="0"/>
      <p:bldP spid="14" grpId="0"/>
      <p:bldP spid="15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pPr algn="ctr"/>
            <a:r>
              <a:rPr lang="en-US" sz="3600" i="1" dirty="0"/>
              <a:t>There is an apple.</a:t>
            </a:r>
          </a:p>
          <a:p>
            <a:pPr algn="ctr"/>
            <a:r>
              <a:rPr lang="en-US" sz="3600" i="1" dirty="0"/>
              <a:t>There is a banana. There are eight cupcakes.</a:t>
            </a: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9566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DF93C2-FC1F-9A3A-F13E-6723AF267FFC}"/>
              </a:ext>
            </a:extLst>
          </p:cNvPr>
          <p:cNvSpPr txBox="1"/>
          <p:nvPr/>
        </p:nvSpPr>
        <p:spPr>
          <a:xfrm>
            <a:off x="4638827" y="1513381"/>
            <a:ext cx="7676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There is </a:t>
            </a:r>
            <a:r>
              <a:rPr lang="en-US" sz="5400" dirty="0">
                <a:solidFill>
                  <a:schemeClr val="accent3">
                    <a:lumMod val="75000"/>
                  </a:schemeClr>
                </a:solidFill>
              </a:rPr>
              <a:t>an apple</a:t>
            </a:r>
            <a:r>
              <a:rPr lang="en-US" sz="54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195A18-961D-6B3C-6529-D67EB575FBFF}"/>
              </a:ext>
            </a:extLst>
          </p:cNvPr>
          <p:cNvSpPr txBox="1"/>
          <p:nvPr/>
        </p:nvSpPr>
        <p:spPr>
          <a:xfrm>
            <a:off x="4692481" y="2436711"/>
            <a:ext cx="7676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There is </a:t>
            </a:r>
            <a:r>
              <a:rPr lang="en-US" sz="5400" dirty="0">
                <a:solidFill>
                  <a:schemeClr val="accent3">
                    <a:lumMod val="75000"/>
                  </a:schemeClr>
                </a:solidFill>
              </a:rPr>
              <a:t>a banana</a:t>
            </a:r>
            <a:r>
              <a:rPr lang="en-US" sz="54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D53A0B-F1A9-1EAC-0437-833D865070E6}"/>
              </a:ext>
            </a:extLst>
          </p:cNvPr>
          <p:cNvSpPr txBox="1"/>
          <p:nvPr/>
        </p:nvSpPr>
        <p:spPr>
          <a:xfrm>
            <a:off x="4692481" y="3429000"/>
            <a:ext cx="7676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There are </a:t>
            </a:r>
            <a:r>
              <a:rPr lang="en-US" sz="5400" dirty="0">
                <a:solidFill>
                  <a:schemeClr val="accent3">
                    <a:lumMod val="75000"/>
                  </a:schemeClr>
                </a:solidFill>
              </a:rPr>
              <a:t>eight cupcakes</a:t>
            </a:r>
            <a:r>
              <a:rPr lang="en-US" sz="54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E5902A-4085-2D79-8517-A7FD6939FE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523" y="459026"/>
            <a:ext cx="8117527" cy="10443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6E7CCD-7F3A-EBD0-4F79-3E92540F97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055" y="1468973"/>
            <a:ext cx="3437243" cy="2675699"/>
          </a:xfrm>
          <a:prstGeom prst="rect">
            <a:avLst/>
          </a:prstGeom>
        </p:spPr>
      </p:pic>
      <p:pic>
        <p:nvPicPr>
          <p:cNvPr id="12" name="47-1">
            <a:hlinkClick r:id="" action="ppaction://media"/>
            <a:extLst>
              <a:ext uri="{FF2B5EF4-FFF2-40B4-BE49-F238E27FC236}">
                <a16:creationId xmlns:a16="http://schemas.microsoft.com/office/drawing/2014/main" id="{7CEFE5DB-4F48-E63F-67AA-A4FF0C6DDC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93410" y="5127827"/>
            <a:ext cx="487363" cy="487363"/>
          </a:xfrm>
          <a:prstGeom prst="rect">
            <a:avLst/>
          </a:prstGeom>
        </p:spPr>
      </p:pic>
      <p:pic>
        <p:nvPicPr>
          <p:cNvPr id="13" name="47-2">
            <a:hlinkClick r:id="" action="ppaction://media"/>
            <a:extLst>
              <a:ext uri="{FF2B5EF4-FFF2-40B4-BE49-F238E27FC236}">
                <a16:creationId xmlns:a16="http://schemas.microsoft.com/office/drawing/2014/main" id="{72E166EA-69D2-F3EA-C932-BEC0CA85123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526014" y="5127826"/>
            <a:ext cx="487363" cy="487363"/>
          </a:xfrm>
          <a:prstGeom prst="rect">
            <a:avLst/>
          </a:prstGeom>
        </p:spPr>
      </p:pic>
      <p:pic>
        <p:nvPicPr>
          <p:cNvPr id="14" name="47-3">
            <a:hlinkClick r:id="" action="ppaction://media"/>
            <a:extLst>
              <a:ext uri="{FF2B5EF4-FFF2-40B4-BE49-F238E27FC236}">
                <a16:creationId xmlns:a16="http://schemas.microsoft.com/office/drawing/2014/main" id="{84BA1D42-1B8A-EACA-74B8-1DEAECC3E44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282332" y="5251742"/>
            <a:ext cx="487363" cy="4873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7FC8253-D4B2-E2D5-903B-64F43267F749}"/>
              </a:ext>
            </a:extLst>
          </p:cNvPr>
          <p:cNvSpPr txBox="1"/>
          <p:nvPr/>
        </p:nvSpPr>
        <p:spPr>
          <a:xfrm>
            <a:off x="6412089" y="5297261"/>
            <a:ext cx="5407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Click on each sentence to listen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FDD5B0-BF41-68A4-52D1-46D3786569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978" y="3973689"/>
            <a:ext cx="4466865" cy="256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5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80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83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15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4821" y="480060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A3D316-3BE7-2FD9-4F1C-C4401B32A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798" y="856898"/>
            <a:ext cx="9193160" cy="4621095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7014608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29700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it-IT" sz="3600" i="1" dirty="0">
                <a:solidFill>
                  <a:srgbClr val="0070C0"/>
                </a:solidFill>
              </a:rPr>
              <a:t>apple, banana, carrot, cupcake, donut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There is an apple/There is a banana/There are eight cupcakes.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vocabulary and structure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52)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</a:t>
            </a:r>
            <a:r>
              <a:rPr lang="en-US" sz="3600" i="1" dirty="0">
                <a:solidFill>
                  <a:srgbClr val="0070C0"/>
                </a:solidFill>
              </a:rPr>
              <a:t> (page 78)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111)</a:t>
            </a:r>
          </a:p>
        </p:txBody>
      </p:sp>
    </p:spTree>
    <p:extLst>
      <p:ext uri="{BB962C8B-B14F-4D97-AF65-F5344CB8AC3E}">
        <p14:creationId xmlns:p14="http://schemas.microsoft.com/office/powerpoint/2010/main" val="1336374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Pronounce and use the words related to the topic properly: </a:t>
            </a:r>
            <a:r>
              <a:rPr lang="en-US" sz="3600" i="1" dirty="0">
                <a:solidFill>
                  <a:schemeClr val="accent3"/>
                </a:solidFill>
              </a:rPr>
              <a:t>apple, banana, carrot, cupcake, donut</a:t>
            </a:r>
            <a:endParaRPr lang="en-US" sz="3600" dirty="0">
              <a:solidFill>
                <a:schemeClr val="accent3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Use </a:t>
            </a:r>
            <a:r>
              <a:rPr lang="en-US" sz="3600" i="1" dirty="0">
                <a:solidFill>
                  <a:schemeClr val="accent3"/>
                </a:solidFill>
              </a:rPr>
              <a:t>There is </a:t>
            </a:r>
            <a:r>
              <a:rPr lang="en-US" sz="3600" i="1" dirty="0">
                <a:solidFill>
                  <a:srgbClr val="0070C0"/>
                </a:solidFill>
              </a:rPr>
              <a:t>an apple/</a:t>
            </a:r>
            <a:r>
              <a:rPr lang="en-US" sz="3600" i="1" dirty="0">
                <a:solidFill>
                  <a:schemeClr val="accent3"/>
                </a:solidFill>
              </a:rPr>
              <a:t>There is </a:t>
            </a:r>
            <a:r>
              <a:rPr lang="en-US" sz="3600" i="1" dirty="0">
                <a:solidFill>
                  <a:srgbClr val="0070C0"/>
                </a:solidFill>
              </a:rPr>
              <a:t>a banana/</a:t>
            </a:r>
            <a:r>
              <a:rPr lang="en-US" sz="3600" i="1" dirty="0">
                <a:solidFill>
                  <a:schemeClr val="accent3"/>
                </a:solidFill>
              </a:rPr>
              <a:t>There are </a:t>
            </a:r>
            <a:r>
              <a:rPr lang="en-US" sz="3600" i="1" dirty="0">
                <a:solidFill>
                  <a:srgbClr val="0070C0"/>
                </a:solidFill>
              </a:rPr>
              <a:t>eight cupcakes.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apple</a:t>
            </a:r>
          </a:p>
          <a:p>
            <a:pPr algn="ctr"/>
            <a:r>
              <a:rPr lang="en-US" sz="3600" i="1" dirty="0"/>
              <a:t>banana</a:t>
            </a:r>
          </a:p>
          <a:p>
            <a:pPr algn="ctr"/>
            <a:r>
              <a:rPr lang="en-US" sz="3600" i="1" dirty="0"/>
              <a:t>carrot</a:t>
            </a:r>
          </a:p>
          <a:p>
            <a:pPr algn="ctr"/>
            <a:r>
              <a:rPr lang="en-US" sz="3600" i="1" dirty="0"/>
              <a:t>cupcake</a:t>
            </a:r>
          </a:p>
          <a:p>
            <a:pPr algn="ctr"/>
            <a:r>
              <a:rPr lang="en-US" sz="3600" i="1" dirty="0"/>
              <a:t>donut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0515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86" y="573938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067862" y="1582084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picture to hear the sound.</a:t>
            </a:r>
          </a:p>
        </p:txBody>
      </p:sp>
      <p:pic>
        <p:nvPicPr>
          <p:cNvPr id="4" name="apple hinh">
            <a:extLst>
              <a:ext uri="{FF2B5EF4-FFF2-40B4-BE49-F238E27FC236}">
                <a16:creationId xmlns:a16="http://schemas.microsoft.com/office/drawing/2014/main" id="{2CBD4B50-2C33-F882-6352-9D7C8A3A9A66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683" y="1931500"/>
            <a:ext cx="3700630" cy="3569635"/>
          </a:xfrm>
          <a:prstGeom prst="rect">
            <a:avLst/>
          </a:prstGeom>
        </p:spPr>
      </p:pic>
      <p:pic>
        <p:nvPicPr>
          <p:cNvPr id="32" name="apple">
            <a:extLst>
              <a:ext uri="{FF2B5EF4-FFF2-40B4-BE49-F238E27FC236}">
                <a16:creationId xmlns:a16="http://schemas.microsoft.com/office/drawing/2014/main" id="{B77360FE-D638-7F20-4772-0930AC66E489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152" y="2455635"/>
            <a:ext cx="2294385" cy="620834"/>
          </a:xfrm>
          <a:prstGeom prst="rect">
            <a:avLst/>
          </a:prstGeom>
        </p:spPr>
      </p:pic>
      <p:pic>
        <p:nvPicPr>
          <p:cNvPr id="2" name="apple au">
            <a:hlinkClick r:id="" action="ppaction://media"/>
            <a:extLst>
              <a:ext uri="{FF2B5EF4-FFF2-40B4-BE49-F238E27FC236}">
                <a16:creationId xmlns:a16="http://schemas.microsoft.com/office/drawing/2014/main" id="{A0E6B3A0-BE4E-D299-65F7-70B7EEAAFC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464572" y="619539"/>
            <a:ext cx="475851" cy="475851"/>
          </a:xfrm>
          <a:prstGeom prst="rect">
            <a:avLst/>
          </a:prstGeom>
        </p:spPr>
      </p:pic>
      <p:pic>
        <p:nvPicPr>
          <p:cNvPr id="3" name="banana  au">
            <a:hlinkClick r:id="" action="ppaction://media"/>
            <a:extLst>
              <a:ext uri="{FF2B5EF4-FFF2-40B4-BE49-F238E27FC236}">
                <a16:creationId xmlns:a16="http://schemas.microsoft.com/office/drawing/2014/main" id="{6EC39D06-DF0E-5723-660D-D525C110D1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683835" y="619539"/>
            <a:ext cx="487363" cy="487363"/>
          </a:xfrm>
          <a:prstGeom prst="rect">
            <a:avLst/>
          </a:prstGeom>
        </p:spPr>
      </p:pic>
      <p:pic>
        <p:nvPicPr>
          <p:cNvPr id="5" name="carrot au">
            <a:hlinkClick r:id="" action="ppaction://media"/>
            <a:extLst>
              <a:ext uri="{FF2B5EF4-FFF2-40B4-BE49-F238E27FC236}">
                <a16:creationId xmlns:a16="http://schemas.microsoft.com/office/drawing/2014/main" id="{B7011E41-3B99-FF99-CB93-2CDCA92EA9E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796268" y="924720"/>
            <a:ext cx="487363" cy="487363"/>
          </a:xfrm>
          <a:prstGeom prst="rect">
            <a:avLst/>
          </a:prstGeom>
        </p:spPr>
      </p:pic>
      <p:pic>
        <p:nvPicPr>
          <p:cNvPr id="7" name="donut au">
            <a:hlinkClick r:id="" action="ppaction://media"/>
            <a:extLst>
              <a:ext uri="{FF2B5EF4-FFF2-40B4-BE49-F238E27FC236}">
                <a16:creationId xmlns:a16="http://schemas.microsoft.com/office/drawing/2014/main" id="{470724A0-C0E5-227F-6FC9-B785CD91AFD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914881" y="619539"/>
            <a:ext cx="487363" cy="487363"/>
          </a:xfrm>
          <a:prstGeom prst="rect">
            <a:avLst/>
          </a:prstGeom>
        </p:spPr>
      </p:pic>
      <p:pic>
        <p:nvPicPr>
          <p:cNvPr id="8" name="cupcake">
            <a:hlinkClick r:id="" action="ppaction://media"/>
            <a:extLst>
              <a:ext uri="{FF2B5EF4-FFF2-40B4-BE49-F238E27FC236}">
                <a16:creationId xmlns:a16="http://schemas.microsoft.com/office/drawing/2014/main" id="{2DC17E39-BCA4-04DF-4AA6-BBD575BC245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186849" y="633324"/>
            <a:ext cx="487363" cy="48736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479930" y="573938"/>
            <a:ext cx="1194282" cy="900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976F2-EE25-46C1-1A68-3E0A211BABA3}"/>
              </a:ext>
            </a:extLst>
          </p:cNvPr>
          <p:cNvSpPr txBox="1"/>
          <p:nvPr/>
        </p:nvSpPr>
        <p:spPr>
          <a:xfrm>
            <a:off x="8340205" y="3179804"/>
            <a:ext cx="17529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/ˈ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æpl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táo</a:t>
            </a:r>
            <a:endParaRPr lang="en-US" sz="2800" dirty="0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26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86" y="573938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067862" y="1582084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picture to hear the sound.</a:t>
            </a:r>
          </a:p>
        </p:txBody>
      </p:sp>
      <p:pic>
        <p:nvPicPr>
          <p:cNvPr id="24" name="banana">
            <a:extLst>
              <a:ext uri="{FF2B5EF4-FFF2-40B4-BE49-F238E27FC236}">
                <a16:creationId xmlns:a16="http://schemas.microsoft.com/office/drawing/2014/main" id="{02C18B23-0387-5537-02F0-629FED09604F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654" y="1766750"/>
            <a:ext cx="3552932" cy="35529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F65018E-43ED-9F64-DA52-B8FA4515305E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907" y="2484743"/>
            <a:ext cx="2294385" cy="628072"/>
          </a:xfrm>
          <a:prstGeom prst="rect">
            <a:avLst/>
          </a:prstGeom>
        </p:spPr>
      </p:pic>
      <p:pic>
        <p:nvPicPr>
          <p:cNvPr id="2" name="apple au">
            <a:hlinkClick r:id="" action="ppaction://media"/>
            <a:extLst>
              <a:ext uri="{FF2B5EF4-FFF2-40B4-BE49-F238E27FC236}">
                <a16:creationId xmlns:a16="http://schemas.microsoft.com/office/drawing/2014/main" id="{A0E6B3A0-BE4E-D299-65F7-70B7EEAAFC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464572" y="619539"/>
            <a:ext cx="475851" cy="475851"/>
          </a:xfrm>
          <a:prstGeom prst="rect">
            <a:avLst/>
          </a:prstGeom>
        </p:spPr>
      </p:pic>
      <p:pic>
        <p:nvPicPr>
          <p:cNvPr id="3" name="banana  au">
            <a:hlinkClick r:id="" action="ppaction://media"/>
            <a:extLst>
              <a:ext uri="{FF2B5EF4-FFF2-40B4-BE49-F238E27FC236}">
                <a16:creationId xmlns:a16="http://schemas.microsoft.com/office/drawing/2014/main" id="{6EC39D06-DF0E-5723-660D-D525C110D1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683835" y="619539"/>
            <a:ext cx="487363" cy="487363"/>
          </a:xfrm>
          <a:prstGeom prst="rect">
            <a:avLst/>
          </a:prstGeom>
        </p:spPr>
      </p:pic>
      <p:pic>
        <p:nvPicPr>
          <p:cNvPr id="5" name="carrot au">
            <a:hlinkClick r:id="" action="ppaction://media"/>
            <a:extLst>
              <a:ext uri="{FF2B5EF4-FFF2-40B4-BE49-F238E27FC236}">
                <a16:creationId xmlns:a16="http://schemas.microsoft.com/office/drawing/2014/main" id="{B7011E41-3B99-FF99-CB93-2CDCA92EA9E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796268" y="924720"/>
            <a:ext cx="487363" cy="487363"/>
          </a:xfrm>
          <a:prstGeom prst="rect">
            <a:avLst/>
          </a:prstGeom>
        </p:spPr>
      </p:pic>
      <p:pic>
        <p:nvPicPr>
          <p:cNvPr id="7" name="donut au">
            <a:hlinkClick r:id="" action="ppaction://media"/>
            <a:extLst>
              <a:ext uri="{FF2B5EF4-FFF2-40B4-BE49-F238E27FC236}">
                <a16:creationId xmlns:a16="http://schemas.microsoft.com/office/drawing/2014/main" id="{470724A0-C0E5-227F-6FC9-B785CD91AFD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914881" y="619539"/>
            <a:ext cx="487363" cy="487363"/>
          </a:xfrm>
          <a:prstGeom prst="rect">
            <a:avLst/>
          </a:prstGeom>
        </p:spPr>
      </p:pic>
      <p:pic>
        <p:nvPicPr>
          <p:cNvPr id="8" name="cupcake">
            <a:hlinkClick r:id="" action="ppaction://media"/>
            <a:extLst>
              <a:ext uri="{FF2B5EF4-FFF2-40B4-BE49-F238E27FC236}">
                <a16:creationId xmlns:a16="http://schemas.microsoft.com/office/drawing/2014/main" id="{2DC17E39-BCA4-04DF-4AA6-BBD575BC245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186849" y="633324"/>
            <a:ext cx="487363" cy="48736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479930" y="573938"/>
            <a:ext cx="1194282" cy="900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25A3B9-DBA2-E36E-3AB3-426BD080ABC7}"/>
              </a:ext>
            </a:extLst>
          </p:cNvPr>
          <p:cNvSpPr txBox="1"/>
          <p:nvPr/>
        </p:nvSpPr>
        <p:spPr>
          <a:xfrm>
            <a:off x="8573651" y="3236112"/>
            <a:ext cx="2506279" cy="954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r>
              <a:rPr lang="en-US" sz="2800" dirty="0"/>
              <a:t>/</a:t>
            </a:r>
            <a:r>
              <a:rPr lang="en-US" sz="2800" dirty="0" err="1"/>
              <a:t>bəˈnænə</a:t>
            </a:r>
            <a:r>
              <a:rPr lang="en-US" sz="2800" dirty="0"/>
              <a:t>/</a:t>
            </a:r>
          </a:p>
          <a:p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chuối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5235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86" y="573938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067862" y="1582084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picture to hear the sound.</a:t>
            </a:r>
          </a:p>
        </p:txBody>
      </p:sp>
      <p:pic>
        <p:nvPicPr>
          <p:cNvPr id="26" name="carrot">
            <a:extLst>
              <a:ext uri="{FF2B5EF4-FFF2-40B4-BE49-F238E27FC236}">
                <a16:creationId xmlns:a16="http://schemas.microsoft.com/office/drawing/2014/main" id="{BE4A4010-85F7-8D12-E0B6-5B435464ED9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290" y="1951415"/>
            <a:ext cx="3401932" cy="351346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08E5789-5688-288D-9FCA-4739724C5BB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7329" y="2799660"/>
            <a:ext cx="2299887" cy="508883"/>
          </a:xfrm>
          <a:prstGeom prst="rect">
            <a:avLst/>
          </a:prstGeom>
        </p:spPr>
      </p:pic>
      <p:pic>
        <p:nvPicPr>
          <p:cNvPr id="2" name="apple au">
            <a:hlinkClick r:id="" action="ppaction://media"/>
            <a:extLst>
              <a:ext uri="{FF2B5EF4-FFF2-40B4-BE49-F238E27FC236}">
                <a16:creationId xmlns:a16="http://schemas.microsoft.com/office/drawing/2014/main" id="{A0E6B3A0-BE4E-D299-65F7-70B7EEAAFC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464572" y="619539"/>
            <a:ext cx="475851" cy="475851"/>
          </a:xfrm>
          <a:prstGeom prst="rect">
            <a:avLst/>
          </a:prstGeom>
        </p:spPr>
      </p:pic>
      <p:pic>
        <p:nvPicPr>
          <p:cNvPr id="3" name="banana  au">
            <a:hlinkClick r:id="" action="ppaction://media"/>
            <a:extLst>
              <a:ext uri="{FF2B5EF4-FFF2-40B4-BE49-F238E27FC236}">
                <a16:creationId xmlns:a16="http://schemas.microsoft.com/office/drawing/2014/main" id="{6EC39D06-DF0E-5723-660D-D525C110D1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683835" y="619539"/>
            <a:ext cx="487363" cy="487363"/>
          </a:xfrm>
          <a:prstGeom prst="rect">
            <a:avLst/>
          </a:prstGeom>
        </p:spPr>
      </p:pic>
      <p:pic>
        <p:nvPicPr>
          <p:cNvPr id="5" name="carrot au">
            <a:hlinkClick r:id="" action="ppaction://media"/>
            <a:extLst>
              <a:ext uri="{FF2B5EF4-FFF2-40B4-BE49-F238E27FC236}">
                <a16:creationId xmlns:a16="http://schemas.microsoft.com/office/drawing/2014/main" id="{B7011E41-3B99-FF99-CB93-2CDCA92EA9E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796268" y="924720"/>
            <a:ext cx="487363" cy="487363"/>
          </a:xfrm>
          <a:prstGeom prst="rect">
            <a:avLst/>
          </a:prstGeom>
        </p:spPr>
      </p:pic>
      <p:pic>
        <p:nvPicPr>
          <p:cNvPr id="7" name="donut au">
            <a:hlinkClick r:id="" action="ppaction://media"/>
            <a:extLst>
              <a:ext uri="{FF2B5EF4-FFF2-40B4-BE49-F238E27FC236}">
                <a16:creationId xmlns:a16="http://schemas.microsoft.com/office/drawing/2014/main" id="{470724A0-C0E5-227F-6FC9-B785CD91AFD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914881" y="619539"/>
            <a:ext cx="487363" cy="487363"/>
          </a:xfrm>
          <a:prstGeom prst="rect">
            <a:avLst/>
          </a:prstGeom>
        </p:spPr>
      </p:pic>
      <p:pic>
        <p:nvPicPr>
          <p:cNvPr id="8" name="cupcake">
            <a:hlinkClick r:id="" action="ppaction://media"/>
            <a:extLst>
              <a:ext uri="{FF2B5EF4-FFF2-40B4-BE49-F238E27FC236}">
                <a16:creationId xmlns:a16="http://schemas.microsoft.com/office/drawing/2014/main" id="{2DC17E39-BCA4-04DF-4AA6-BBD575BC245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186849" y="633324"/>
            <a:ext cx="487363" cy="48736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479930" y="573938"/>
            <a:ext cx="1194282" cy="900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C9CFA0-6881-D845-FE06-58C78635532A}"/>
              </a:ext>
            </a:extLst>
          </p:cNvPr>
          <p:cNvSpPr txBox="1"/>
          <p:nvPr/>
        </p:nvSpPr>
        <p:spPr>
          <a:xfrm>
            <a:off x="8594730" y="3638519"/>
            <a:ext cx="17238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r>
              <a:rPr lang="en-US" sz="2800" dirty="0"/>
              <a:t>/ˈ</a:t>
            </a:r>
            <a:r>
              <a:rPr lang="en-US" sz="2800" dirty="0" err="1"/>
              <a:t>kærət</a:t>
            </a:r>
            <a:r>
              <a:rPr lang="en-US" sz="2800" dirty="0"/>
              <a:t>/</a:t>
            </a:r>
          </a:p>
          <a:p>
            <a:r>
              <a:rPr lang="en-US" sz="2800" dirty="0" err="1"/>
              <a:t>củ</a:t>
            </a:r>
            <a:r>
              <a:rPr lang="en-US" sz="2800" dirty="0"/>
              <a:t> </a:t>
            </a:r>
            <a:r>
              <a:rPr lang="en-US" sz="2800" dirty="0" err="1"/>
              <a:t>cà</a:t>
            </a:r>
            <a:r>
              <a:rPr lang="en-US" sz="2800" dirty="0"/>
              <a:t> </a:t>
            </a:r>
            <a:r>
              <a:rPr lang="en-US" sz="2800" dirty="0" err="1"/>
              <a:t>rốt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2360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6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8373</TotalTime>
  <Words>427</Words>
  <Application>Microsoft Office PowerPoint</Application>
  <PresentationFormat>Widescreen</PresentationFormat>
  <Paragraphs>103</Paragraphs>
  <Slides>26</Slides>
  <Notes>8</Notes>
  <HiddenSlides>0</HiddenSlides>
  <MMClips>34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Lucida Sans Unicode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160</cp:revision>
  <dcterms:created xsi:type="dcterms:W3CDTF">2020-12-08T03:17:05Z</dcterms:created>
  <dcterms:modified xsi:type="dcterms:W3CDTF">2023-04-20T15:04:04Z</dcterms:modified>
</cp:coreProperties>
</file>