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700" r:id="rId2"/>
  </p:sldMasterIdLst>
  <p:notesMasterIdLst>
    <p:notesMasterId r:id="rId39"/>
  </p:notesMasterIdLst>
  <p:sldIdLst>
    <p:sldId id="292" r:id="rId3"/>
    <p:sldId id="293" r:id="rId4"/>
    <p:sldId id="256" r:id="rId5"/>
    <p:sldId id="307" r:id="rId6"/>
    <p:sldId id="257" r:id="rId7"/>
    <p:sldId id="258" r:id="rId8"/>
    <p:sldId id="259" r:id="rId9"/>
    <p:sldId id="260" r:id="rId10"/>
    <p:sldId id="281" r:id="rId11"/>
    <p:sldId id="294" r:id="rId12"/>
    <p:sldId id="295" r:id="rId13"/>
    <p:sldId id="297" r:id="rId14"/>
    <p:sldId id="296" r:id="rId15"/>
    <p:sldId id="298" r:id="rId16"/>
    <p:sldId id="311" r:id="rId17"/>
    <p:sldId id="286" r:id="rId18"/>
    <p:sldId id="287" r:id="rId19"/>
    <p:sldId id="299" r:id="rId20"/>
    <p:sldId id="301" r:id="rId21"/>
    <p:sldId id="312" r:id="rId22"/>
    <p:sldId id="310" r:id="rId23"/>
    <p:sldId id="263" r:id="rId24"/>
    <p:sldId id="264" r:id="rId25"/>
    <p:sldId id="302" r:id="rId26"/>
    <p:sldId id="303" r:id="rId27"/>
    <p:sldId id="318" r:id="rId28"/>
    <p:sldId id="313" r:id="rId29"/>
    <p:sldId id="265" r:id="rId30"/>
    <p:sldId id="304" r:id="rId31"/>
    <p:sldId id="317" r:id="rId32"/>
    <p:sldId id="314" r:id="rId33"/>
    <p:sldId id="268" r:id="rId34"/>
    <p:sldId id="290" r:id="rId35"/>
    <p:sldId id="316" r:id="rId36"/>
    <p:sldId id="279" r:id="rId37"/>
    <p:sldId id="315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214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E29CC-E00D-4B10-BAEF-1CA425845E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73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34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00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88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59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25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4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1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8522"/>
      </p:ext>
    </p:extLst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1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33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2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418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98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33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2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98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95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2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90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770556"/>
      </p:ext>
    </p:extLst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0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6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7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57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6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55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7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822960" rtl="0" eaLnBrk="1" latinLnBrk="0" hangingPunct="1">
        <a:spcBef>
          <a:spcPct val="0"/>
        </a:spcBef>
        <a:buNone/>
        <a:defRPr sz="396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2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buClrTx/>
            </a:pPr>
            <a:fld id="{425EB4B6-BD15-4E68-8BFA-8A2D3AAA47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4/13/2023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buClrTx/>
            </a:pPr>
            <a:fld id="{FA026279-CC7E-44C3-BE74-60576937548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2296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4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822960" rtl="0" eaLnBrk="1" latinLnBrk="0" hangingPunct="1">
        <a:spcBef>
          <a:spcPct val="0"/>
        </a:spcBef>
        <a:buNone/>
        <a:defRPr sz="396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2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WordArt 5"/>
          <p:cNvSpPr>
            <a:spLocks noChangeArrowheads="1" noChangeShapeType="1" noTextEdit="1"/>
          </p:cNvSpPr>
          <p:nvPr/>
        </p:nvSpPr>
        <p:spPr bwMode="auto">
          <a:xfrm>
            <a:off x="1502136" y="1429155"/>
            <a:ext cx="6103620" cy="123444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50800" dir="660000" algn="ctr" rotWithShape="0">
              <a:srgbClr val="0000FF"/>
            </a:outerShdw>
          </a:effectLst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rgbClr val="0000FF"/>
            </a:extrusionClr>
            <a:contourClr>
              <a:schemeClr val="bg1"/>
            </a:contourClr>
          </a:sp3d>
        </p:spPr>
        <p:txBody>
          <a:bodyPr wrap="none" fromWordArt="1">
            <a:prstTxWarp prst="textDeflate">
              <a:avLst>
                <a:gd name="adj" fmla="val 24597"/>
              </a:avLst>
            </a:prstTxWarp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40" b="1" i="0" u="none" strike="noStrike" kern="10" cap="none" spc="0" normalizeH="0" baseline="0" noProof="0" dirty="0">
                <a:ln w="1206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45" name="WordArt 7"/>
          <p:cNvSpPr>
            <a:spLocks noChangeArrowheads="1" noChangeShapeType="1" noTextEdit="1"/>
          </p:cNvSpPr>
          <p:nvPr/>
        </p:nvSpPr>
        <p:spPr bwMode="auto">
          <a:xfrm>
            <a:off x="1527783" y="1429155"/>
            <a:ext cx="6103620" cy="12344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597"/>
              </a:avLst>
            </a:prstTxWarp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40" b="1" i="0" u="none" strike="noStrike" kern="10" cap="none" spc="0" normalizeH="0" baseline="0" noProof="0" dirty="0">
                <a:ln w="12065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F56636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NHIỆT LIỆT CHÀO MỪNG</a:t>
            </a:r>
            <a:endParaRPr kumimoji="0" lang="vi-VN" sz="3240" b="1" i="0" u="none" strike="noStrike" kern="10" cap="none" spc="0" normalizeH="0" baseline="0" noProof="0" dirty="0">
              <a:ln w="1206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solidFill>
                <a:srgbClr val="F56636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sp>
        <p:nvSpPr>
          <p:cNvPr id="47" name="WordArt 6"/>
          <p:cNvSpPr>
            <a:spLocks noChangeArrowheads="1" noChangeShapeType="1" noTextEdit="1"/>
          </p:cNvSpPr>
          <p:nvPr/>
        </p:nvSpPr>
        <p:spPr bwMode="auto">
          <a:xfrm>
            <a:off x="670159" y="2632335"/>
            <a:ext cx="7680556" cy="727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40" b="0" i="0" u="none" strike="noStrike" kern="10" cap="none" spc="0" normalizeH="0" baseline="0" noProof="0" dirty="0">
                <a:ln w="19050">
                  <a:solidFill>
                    <a:srgbClr val="00AD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 (Body)"/>
                <a:ea typeface="+mn-ea"/>
                <a:cs typeface="+mn-cs"/>
              </a:rPr>
              <a:t>QUÝ THẦY CÔ VỀ </a:t>
            </a:r>
            <a:r>
              <a:rPr kumimoji="0" lang="nb-NO" sz="3240" b="0" i="0" u="none" strike="noStrike" kern="10" cap="none" spc="0" normalizeH="0" baseline="0" noProof="0" dirty="0" smtClean="0">
                <a:ln w="19050">
                  <a:solidFill>
                    <a:srgbClr val="00AD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 (Body)"/>
                <a:ea typeface="+mn-ea"/>
                <a:cs typeface="+mn-cs"/>
              </a:rPr>
              <a:t>DỰ</a:t>
            </a:r>
            <a:endParaRPr kumimoji="0" lang="en-US" sz="3240" b="0" i="0" u="none" strike="noStrike" kern="10" cap="none" spc="0" normalizeH="0" baseline="0" noProof="0" dirty="0">
              <a:ln w="19050">
                <a:solidFill>
                  <a:srgbClr val="00AD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Calibri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5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85969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590550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8021" y="26479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5800" y="670704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419600" y="2647950"/>
            <a:ext cx="478236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          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9418" y="4498213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ĐỌC NỐI TIẾP CÂU LẦN 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800" y="2038350"/>
            <a:ext cx="8382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73279" y="3555870"/>
            <a:ext cx="126532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1578624"/>
            <a:ext cx="126532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06339" y="2420910"/>
            <a:ext cx="126532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038600" y="590550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86200" y="1114406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619500" y="1571606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14700" y="1949191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90900" y="1949191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07418" y="2682372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81269" y="3122808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10230" y="3532809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24710" y="3945098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105069" y="3945098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871660" y="723008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886699" y="1140687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91500" y="1518570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265694" y="1518570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485021" y="2040876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538160" y="2024871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300786" y="2024871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366960" y="2024871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10600" y="2665608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800" y="2665608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553334" y="3140575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29534" y="3122808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955294" y="3597775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9033288" y="3595585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324849" y="4025715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411814" y="4025715"/>
            <a:ext cx="76200" cy="457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85969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590550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8021" y="26479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5800" y="670704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572000" y="2647950"/>
            <a:ext cx="478236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          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4476750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ĐỌC NỐI TIẾP KHỔ LẦN 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7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200150"/>
            <a:ext cx="3051544" cy="2147777"/>
          </a:xfrm>
          <a:prstGeom prst="round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1153103" y="1200150"/>
            <a:ext cx="1814106" cy="927449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24" y="2206261"/>
            <a:ext cx="320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Đột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ngột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bỗng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nhiên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nhớ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ra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điều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gì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7355" y="1171074"/>
            <a:ext cx="3390014" cy="2176853"/>
          </a:xfrm>
          <a:prstGeom prst="roundRect">
            <a:avLst/>
          </a:prstGeom>
          <a:solidFill>
            <a:srgbClr val="FFD1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4863658" y="1171074"/>
            <a:ext cx="2710060" cy="927449"/>
          </a:xfrm>
          <a:prstGeom prst="flowChartDocument">
            <a:avLst/>
          </a:prstGeom>
          <a:solidFill>
            <a:srgbClr val="D50D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nghĩ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431" y="2193283"/>
            <a:ext cx="40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Nghĩ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kĩ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lâu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90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85969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590550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8021" y="26479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5800" y="670704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572000" y="2647950"/>
            <a:ext cx="478236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          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4552950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ĐỌC NỐI TIẾP KHỔ LẦN 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5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3292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304800" y="635673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304800" y="2343150"/>
            <a:ext cx="439211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9811" y="588027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487779" y="2343150"/>
            <a:ext cx="478236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          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Thụy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788" y="4282102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LUYỆN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ĐỌC NHÓM 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912770"/>
            <a:ext cx="1447800" cy="971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705" y="3912770"/>
            <a:ext cx="1432841" cy="10486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84747" y="4282102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THI ĐỌC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NHÓM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4747" y="4282102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Calibri"/>
              </a:rPr>
              <a:t>ĐỌC CẢ BÀI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0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368057" y="1133941"/>
            <a:ext cx="1380983" cy="2857157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783329" y="1137645"/>
            <a:ext cx="1514351" cy="205740"/>
            <a:chOff x="3904783" y="1674310"/>
            <a:chExt cx="3519256" cy="10970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6" name="组合 59"/>
          <p:cNvGrpSpPr/>
          <p:nvPr/>
        </p:nvGrpSpPr>
        <p:grpSpPr>
          <a:xfrm>
            <a:off x="752355" y="1692012"/>
            <a:ext cx="2379465" cy="1740026"/>
            <a:chOff x="1037921" y="2876021"/>
            <a:chExt cx="2207813" cy="189880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4808" tIns="32405" rIns="64808" bIns="32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63" name="文本框 116"/>
            <p:cNvSpPr txBox="1"/>
            <p:nvPr/>
          </p:nvSpPr>
          <p:spPr>
            <a:xfrm>
              <a:off x="1037921" y="3538329"/>
              <a:ext cx="2207813" cy="58439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88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/>
                </a:rPr>
                <a:t>MỤC TIÊU</a:t>
              </a:r>
              <a:endParaRPr kumimoji="0" lang="zh-CN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组合 78"/>
          <p:cNvGrpSpPr/>
          <p:nvPr/>
        </p:nvGrpSpPr>
        <p:grpSpPr>
          <a:xfrm>
            <a:off x="2788920" y="3843518"/>
            <a:ext cx="1553592" cy="115506"/>
            <a:chOff x="3904783" y="1674310"/>
            <a:chExt cx="3519256" cy="10970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82" name="TextBox 142"/>
          <p:cNvSpPr txBox="1"/>
          <p:nvPr/>
        </p:nvSpPr>
        <p:spPr>
          <a:xfrm>
            <a:off x="4414827" y="3340079"/>
            <a:ext cx="4500573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cùng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nhau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359291" y="754961"/>
            <a:ext cx="4556109" cy="97465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366260" y="3309080"/>
            <a:ext cx="4549140" cy="97717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40280" y="991586"/>
            <a:ext cx="584238" cy="503807"/>
            <a:chOff x="1860873" y="1055268"/>
            <a:chExt cx="649153" cy="559785"/>
          </a:xfrm>
        </p:grpSpPr>
        <p:sp>
          <p:nvSpPr>
            <p:cNvPr id="13" name="Hexagon 12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01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61717" y="3657131"/>
            <a:ext cx="584238" cy="503807"/>
            <a:chOff x="1860873" y="1055268"/>
            <a:chExt cx="649153" cy="559785"/>
          </a:xfrm>
        </p:grpSpPr>
        <p:sp>
          <p:nvSpPr>
            <p:cNvPr id="51" name="Hexagon 50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02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0"/>
            <a:ext cx="1789687" cy="870413"/>
            <a:chOff x="152400" y="0"/>
            <a:chExt cx="1789687" cy="870413"/>
          </a:xfrm>
        </p:grpSpPr>
        <p:sp>
          <p:nvSpPr>
            <p:cNvPr id="32" name="Oval 31"/>
            <p:cNvSpPr/>
            <p:nvPr/>
          </p:nvSpPr>
          <p:spPr>
            <a:xfrm>
              <a:off x="152400" y="0"/>
              <a:ext cx="1789687" cy="870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4800" y="170186"/>
              <a:ext cx="1414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TIẾT 1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TextBox 142"/>
          <p:cNvSpPr txBox="1"/>
          <p:nvPr/>
        </p:nvSpPr>
        <p:spPr>
          <a:xfrm>
            <a:off x="4403588" y="845959"/>
            <a:ext cx="4300898" cy="91961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Rèn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kĩ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rõ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ràng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thơ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0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1581150"/>
            <a:ext cx="1636640" cy="138896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46828"/>
            <a:ext cx="4724400" cy="4710922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1926479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2" y="114147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6"/>
          <p:cNvSpPr/>
          <p:nvPr/>
        </p:nvSpPr>
        <p:spPr>
          <a:xfrm>
            <a:off x="12032" y="389775"/>
            <a:ext cx="575931" cy="5334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26;p4"/>
          <p:cNvSpPr txBox="1"/>
          <p:nvPr/>
        </p:nvSpPr>
        <p:spPr>
          <a:xfrm>
            <a:off x="575930" y="467524"/>
            <a:ext cx="85680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khổ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thơ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những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cùng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4672184" y="1236980"/>
            <a:ext cx="14478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7467600" y="1272540"/>
            <a:ext cx="14478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6248400" y="1581150"/>
            <a:ext cx="993913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4672184" y="2151380"/>
            <a:ext cx="14478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6263503" y="2404110"/>
            <a:ext cx="993258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7467600" y="2186940"/>
            <a:ext cx="14478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4641704" y="3065780"/>
            <a:ext cx="14478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ve 12"/>
          <p:cNvSpPr/>
          <p:nvPr/>
        </p:nvSpPr>
        <p:spPr>
          <a:xfrm>
            <a:off x="6248263" y="3242310"/>
            <a:ext cx="993258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7467600" y="3101340"/>
            <a:ext cx="14478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" y="1636610"/>
            <a:ext cx="4700423" cy="20362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505200" y="2186940"/>
            <a:ext cx="6096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2580640"/>
            <a:ext cx="6096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6400" y="2186940"/>
            <a:ext cx="6096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1200" y="2994660"/>
            <a:ext cx="6096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299466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6400" y="34671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9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666750"/>
            <a:ext cx="836022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586"/>
            <a:ext cx="7391400" cy="173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1" y="-1"/>
            <a:ext cx="7391400" cy="1747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978" r="5882"/>
          <a:stretch/>
        </p:blipFill>
        <p:spPr>
          <a:xfrm>
            <a:off x="534516" y="1856519"/>
            <a:ext cx="3074960" cy="479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914" r="2392" b="4150"/>
          <a:stretch/>
        </p:blipFill>
        <p:spPr>
          <a:xfrm>
            <a:off x="1524000" y="2385527"/>
            <a:ext cx="3810000" cy="575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034" r="1670" b="17212"/>
          <a:stretch/>
        </p:blipFill>
        <p:spPr>
          <a:xfrm>
            <a:off x="2590800" y="3010403"/>
            <a:ext cx="3513814" cy="565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3448"/>
          <a:stretch/>
        </p:blipFill>
        <p:spPr>
          <a:xfrm>
            <a:off x="3810000" y="3625754"/>
            <a:ext cx="2133601" cy="617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/>
          <a:srcRect l="2180" r="1907" b="7001"/>
          <a:stretch/>
        </p:blipFill>
        <p:spPr>
          <a:xfrm>
            <a:off x="4876800" y="4301929"/>
            <a:ext cx="33528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368057" y="1133941"/>
            <a:ext cx="1380983" cy="2857157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783329" y="1137645"/>
            <a:ext cx="1514351" cy="205740"/>
            <a:chOff x="3904783" y="1674310"/>
            <a:chExt cx="3519256" cy="10970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6" name="组合 59"/>
          <p:cNvGrpSpPr/>
          <p:nvPr/>
        </p:nvGrpSpPr>
        <p:grpSpPr>
          <a:xfrm>
            <a:off x="752355" y="1692012"/>
            <a:ext cx="2379465" cy="1740026"/>
            <a:chOff x="1037921" y="2876021"/>
            <a:chExt cx="2207813" cy="189880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4808" tIns="32405" rIns="64808" bIns="32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63" name="文本框 116"/>
            <p:cNvSpPr txBox="1"/>
            <p:nvPr/>
          </p:nvSpPr>
          <p:spPr>
            <a:xfrm>
              <a:off x="1037921" y="3538329"/>
              <a:ext cx="2207813" cy="58439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88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/>
                </a:rPr>
                <a:t>MỤC TIÊU</a:t>
              </a:r>
              <a:endParaRPr kumimoji="0" lang="zh-CN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组合 78"/>
          <p:cNvGrpSpPr/>
          <p:nvPr/>
        </p:nvGrpSpPr>
        <p:grpSpPr>
          <a:xfrm>
            <a:off x="2788920" y="3843518"/>
            <a:ext cx="1553592" cy="115506"/>
            <a:chOff x="3904783" y="1674310"/>
            <a:chExt cx="3519256" cy="10970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359291" y="754961"/>
            <a:ext cx="4556109" cy="974651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366260" y="3309080"/>
            <a:ext cx="4549140" cy="97717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40280" y="991586"/>
            <a:ext cx="584238" cy="503807"/>
            <a:chOff x="1860873" y="1055268"/>
            <a:chExt cx="649153" cy="559785"/>
          </a:xfrm>
        </p:grpSpPr>
        <p:sp>
          <p:nvSpPr>
            <p:cNvPr id="13" name="Hexagon 12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01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61717" y="3657131"/>
            <a:ext cx="584238" cy="503807"/>
            <a:chOff x="1860873" y="1055268"/>
            <a:chExt cx="649153" cy="559785"/>
          </a:xfrm>
        </p:grpSpPr>
        <p:sp>
          <p:nvSpPr>
            <p:cNvPr id="51" name="Hexagon 50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02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0"/>
            <a:ext cx="1789687" cy="870413"/>
            <a:chOff x="152400" y="0"/>
            <a:chExt cx="1789687" cy="870413"/>
          </a:xfrm>
        </p:grpSpPr>
        <p:sp>
          <p:nvSpPr>
            <p:cNvPr id="32" name="Oval 31"/>
            <p:cNvSpPr/>
            <p:nvPr/>
          </p:nvSpPr>
          <p:spPr>
            <a:xfrm>
              <a:off x="152400" y="0"/>
              <a:ext cx="1789687" cy="870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4800" y="170186"/>
              <a:ext cx="1414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TIẾT 1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TextBox 142"/>
          <p:cNvSpPr txBox="1"/>
          <p:nvPr/>
        </p:nvSpPr>
        <p:spPr>
          <a:xfrm>
            <a:off x="4403588" y="845959"/>
            <a:ext cx="4300898" cy="91961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Rèn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kĩ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rõ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ràng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thơ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2" name="TextBox 142"/>
          <p:cNvSpPr txBox="1"/>
          <p:nvPr/>
        </p:nvSpPr>
        <p:spPr>
          <a:xfrm>
            <a:off x="4414827" y="3340079"/>
            <a:ext cx="4500573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cùng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nhau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4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246137" y="1737653"/>
            <a:ext cx="1380983" cy="2857157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661409" y="1741357"/>
            <a:ext cx="1514351" cy="205740"/>
            <a:chOff x="3904783" y="1674310"/>
            <a:chExt cx="3519256" cy="10970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3664389" y="3093054"/>
            <a:ext cx="511374" cy="198734"/>
            <a:chOff x="5606181" y="1674310"/>
            <a:chExt cx="1817858" cy="109703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5606181" y="1718973"/>
              <a:ext cx="1701399" cy="50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6" name="组合 59"/>
          <p:cNvGrpSpPr/>
          <p:nvPr/>
        </p:nvGrpSpPr>
        <p:grpSpPr>
          <a:xfrm>
            <a:off x="630435" y="2295724"/>
            <a:ext cx="2379465" cy="1740026"/>
            <a:chOff x="1037921" y="2876021"/>
            <a:chExt cx="2207813" cy="189880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4808" tIns="32405" rIns="64808" bIns="32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63" name="文本框 116"/>
            <p:cNvSpPr txBox="1"/>
            <p:nvPr/>
          </p:nvSpPr>
          <p:spPr>
            <a:xfrm>
              <a:off x="1037921" y="3538329"/>
              <a:ext cx="2207813" cy="58439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88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/>
                </a:rPr>
                <a:t>MỤC TIÊU</a:t>
              </a:r>
              <a:endParaRPr kumimoji="0" lang="zh-CN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4" name="TextBox 142"/>
          <p:cNvSpPr txBox="1"/>
          <p:nvPr/>
        </p:nvSpPr>
        <p:spPr>
          <a:xfrm>
            <a:off x="4294368" y="1162300"/>
            <a:ext cx="4300898" cy="133325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liên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dung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4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9" name="组合 78"/>
          <p:cNvGrpSpPr/>
          <p:nvPr/>
        </p:nvGrpSpPr>
        <p:grpSpPr>
          <a:xfrm>
            <a:off x="2667000" y="4447230"/>
            <a:ext cx="1553592" cy="115506"/>
            <a:chOff x="3904783" y="1674310"/>
            <a:chExt cx="3519256" cy="10970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79" name="TextBox 142"/>
          <p:cNvSpPr txBox="1"/>
          <p:nvPr/>
        </p:nvSpPr>
        <p:spPr>
          <a:xfrm>
            <a:off x="4271250" y="2758522"/>
            <a:ext cx="4311316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kiến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khổ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2" name="TextBox 142"/>
          <p:cNvSpPr txBox="1"/>
          <p:nvPr/>
        </p:nvSpPr>
        <p:spPr>
          <a:xfrm>
            <a:off x="4292907" y="3943791"/>
            <a:ext cx="4302359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 algn="just" defTabSz="646731">
              <a:lnSpc>
                <a:spcPct val="112000"/>
              </a:lnSpc>
              <a:buClrTx/>
              <a:defRPr/>
            </a:pP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b="1" kern="1200" dirty="0">
              <a:solidFill>
                <a:srgbClr val="00660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37371" y="1038407"/>
            <a:ext cx="4556109" cy="1443862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30397" y="2721906"/>
            <a:ext cx="4563083" cy="992844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244340" y="3912792"/>
            <a:ext cx="4549140" cy="97717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18360" y="1595298"/>
            <a:ext cx="584238" cy="503807"/>
            <a:chOff x="1860873" y="1055268"/>
            <a:chExt cx="649153" cy="559785"/>
          </a:xfrm>
        </p:grpSpPr>
        <p:sp>
          <p:nvSpPr>
            <p:cNvPr id="13" name="Hexagon 12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01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50827" y="2932115"/>
            <a:ext cx="584238" cy="503807"/>
            <a:chOff x="1860873" y="1055268"/>
            <a:chExt cx="649153" cy="559785"/>
          </a:xfrm>
        </p:grpSpPr>
        <p:sp>
          <p:nvSpPr>
            <p:cNvPr id="48" name="Hexagon 47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02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39797" y="4260843"/>
            <a:ext cx="584238" cy="503807"/>
            <a:chOff x="1860873" y="1055268"/>
            <a:chExt cx="649153" cy="559785"/>
          </a:xfrm>
        </p:grpSpPr>
        <p:sp>
          <p:nvSpPr>
            <p:cNvPr id="51" name="Hexagon 50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03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95" y="291887"/>
            <a:ext cx="1789687" cy="870413"/>
            <a:chOff x="152400" y="0"/>
            <a:chExt cx="1789687" cy="870413"/>
          </a:xfrm>
        </p:grpSpPr>
        <p:sp>
          <p:nvSpPr>
            <p:cNvPr id="5" name="Oval 4"/>
            <p:cNvSpPr/>
            <p:nvPr/>
          </p:nvSpPr>
          <p:spPr>
            <a:xfrm>
              <a:off x="152400" y="0"/>
              <a:ext cx="1789687" cy="870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70186"/>
              <a:ext cx="1414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</a:rPr>
                <a:t>TIẾT 2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47" y="34523"/>
            <a:ext cx="4369804" cy="6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4" grpId="0"/>
      <p:bldP spid="79" grpId="0"/>
      <p:bldP spid="82" grpId="0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1581150"/>
            <a:ext cx="1636640" cy="138896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46828"/>
            <a:ext cx="4724400" cy="4710922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1926479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2" y="114147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>
            <a:off x="548641" y="1069987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a.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32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" name="Google Shape;305;p9"/>
          <p:cNvSpPr/>
          <p:nvPr/>
        </p:nvSpPr>
        <p:spPr>
          <a:xfrm>
            <a:off x="548641" y="1742552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b. Theo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32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8" name="Google Shape;305;p9"/>
          <p:cNvSpPr/>
          <p:nvPr/>
        </p:nvSpPr>
        <p:spPr>
          <a:xfrm>
            <a:off x="548641" y="2415117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c. Theo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32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991"/>
          <a:stretch/>
        </p:blipFill>
        <p:spPr>
          <a:xfrm flipH="1">
            <a:off x="5031229" y="3048000"/>
            <a:ext cx="3502898" cy="2047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38600" y="225972"/>
            <a:ext cx="3581400" cy="533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8089"/>
            <a:ext cx="1219200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" y="111672"/>
            <a:ext cx="3464943" cy="762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352800" y="378372"/>
            <a:ext cx="53340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350"/>
            <a:ext cx="3462828" cy="762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42950"/>
            <a:ext cx="9303302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05016"/>
            <a:ext cx="8571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86;p3"/>
          <p:cNvSpPr/>
          <p:nvPr/>
        </p:nvSpPr>
        <p:spPr>
          <a:xfrm>
            <a:off x="2362200" y="28003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91000" y="3671936"/>
            <a:ext cx="1995222" cy="164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91000" y="4107289"/>
            <a:ext cx="1995222" cy="164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52900" y="4559982"/>
            <a:ext cx="1995222" cy="164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0" y="-68108"/>
            <a:ext cx="3462828" cy="762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356808"/>
            <a:ext cx="857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nắng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45178" y="4003090"/>
            <a:ext cx="1995222" cy="164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Google Shape;305;p9"/>
          <p:cNvSpPr/>
          <p:nvPr/>
        </p:nvSpPr>
        <p:spPr>
          <a:xfrm>
            <a:off x="609600" y="700308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b. Theo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32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2" name="Google Shape;186;p3"/>
          <p:cNvSpPr/>
          <p:nvPr/>
        </p:nvSpPr>
        <p:spPr>
          <a:xfrm>
            <a:off x="2895600" y="2187249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13" name="Google Shape;305;p9"/>
          <p:cNvSpPr/>
          <p:nvPr/>
        </p:nvSpPr>
        <p:spPr>
          <a:xfrm>
            <a:off x="609600" y="4217006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c. Theo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32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32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47392"/>
            <a:ext cx="3733800" cy="224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42942"/>
            <a:ext cx="3733800" cy="2384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646699"/>
            <a:ext cx="3797300" cy="2386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53742"/>
            <a:ext cx="377190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246137" y="1737653"/>
            <a:ext cx="1380983" cy="2857157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661409" y="1741357"/>
            <a:ext cx="1514351" cy="205740"/>
            <a:chOff x="3904783" y="1674310"/>
            <a:chExt cx="3519256" cy="10970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3664389" y="3093054"/>
            <a:ext cx="511374" cy="198734"/>
            <a:chOff x="5606181" y="1674310"/>
            <a:chExt cx="1817858" cy="109703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5606181" y="1718973"/>
              <a:ext cx="1701399" cy="50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6" name="组合 59"/>
          <p:cNvGrpSpPr/>
          <p:nvPr/>
        </p:nvGrpSpPr>
        <p:grpSpPr>
          <a:xfrm>
            <a:off x="630435" y="2295724"/>
            <a:ext cx="2379465" cy="1740026"/>
            <a:chOff x="1037921" y="2876021"/>
            <a:chExt cx="2207813" cy="189880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4808" tIns="32405" rIns="64808" bIns="32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63" name="文本框 116"/>
            <p:cNvSpPr txBox="1"/>
            <p:nvPr/>
          </p:nvSpPr>
          <p:spPr>
            <a:xfrm>
              <a:off x="1037921" y="3538329"/>
              <a:ext cx="2207813" cy="58439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88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/>
                </a:rPr>
                <a:t>MỤC TIÊU</a:t>
              </a:r>
              <a:endParaRPr kumimoji="0" lang="zh-CN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组合 78"/>
          <p:cNvGrpSpPr/>
          <p:nvPr/>
        </p:nvGrpSpPr>
        <p:grpSpPr>
          <a:xfrm>
            <a:off x="2667000" y="4447230"/>
            <a:ext cx="1553592" cy="115506"/>
            <a:chOff x="3904783" y="1674310"/>
            <a:chExt cx="3519256" cy="10970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79" name="TextBox 142"/>
          <p:cNvSpPr txBox="1"/>
          <p:nvPr/>
        </p:nvSpPr>
        <p:spPr>
          <a:xfrm>
            <a:off x="4271250" y="2758522"/>
            <a:ext cx="4311316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kiến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thức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2" name="TextBox 142"/>
          <p:cNvSpPr txBox="1"/>
          <p:nvPr/>
        </p:nvSpPr>
        <p:spPr>
          <a:xfrm>
            <a:off x="4292907" y="3943791"/>
            <a:ext cx="4302359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 algn="just" defTabSz="646731">
              <a:lnSpc>
                <a:spcPct val="112000"/>
              </a:lnSpc>
              <a:buClrTx/>
              <a:defRPr/>
            </a:pP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b="1" kern="1200" dirty="0">
              <a:solidFill>
                <a:srgbClr val="00660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37371" y="1038407"/>
            <a:ext cx="4556109" cy="1443862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30397" y="2721906"/>
            <a:ext cx="4563083" cy="992844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244340" y="3912792"/>
            <a:ext cx="4549140" cy="97717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18360" y="1595298"/>
            <a:ext cx="584238" cy="503807"/>
            <a:chOff x="1860873" y="1055268"/>
            <a:chExt cx="649153" cy="559785"/>
          </a:xfrm>
        </p:grpSpPr>
        <p:sp>
          <p:nvSpPr>
            <p:cNvPr id="13" name="Hexagon 12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01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50827" y="2932115"/>
            <a:ext cx="584238" cy="503807"/>
            <a:chOff x="1860873" y="1055268"/>
            <a:chExt cx="649153" cy="559785"/>
          </a:xfrm>
        </p:grpSpPr>
        <p:sp>
          <p:nvSpPr>
            <p:cNvPr id="48" name="Hexagon 47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02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39797" y="4260843"/>
            <a:ext cx="584238" cy="503807"/>
            <a:chOff x="1860873" y="1055268"/>
            <a:chExt cx="649153" cy="559785"/>
          </a:xfrm>
        </p:grpSpPr>
        <p:sp>
          <p:nvSpPr>
            <p:cNvPr id="51" name="Hexagon 50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03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95" y="291887"/>
            <a:ext cx="1789687" cy="870413"/>
            <a:chOff x="152400" y="0"/>
            <a:chExt cx="1789687" cy="870413"/>
          </a:xfrm>
        </p:grpSpPr>
        <p:sp>
          <p:nvSpPr>
            <p:cNvPr id="5" name="Oval 4"/>
            <p:cNvSpPr/>
            <p:nvPr/>
          </p:nvSpPr>
          <p:spPr>
            <a:xfrm>
              <a:off x="152400" y="0"/>
              <a:ext cx="1789687" cy="870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70186"/>
              <a:ext cx="1414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TIẾT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47" y="34523"/>
            <a:ext cx="4369804" cy="676279"/>
          </a:xfrm>
          <a:prstGeom prst="rect">
            <a:avLst/>
          </a:prstGeom>
        </p:spPr>
      </p:pic>
      <p:sp>
        <p:nvSpPr>
          <p:cNvPr id="64" name="TextBox 142"/>
          <p:cNvSpPr txBox="1"/>
          <p:nvPr/>
        </p:nvSpPr>
        <p:spPr>
          <a:xfrm>
            <a:off x="4294368" y="1162300"/>
            <a:ext cx="4300898" cy="133325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liên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dung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76200" y="125709"/>
            <a:ext cx="4492840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703726" y="2099016"/>
            <a:ext cx="323778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thuộc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endParaRPr sz="40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748226" y="120929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-228600" y="438150"/>
            <a:ext cx="9144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8" name="Google Shape;186;p3"/>
          <p:cNvSpPr/>
          <p:nvPr/>
        </p:nvSpPr>
        <p:spPr>
          <a:xfrm>
            <a:off x="152400" y="1428750"/>
            <a:ext cx="457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330700" y="1428750"/>
            <a:ext cx="5334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43200" y="1581150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00350" y="2190750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8000" y="2843758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194050" y="3518470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67600" y="1607120"/>
            <a:ext cx="1066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391400" y="2180030"/>
            <a:ext cx="1066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848600" y="2843758"/>
            <a:ext cx="1066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67550" y="3478421"/>
            <a:ext cx="1066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101850" y="1561395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86000" y="2182990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025650" y="2856828"/>
            <a:ext cx="102235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09800" y="3503116"/>
            <a:ext cx="102235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407150" y="1607120"/>
            <a:ext cx="102235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242050" y="2190750"/>
            <a:ext cx="8255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200775" y="2876550"/>
            <a:ext cx="8255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641975" y="3518470"/>
            <a:ext cx="8255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352550" y="1561395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511300" y="2207683"/>
            <a:ext cx="84455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511300" y="2856828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638300" y="3530666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92750" y="1581150"/>
            <a:ext cx="8001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667500" y="2163015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943725" y="2856828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448425" y="3555328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45" y="809582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244" y="31491"/>
            <a:ext cx="9169134" cy="51588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04999" y="1352550"/>
            <a:ext cx="5347679" cy="2935612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1350" dirty="0" smtClean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5559490" y="-1083841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162490" y="2518398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"/>
            <a:ext cx="9150889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6350"/>
            <a:ext cx="4700423" cy="2737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276350"/>
            <a:ext cx="5456393" cy="27373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1700" y="1270000"/>
            <a:ext cx="3200400" cy="289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51400" y="1118091"/>
            <a:ext cx="4064000" cy="289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246137" y="1737653"/>
            <a:ext cx="1380983" cy="2857157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661409" y="1741357"/>
            <a:ext cx="1514351" cy="205740"/>
            <a:chOff x="3904783" y="1674310"/>
            <a:chExt cx="3519256" cy="10970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3664389" y="3093054"/>
            <a:ext cx="511374" cy="198734"/>
            <a:chOff x="5606181" y="1674310"/>
            <a:chExt cx="1817858" cy="109703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5606181" y="1718973"/>
              <a:ext cx="1701399" cy="50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6" name="组合 59"/>
          <p:cNvGrpSpPr/>
          <p:nvPr/>
        </p:nvGrpSpPr>
        <p:grpSpPr>
          <a:xfrm>
            <a:off x="630435" y="2295724"/>
            <a:ext cx="2379465" cy="1740026"/>
            <a:chOff x="1037921" y="2876021"/>
            <a:chExt cx="2207813" cy="189880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4808" tIns="32405" rIns="64808" bIns="32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63" name="文本框 116"/>
            <p:cNvSpPr txBox="1"/>
            <p:nvPr/>
          </p:nvSpPr>
          <p:spPr>
            <a:xfrm>
              <a:off x="1037921" y="3538329"/>
              <a:ext cx="2207813" cy="58439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88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/>
                </a:rPr>
                <a:t>MỤC TIÊU</a:t>
              </a:r>
              <a:endParaRPr kumimoji="0" lang="zh-CN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组合 78"/>
          <p:cNvGrpSpPr/>
          <p:nvPr/>
        </p:nvGrpSpPr>
        <p:grpSpPr>
          <a:xfrm>
            <a:off x="2667000" y="4447230"/>
            <a:ext cx="1553592" cy="115506"/>
            <a:chOff x="3904783" y="1674310"/>
            <a:chExt cx="3519256" cy="10970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82" name="TextBox 142"/>
          <p:cNvSpPr txBox="1"/>
          <p:nvPr/>
        </p:nvSpPr>
        <p:spPr>
          <a:xfrm>
            <a:off x="4292907" y="3943791"/>
            <a:ext cx="4302359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 algn="just" defTabSz="646731">
              <a:lnSpc>
                <a:spcPct val="112000"/>
              </a:lnSpc>
              <a:buClrTx/>
              <a:defRPr/>
            </a:pP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b="1" kern="1200" dirty="0">
              <a:solidFill>
                <a:srgbClr val="00660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37371" y="1038407"/>
            <a:ext cx="4556109" cy="14438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30397" y="2721906"/>
            <a:ext cx="4563083" cy="992844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244340" y="3912792"/>
            <a:ext cx="4549140" cy="97717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18360" y="1595298"/>
            <a:ext cx="584238" cy="503807"/>
            <a:chOff x="1860873" y="1055268"/>
            <a:chExt cx="649153" cy="559785"/>
          </a:xfrm>
        </p:grpSpPr>
        <p:sp>
          <p:nvSpPr>
            <p:cNvPr id="13" name="Hexagon 12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01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50827" y="2932115"/>
            <a:ext cx="584238" cy="503807"/>
            <a:chOff x="1860873" y="1055268"/>
            <a:chExt cx="649153" cy="559785"/>
          </a:xfrm>
        </p:grpSpPr>
        <p:sp>
          <p:nvSpPr>
            <p:cNvPr id="48" name="Hexagon 47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02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39797" y="4260843"/>
            <a:ext cx="584238" cy="503807"/>
            <a:chOff x="1860873" y="1055268"/>
            <a:chExt cx="649153" cy="559785"/>
          </a:xfrm>
        </p:grpSpPr>
        <p:sp>
          <p:nvSpPr>
            <p:cNvPr id="51" name="Hexagon 50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03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95" y="291887"/>
            <a:ext cx="1789687" cy="870413"/>
            <a:chOff x="152400" y="0"/>
            <a:chExt cx="1789687" cy="870413"/>
          </a:xfrm>
        </p:grpSpPr>
        <p:sp>
          <p:nvSpPr>
            <p:cNvPr id="5" name="Oval 4"/>
            <p:cNvSpPr/>
            <p:nvPr/>
          </p:nvSpPr>
          <p:spPr>
            <a:xfrm>
              <a:off x="152400" y="0"/>
              <a:ext cx="1789687" cy="870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70186"/>
              <a:ext cx="1414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TIẾT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47" y="34523"/>
            <a:ext cx="4369804" cy="676279"/>
          </a:xfrm>
          <a:prstGeom prst="rect">
            <a:avLst/>
          </a:prstGeom>
        </p:spPr>
      </p:pic>
      <p:sp>
        <p:nvSpPr>
          <p:cNvPr id="64" name="TextBox 142"/>
          <p:cNvSpPr txBox="1"/>
          <p:nvPr/>
        </p:nvSpPr>
        <p:spPr>
          <a:xfrm>
            <a:off x="4294368" y="1162300"/>
            <a:ext cx="4300898" cy="133325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liên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dung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9" name="TextBox 142"/>
          <p:cNvSpPr txBox="1"/>
          <p:nvPr/>
        </p:nvSpPr>
        <p:spPr>
          <a:xfrm>
            <a:off x="4271250" y="2758522"/>
            <a:ext cx="4311316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kiến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thức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7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69572" y="1542791"/>
            <a:ext cx="1789040" cy="1504870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110359" y="133350"/>
            <a:ext cx="461404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135996" y="1657350"/>
            <a:ext cx="244540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Vẽ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giới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thiệu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884675" y="978794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6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209550"/>
            <a:ext cx="8077200" cy="45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244340" y="3912792"/>
            <a:ext cx="4549140" cy="97717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37371" y="1038407"/>
            <a:ext cx="4556109" cy="14438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246137" y="1737653"/>
            <a:ext cx="1380983" cy="2857157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661409" y="1741357"/>
            <a:ext cx="1514351" cy="205740"/>
            <a:chOff x="3904783" y="1674310"/>
            <a:chExt cx="3519256" cy="10970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3664389" y="3093054"/>
            <a:ext cx="511374" cy="198734"/>
            <a:chOff x="5606181" y="1674310"/>
            <a:chExt cx="1817858" cy="109703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5606181" y="1718973"/>
              <a:ext cx="1701399" cy="50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6" name="组合 59"/>
          <p:cNvGrpSpPr/>
          <p:nvPr/>
        </p:nvGrpSpPr>
        <p:grpSpPr>
          <a:xfrm>
            <a:off x="630435" y="2295724"/>
            <a:ext cx="2379465" cy="1740026"/>
            <a:chOff x="1037921" y="2876021"/>
            <a:chExt cx="2207813" cy="189880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4808" tIns="32405" rIns="64808" bIns="32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63" name="文本框 116"/>
            <p:cNvSpPr txBox="1"/>
            <p:nvPr/>
          </p:nvSpPr>
          <p:spPr>
            <a:xfrm>
              <a:off x="1037921" y="3538329"/>
              <a:ext cx="2207813" cy="58439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88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/>
                </a:rPr>
                <a:t>MỤC TIÊU</a:t>
              </a:r>
              <a:endParaRPr kumimoji="0" lang="zh-CN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4" name="TextBox 142"/>
          <p:cNvSpPr txBox="1"/>
          <p:nvPr/>
        </p:nvSpPr>
        <p:spPr>
          <a:xfrm>
            <a:off x="4294368" y="1162300"/>
            <a:ext cx="4300898" cy="133325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liên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dung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9" name="组合 78"/>
          <p:cNvGrpSpPr/>
          <p:nvPr/>
        </p:nvGrpSpPr>
        <p:grpSpPr>
          <a:xfrm>
            <a:off x="2667000" y="4447230"/>
            <a:ext cx="1553592" cy="115506"/>
            <a:chOff x="3904783" y="1674310"/>
            <a:chExt cx="3519256" cy="10970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4230397" y="2721906"/>
            <a:ext cx="4563083" cy="992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18360" y="1595298"/>
            <a:ext cx="584238" cy="503807"/>
            <a:chOff x="1860873" y="1055268"/>
            <a:chExt cx="649153" cy="559785"/>
          </a:xfrm>
        </p:grpSpPr>
        <p:sp>
          <p:nvSpPr>
            <p:cNvPr id="13" name="Hexagon 12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01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50827" y="2932115"/>
            <a:ext cx="584238" cy="503807"/>
            <a:chOff x="1860873" y="1055268"/>
            <a:chExt cx="649153" cy="559785"/>
          </a:xfrm>
        </p:grpSpPr>
        <p:sp>
          <p:nvSpPr>
            <p:cNvPr id="48" name="Hexagon 47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02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39797" y="4260843"/>
            <a:ext cx="584238" cy="503807"/>
            <a:chOff x="1860873" y="1055268"/>
            <a:chExt cx="649153" cy="559785"/>
          </a:xfrm>
        </p:grpSpPr>
        <p:sp>
          <p:nvSpPr>
            <p:cNvPr id="51" name="Hexagon 50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03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95" y="291887"/>
            <a:ext cx="1789687" cy="870413"/>
            <a:chOff x="152400" y="0"/>
            <a:chExt cx="1789687" cy="870413"/>
          </a:xfrm>
        </p:grpSpPr>
        <p:sp>
          <p:nvSpPr>
            <p:cNvPr id="5" name="Oval 4"/>
            <p:cNvSpPr/>
            <p:nvPr/>
          </p:nvSpPr>
          <p:spPr>
            <a:xfrm>
              <a:off x="152400" y="0"/>
              <a:ext cx="1789687" cy="870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70186"/>
              <a:ext cx="1414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TIẾT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47" y="34523"/>
            <a:ext cx="4369804" cy="676279"/>
          </a:xfrm>
          <a:prstGeom prst="rect">
            <a:avLst/>
          </a:prstGeom>
        </p:spPr>
      </p:pic>
      <p:sp>
        <p:nvSpPr>
          <p:cNvPr id="79" name="TextBox 142"/>
          <p:cNvSpPr txBox="1"/>
          <p:nvPr/>
        </p:nvSpPr>
        <p:spPr>
          <a:xfrm>
            <a:off x="4271250" y="2758522"/>
            <a:ext cx="4311316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kiến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thức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2" name="TextBox 142"/>
          <p:cNvSpPr txBox="1"/>
          <p:nvPr/>
        </p:nvSpPr>
        <p:spPr>
          <a:xfrm>
            <a:off x="4292907" y="3943791"/>
            <a:ext cx="4302359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 algn="just" defTabSz="646731">
              <a:lnSpc>
                <a:spcPct val="112000"/>
              </a:lnSpc>
              <a:buClrTx/>
              <a:defRPr/>
            </a:pP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b="1" kern="1200" dirty="0">
              <a:solidFill>
                <a:srgbClr val="00660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2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755715" y="1497579"/>
            <a:ext cx="1515891" cy="1573726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152400" y="125709"/>
            <a:ext cx="461404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196815" y="2113681"/>
            <a:ext cx="25743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2093188" y="1325201"/>
            <a:ext cx="7816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244340" y="3912792"/>
            <a:ext cx="4549140" cy="9771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37371" y="1038407"/>
            <a:ext cx="4556109" cy="14438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246137" y="1737653"/>
            <a:ext cx="1380983" cy="2857157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661409" y="1741357"/>
            <a:ext cx="1514351" cy="205740"/>
            <a:chOff x="3904783" y="1674310"/>
            <a:chExt cx="3519256" cy="10970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3664389" y="3093054"/>
            <a:ext cx="511374" cy="198734"/>
            <a:chOff x="5606181" y="1674310"/>
            <a:chExt cx="1817858" cy="109703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5606181" y="1718973"/>
              <a:ext cx="1701399" cy="50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6" name="组合 59"/>
          <p:cNvGrpSpPr/>
          <p:nvPr/>
        </p:nvGrpSpPr>
        <p:grpSpPr>
          <a:xfrm>
            <a:off x="630435" y="2295724"/>
            <a:ext cx="2379465" cy="1740026"/>
            <a:chOff x="1037921" y="2876021"/>
            <a:chExt cx="2207813" cy="189880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4808" tIns="32405" rIns="64808" bIns="32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63" name="文本框 116"/>
            <p:cNvSpPr txBox="1"/>
            <p:nvPr/>
          </p:nvSpPr>
          <p:spPr>
            <a:xfrm>
              <a:off x="1037921" y="3538329"/>
              <a:ext cx="2207813" cy="58439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288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/>
                </a:rPr>
                <a:t>MỤC TIÊU</a:t>
              </a:r>
              <a:endParaRPr kumimoji="0" lang="zh-CN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4" name="TextBox 142"/>
          <p:cNvSpPr txBox="1"/>
          <p:nvPr/>
        </p:nvSpPr>
        <p:spPr>
          <a:xfrm>
            <a:off x="4294368" y="1162300"/>
            <a:ext cx="4300898" cy="133325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liên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dung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9" name="组合 78"/>
          <p:cNvGrpSpPr/>
          <p:nvPr/>
        </p:nvGrpSpPr>
        <p:grpSpPr>
          <a:xfrm>
            <a:off x="2667000" y="4447230"/>
            <a:ext cx="1553592" cy="115506"/>
            <a:chOff x="3904783" y="1674310"/>
            <a:chExt cx="3519256" cy="10970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82" name="TextBox 142"/>
          <p:cNvSpPr txBox="1"/>
          <p:nvPr/>
        </p:nvSpPr>
        <p:spPr>
          <a:xfrm>
            <a:off x="4292907" y="3943791"/>
            <a:ext cx="4302359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giấc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30397" y="2721906"/>
            <a:ext cx="4563083" cy="992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18360" y="1595298"/>
            <a:ext cx="584238" cy="503807"/>
            <a:chOff x="1860873" y="1055268"/>
            <a:chExt cx="649153" cy="559785"/>
          </a:xfrm>
        </p:grpSpPr>
        <p:sp>
          <p:nvSpPr>
            <p:cNvPr id="13" name="Hexagon 12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01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50827" y="2932115"/>
            <a:ext cx="584238" cy="503807"/>
            <a:chOff x="1860873" y="1055268"/>
            <a:chExt cx="649153" cy="559785"/>
          </a:xfrm>
        </p:grpSpPr>
        <p:sp>
          <p:nvSpPr>
            <p:cNvPr id="48" name="Hexagon 47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02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39797" y="4260843"/>
            <a:ext cx="584238" cy="503807"/>
            <a:chOff x="1860873" y="1055268"/>
            <a:chExt cx="649153" cy="559785"/>
          </a:xfrm>
        </p:grpSpPr>
        <p:sp>
          <p:nvSpPr>
            <p:cNvPr id="51" name="Hexagon 50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rial"/>
                  <a:sym typeface="Arial"/>
                </a:rPr>
                <a:t>03</a:t>
              </a:r>
              <a:endParaRPr kumimoji="0" lang="zh-CN" altLang="en-US" sz="198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95" y="291887"/>
            <a:ext cx="1789687" cy="870413"/>
            <a:chOff x="152400" y="0"/>
            <a:chExt cx="1789687" cy="870413"/>
          </a:xfrm>
        </p:grpSpPr>
        <p:sp>
          <p:nvSpPr>
            <p:cNvPr id="5" name="Oval 4"/>
            <p:cNvSpPr/>
            <p:nvPr/>
          </p:nvSpPr>
          <p:spPr>
            <a:xfrm>
              <a:off x="152400" y="0"/>
              <a:ext cx="1789687" cy="870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70186"/>
              <a:ext cx="1414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TIẾT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47" y="34523"/>
            <a:ext cx="4369804" cy="676279"/>
          </a:xfrm>
          <a:prstGeom prst="rect">
            <a:avLst/>
          </a:prstGeom>
        </p:spPr>
      </p:pic>
      <p:sp>
        <p:nvSpPr>
          <p:cNvPr id="79" name="TextBox 142"/>
          <p:cNvSpPr txBox="1"/>
          <p:nvPr/>
        </p:nvSpPr>
        <p:spPr>
          <a:xfrm>
            <a:off x="4271250" y="2758522"/>
            <a:ext cx="4311316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6731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kiến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thức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7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368057" y="1133941"/>
            <a:ext cx="1380983" cy="2857157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buClrTx/>
              <a:defRPr/>
            </a:pPr>
            <a:endParaRPr lang="zh-CN" altLang="en-US" sz="1346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783329" y="1137645"/>
            <a:ext cx="1514351" cy="205740"/>
            <a:chOff x="3904783" y="1674310"/>
            <a:chExt cx="3519256" cy="10970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buClrTx/>
                <a:defRPr/>
              </a:pPr>
              <a:endParaRPr lang="zh-CN" altLang="en-US" sz="1346" kern="12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59"/>
          <p:cNvGrpSpPr/>
          <p:nvPr/>
        </p:nvGrpSpPr>
        <p:grpSpPr>
          <a:xfrm>
            <a:off x="752355" y="1692012"/>
            <a:ext cx="2379465" cy="1740026"/>
            <a:chOff x="1037921" y="2876021"/>
            <a:chExt cx="2207813" cy="189880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4808" tIns="32405" rIns="64808" bIns="32405" numCol="1" anchor="t" anchorCtr="0" compatLnSpc="1">
              <a:prstTxWarp prst="textNoShape">
                <a:avLst/>
              </a:prstTxWarp>
            </a:bodyPr>
            <a:lstStyle/>
            <a:p>
              <a:pPr defTabSz="822960">
                <a:buClrTx/>
                <a:defRPr/>
              </a:pPr>
              <a:endParaRPr lang="zh-CN" altLang="en-US" sz="1346" kern="1200">
                <a:solidFill>
                  <a:srgbClr val="0066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文本框 116"/>
            <p:cNvSpPr txBox="1"/>
            <p:nvPr/>
          </p:nvSpPr>
          <p:spPr>
            <a:xfrm>
              <a:off x="1037921" y="3538329"/>
              <a:ext cx="2207813" cy="58439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822960">
                <a:buClrTx/>
                <a:defRPr/>
              </a:pPr>
              <a:r>
                <a:rPr lang="en-US" altLang="zh-CN" sz="2880" b="1" kern="1200" dirty="0">
                  <a:solidFill>
                    <a:srgbClr val="0066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MỤC TIÊU</a:t>
              </a:r>
              <a:endParaRPr lang="zh-CN" altLang="en-US" sz="2880" b="1" kern="1200" dirty="0">
                <a:solidFill>
                  <a:srgbClr val="00660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TextBox 142"/>
          <p:cNvSpPr txBox="1"/>
          <p:nvPr/>
        </p:nvSpPr>
        <p:spPr>
          <a:xfrm>
            <a:off x="4403588" y="845959"/>
            <a:ext cx="4300898" cy="91961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just" defTabSz="646731">
              <a:lnSpc>
                <a:spcPct val="112000"/>
              </a:lnSpc>
              <a:buClrTx/>
              <a:defRPr/>
            </a:pPr>
            <a:r>
              <a:rPr lang="en-US" altLang="zh-CN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Rèn</a:t>
            </a:r>
            <a:r>
              <a:rPr lang="en-US" altLang="zh-CN" sz="24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kĩ</a:t>
            </a:r>
            <a:r>
              <a:rPr lang="en-US" altLang="zh-CN" sz="24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sz="24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zh-CN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rõ</a:t>
            </a:r>
            <a:r>
              <a:rPr lang="en-US" altLang="zh-CN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ràng</a:t>
            </a:r>
            <a:r>
              <a:rPr lang="en-US" altLang="zh-CN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Microsoft Himalaya" pitchFamily="2" charset="0"/>
                <a:cs typeface="Times New Roman" panose="02020603050405020304" pitchFamily="18" charset="0"/>
                <a:sym typeface="+mn-lt"/>
              </a:rPr>
              <a:t>thơ</a:t>
            </a:r>
            <a:endParaRPr lang="zh-CN" altLang="en-US" sz="2400" b="1" kern="1200" dirty="0">
              <a:solidFill>
                <a:srgbClr val="00660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9" name="组合 78"/>
          <p:cNvGrpSpPr/>
          <p:nvPr/>
        </p:nvGrpSpPr>
        <p:grpSpPr>
          <a:xfrm>
            <a:off x="2788920" y="3843518"/>
            <a:ext cx="1553592" cy="115506"/>
            <a:chOff x="3904783" y="1674310"/>
            <a:chExt cx="3519256" cy="10970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buClrTx/>
                <a:defRPr/>
              </a:pPr>
              <a:endParaRPr lang="zh-CN" altLang="en-US" sz="1346" kern="12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82" name="TextBox 142"/>
          <p:cNvSpPr txBox="1"/>
          <p:nvPr/>
        </p:nvSpPr>
        <p:spPr>
          <a:xfrm>
            <a:off x="4414827" y="3340079"/>
            <a:ext cx="4500573" cy="9196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 defTabSz="646731">
              <a:lnSpc>
                <a:spcPct val="112000"/>
              </a:lnSpc>
              <a:buClrTx/>
              <a:defRPr/>
            </a:pP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2400" b="1" kern="1200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lang="zh-CN" altLang="en-US" sz="2400" b="1" kern="1200" dirty="0">
              <a:solidFill>
                <a:srgbClr val="00660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359291" y="754961"/>
            <a:ext cx="4556109" cy="97465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buClrTx/>
            </a:pPr>
            <a:endParaRPr lang="en-US" sz="162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366260" y="3309080"/>
            <a:ext cx="4549140" cy="97717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buClrTx/>
            </a:pPr>
            <a:endParaRPr lang="en-US" sz="162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40280" y="991586"/>
            <a:ext cx="584238" cy="503807"/>
            <a:chOff x="1860873" y="1055268"/>
            <a:chExt cx="649153" cy="559785"/>
          </a:xfrm>
        </p:grpSpPr>
        <p:sp>
          <p:nvSpPr>
            <p:cNvPr id="13" name="Hexagon 12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buClrTx/>
              </a:pPr>
              <a:endParaRPr lang="en-US" sz="162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buClrTx/>
                <a:defRPr/>
              </a:pPr>
              <a:r>
                <a:rPr lang="en-US" altLang="zh-CN" sz="1985" kern="1200" dirty="0">
                  <a:solidFill>
                    <a:srgbClr val="0000FF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lang="zh-CN" altLang="en-US" sz="1985" kern="1200" dirty="0">
                <a:solidFill>
                  <a:srgbClr val="0000FF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61717" y="3657131"/>
            <a:ext cx="584238" cy="503807"/>
            <a:chOff x="1860873" y="1055268"/>
            <a:chExt cx="649153" cy="559785"/>
          </a:xfrm>
        </p:grpSpPr>
        <p:sp>
          <p:nvSpPr>
            <p:cNvPr id="51" name="Hexagon 50"/>
            <p:cNvSpPr/>
            <p:nvPr/>
          </p:nvSpPr>
          <p:spPr>
            <a:xfrm>
              <a:off x="1898788" y="1055268"/>
              <a:ext cx="573644" cy="559785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buClrTx/>
              </a:pPr>
              <a:endParaRPr lang="en-US" sz="162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文本框 88"/>
            <p:cNvSpPr txBox="1"/>
            <p:nvPr/>
          </p:nvSpPr>
          <p:spPr>
            <a:xfrm>
              <a:off x="1860873" y="1111175"/>
              <a:ext cx="649153" cy="44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buClrTx/>
                <a:defRPr/>
              </a:pPr>
              <a:r>
                <a:rPr lang="en-US" altLang="zh-CN" sz="1985" kern="1200" dirty="0" smtClean="0">
                  <a:solidFill>
                    <a:srgbClr val="0000FF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lang="zh-CN" altLang="en-US" sz="1985" kern="1200" dirty="0">
                <a:solidFill>
                  <a:srgbClr val="0000FF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0"/>
            <a:ext cx="1789687" cy="870413"/>
            <a:chOff x="152400" y="0"/>
            <a:chExt cx="1789687" cy="870413"/>
          </a:xfrm>
        </p:grpSpPr>
        <p:sp>
          <p:nvSpPr>
            <p:cNvPr id="32" name="Oval 31"/>
            <p:cNvSpPr/>
            <p:nvPr/>
          </p:nvSpPr>
          <p:spPr>
            <a:xfrm>
              <a:off x="152400" y="0"/>
              <a:ext cx="1789687" cy="870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4800" y="170186"/>
              <a:ext cx="1414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</a:rPr>
                <a:t>TIẾT 1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4" grpId="0"/>
      <p:bldP spid="82" grpId="0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457199" y="146828"/>
            <a:ext cx="5834250" cy="4996672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667014" y="2381976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904187" y="130320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1143000" y="363855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" name="Google Shape;186;p3"/>
          <p:cNvSpPr/>
          <p:nvPr/>
        </p:nvSpPr>
        <p:spPr>
          <a:xfrm>
            <a:off x="121920" y="3663415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thích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không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sao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820"/>
            <a:ext cx="6248400" cy="3550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152400" y="133350"/>
            <a:ext cx="4614041" cy="4729655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196814" y="1931435"/>
            <a:ext cx="251454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85969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590550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8021" y="26479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5800" y="670704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572000" y="2647950"/>
            <a:ext cx="478236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lvl="0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           (</a:t>
            </a:r>
            <a:r>
              <a:rPr lang="en-US" sz="2800" dirty="0" err="1" smtClean="0">
                <a:solidFill>
                  <a:srgbClr val="C0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Thụy</a:t>
            </a:r>
            <a:r>
              <a:rPr lang="en-US" sz="2800" dirty="0" smtClean="0">
                <a:solidFill>
                  <a:srgbClr val="C0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Anh</a:t>
            </a:r>
            <a:r>
              <a:rPr lang="en-US" sz="2800" dirty="0" smtClean="0">
                <a:solidFill>
                  <a:srgbClr val="C0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)</a:t>
            </a:r>
          </a:p>
        </p:txBody>
      </p:sp>
      <p:pic>
        <p:nvPicPr>
          <p:cNvPr id="2" name="Tia nắng đi đâ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343774"/>
            <a:ext cx="609600" cy="609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4379" y="4559504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ĐỌC MẪU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358" y="4546468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ĐỌC NỐI TIẾP CÂU LẦN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800" y="2038350"/>
            <a:ext cx="8382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73279" y="3555870"/>
            <a:ext cx="126532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1578624"/>
            <a:ext cx="126532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06339" y="2420910"/>
            <a:ext cx="126532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26;p4"/>
          <p:cNvSpPr txBox="1"/>
          <p:nvPr/>
        </p:nvSpPr>
        <p:spPr>
          <a:xfrm>
            <a:off x="3025114" y="1945105"/>
            <a:ext cx="25145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</a:t>
            </a:r>
            <a:r>
              <a:rPr lang="en-US" sz="30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ắng</a:t>
            </a:r>
            <a:endParaRPr sz="3000" dirty="0">
              <a:solidFill>
                <a:srgbClr val="FF0000"/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5" name="Google Shape;226;p4"/>
          <p:cNvSpPr txBox="1"/>
          <p:nvPr/>
        </p:nvSpPr>
        <p:spPr>
          <a:xfrm>
            <a:off x="3175857" y="3313193"/>
            <a:ext cx="225552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</a:t>
            </a:r>
            <a:r>
              <a:rPr lang="en-US" sz="30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òng</a:t>
            </a:r>
            <a:r>
              <a:rPr lang="en-US" sz="3000" dirty="0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sz="3000" dirty="0">
              <a:solidFill>
                <a:srgbClr val="FF0000"/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6" name="Google Shape;226;p4"/>
          <p:cNvSpPr txBox="1"/>
          <p:nvPr/>
        </p:nvSpPr>
        <p:spPr>
          <a:xfrm>
            <a:off x="2971800" y="1336255"/>
            <a:ext cx="24383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dirty="0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endParaRPr sz="3000" dirty="0">
              <a:solidFill>
                <a:srgbClr val="FF0000"/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7" name="Google Shape;226;p4"/>
          <p:cNvSpPr txBox="1"/>
          <p:nvPr/>
        </p:nvSpPr>
        <p:spPr>
          <a:xfrm>
            <a:off x="3025114" y="2578277"/>
            <a:ext cx="24383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dirty="0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endParaRPr sz="3000" dirty="0">
              <a:solidFill>
                <a:srgbClr val="FF0000"/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8" name="Google Shape;226;p4"/>
          <p:cNvSpPr txBox="1"/>
          <p:nvPr/>
        </p:nvSpPr>
        <p:spPr>
          <a:xfrm>
            <a:off x="609600" y="899612"/>
            <a:ext cx="25145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3000" dirty="0" smtClean="0">
                <a:solidFill>
                  <a:srgbClr val="0070C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3000" dirty="0" smtClean="0">
                <a:solidFill>
                  <a:srgbClr val="0070C0"/>
                </a:solidFill>
                <a:latin typeface="UTM Avo" panose="020406030505060202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 </a:t>
            </a:r>
            <a:endParaRPr sz="3000" dirty="0">
              <a:solidFill>
                <a:srgbClr val="0070C0"/>
              </a:solidFill>
              <a:latin typeface="UTM Avo" panose="020406030505060202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998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1249</Words>
  <Application>Microsoft Office PowerPoint</Application>
  <PresentationFormat>On-screen Show (16:9)</PresentationFormat>
  <Paragraphs>230</Paragraphs>
  <Slides>36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微软雅黑</vt:lpstr>
      <vt:lpstr>宋体</vt:lpstr>
      <vt:lpstr>Arial</vt:lpstr>
      <vt:lpstr>Arial Rounded</vt:lpstr>
      <vt:lpstr>Calibri</vt:lpstr>
      <vt:lpstr>Calibri (Body)</vt:lpstr>
      <vt:lpstr>Impact</vt:lpstr>
      <vt:lpstr>Microsoft Himalaya</vt:lpstr>
      <vt:lpstr>Times New Roman</vt:lpstr>
      <vt:lpstr>UTM Avo</vt:lpstr>
      <vt:lpstr>方正兰亭黑简体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ADMIN</cp:lastModifiedBy>
  <cp:revision>88</cp:revision>
  <dcterms:created xsi:type="dcterms:W3CDTF">2020-08-13T09:19:08Z</dcterms:created>
  <dcterms:modified xsi:type="dcterms:W3CDTF">2023-04-13T08:47:35Z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