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785" r:id="rId6"/>
    <p:sldMasterId id="2147483794" r:id="rId7"/>
  </p:sldMasterIdLst>
  <p:notesMasterIdLst>
    <p:notesMasterId r:id="rId24"/>
  </p:notesMasterIdLst>
  <p:sldIdLst>
    <p:sldId id="256" r:id="rId8"/>
    <p:sldId id="515" r:id="rId9"/>
    <p:sldId id="3401" r:id="rId10"/>
    <p:sldId id="3400" r:id="rId11"/>
    <p:sldId id="265" r:id="rId12"/>
    <p:sldId id="3397" r:id="rId13"/>
    <p:sldId id="516" r:id="rId14"/>
    <p:sldId id="259" r:id="rId15"/>
    <p:sldId id="3398" r:id="rId16"/>
    <p:sldId id="258" r:id="rId17"/>
    <p:sldId id="262" r:id="rId18"/>
    <p:sldId id="263" r:id="rId19"/>
    <p:sldId id="264" r:id="rId20"/>
    <p:sldId id="3399" r:id="rId21"/>
    <p:sldId id="3402" r:id="rId22"/>
    <p:sldId id="34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6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03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99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93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9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7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6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7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7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056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6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5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9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2022/4/14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5C06-581B-4472-8D06-B6E28EBCE947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34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806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736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5" Type="http://schemas.microsoft.com/office/2007/relationships/hdphoto" Target="../media/hdphoto3.wdp"/><Relationship Id="rId4" Type="http://schemas.openxmlformats.org/officeDocument/2006/relationships/image" Target="../media/image4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7.png"/><Relationship Id="rId18" Type="http://schemas.microsoft.com/office/2007/relationships/hdphoto" Target="../media/hdphoto7.wdp"/><Relationship Id="rId26" Type="http://schemas.openxmlformats.org/officeDocument/2006/relationships/slide" Target="slide15.xml"/><Relationship Id="rId3" Type="http://schemas.openxmlformats.org/officeDocument/2006/relationships/slideLayout" Target="../slideLayouts/slideLayout61.xml"/><Relationship Id="rId21" Type="http://schemas.openxmlformats.org/officeDocument/2006/relationships/slide" Target="slide10.xml"/><Relationship Id="rId7" Type="http://schemas.openxmlformats.org/officeDocument/2006/relationships/image" Target="../media/image53.png"/><Relationship Id="rId12" Type="http://schemas.microsoft.com/office/2007/relationships/hdphoto" Target="../media/hdphoto5.wdp"/><Relationship Id="rId17" Type="http://schemas.openxmlformats.org/officeDocument/2006/relationships/image" Target="../media/image60.png"/><Relationship Id="rId25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56.png"/><Relationship Id="rId24" Type="http://schemas.openxmlformats.org/officeDocument/2006/relationships/slide" Target="slide13.xml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openxmlformats.org/officeDocument/2006/relationships/slide" Target="slide12.xml"/><Relationship Id="rId10" Type="http://schemas.openxmlformats.org/officeDocument/2006/relationships/image" Target="../media/image55.png"/><Relationship Id="rId19" Type="http://schemas.openxmlformats.org/officeDocument/2006/relationships/image" Target="../media/image61.png"/><Relationship Id="rId4" Type="http://schemas.openxmlformats.org/officeDocument/2006/relationships/image" Target="../media/image52.jpeg"/><Relationship Id="rId9" Type="http://schemas.openxmlformats.org/officeDocument/2006/relationships/image" Target="../media/image54.png"/><Relationship Id="rId14" Type="http://schemas.microsoft.com/office/2007/relationships/hdphoto" Target="../media/hdphoto6.wdp"/><Relationship Id="rId22" Type="http://schemas.openxmlformats.org/officeDocument/2006/relationships/slide" Target="slide11.xml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9" y="4322088"/>
            <a:ext cx="3051497" cy="2564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thầy cô và các em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môn Tiếng Việt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676186" y="3205192"/>
            <a:ext cx="11391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20. Từ chú bồ câu đến in-tơ-nét. </a:t>
            </a: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55" y="835427"/>
            <a:ext cx="76131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tiếp để hoàn thành câu nêu công dụng của đồ vật: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029" y="4986486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…học bài vào buổi tối.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404" y="874455"/>
            <a:ext cx="7761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tiếp để hoàn thành câu nêu công dụng của đồ vật:</a:t>
            </a: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5006" y="4986486"/>
            <a:ext cx="621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bị nóng vào mùa hè.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0222" y="835427"/>
            <a:ext cx="6971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câu:</a:t>
            </a:r>
          </a:p>
          <a:p>
            <a:pPr lvl="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531" y="4231320"/>
            <a:ext cx="5712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Mỗi 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đều dậy vào lúc 6 giờ sáng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sáng vào lúc 6 giờ 30 phút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289" y="-2565046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66" y="901836"/>
            <a:ext cx="78132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câu gì vào cuối câu sau?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Ôi,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muộn mất rồi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000" y="4899594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than “ 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52945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6440" y="-2560832"/>
            <a:ext cx="3674364" cy="8914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956" y="1997020"/>
            <a:ext cx="2961204" cy="662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292" y="667911"/>
            <a:ext cx="7215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câu gì vào cuối câu sau?</a:t>
            </a: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Cậu đến chưa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5274" y="5058459"/>
            <a:ext cx="396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? 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56077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147044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về giao tiếp, kết nối.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3" y="2799724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dụng đúng dấu chấm, dấu phẩy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23062" y="4241392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được câu giới thiệu công dụng của đồ vật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310063" y="1890786"/>
            <a:ext cx="9881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 động tiếp nối.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1809459" y="3086817"/>
            <a:ext cx="8008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 viết câu văn nêu công dụng của đồ vật có sử dụng dấu chấm, dấu phẩy.</a:t>
            </a:r>
          </a:p>
        </p:txBody>
      </p:sp>
    </p:spTree>
    <p:extLst>
      <p:ext uri="{BB962C8B-B14F-4D97-AF65-F5344CB8AC3E}">
        <p14:creationId xmlns:p14="http://schemas.microsoft.com/office/powerpoint/2010/main" val="405126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4" y="154926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418706" y="1070353"/>
            <a:ext cx="7441222" cy="594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 tư ngày 6 tháng 4 năm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5331" y="1718100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B3655-2081-461A-8994-79B49620476E}"/>
              </a:ext>
            </a:extLst>
          </p:cNvPr>
          <p:cNvSpPr txBox="1"/>
          <p:nvPr/>
        </p:nvSpPr>
        <p:spPr>
          <a:xfrm>
            <a:off x="700795" y="444683"/>
            <a:ext cx="461905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094">
              <a:defRPr/>
            </a:pP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Ghi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047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047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1922751" y="2360662"/>
            <a:ext cx="91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Mở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ộng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vốn từ về giao tiếp, kết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Ē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.</a:t>
            </a:r>
            <a:endParaRPr lang="en-US" sz="3047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39533" y="3000576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   Dấu chấm, dấu phẩy–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tr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89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22751" y="7965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6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147044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về giao tiếp, kết nối.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3" y="2799724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dụng đúng dấu chấm, dấu phẩy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23062" y="4241392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được câu giới thiệu công dụng của đồ vật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442897" y="826088"/>
            <a:ext cx="1141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A889CC">
                    <a:lumMod val="50000"/>
                  </a:srgbClr>
                </a:solidFill>
                <a:latin typeface="Arial-Rounded"/>
                <a:ea typeface="Arial-Rounded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25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1656012" y="660302"/>
            <a:ext cx="9124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2069937" y="1898353"/>
            <a:ext cx="7946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6499140" y="2296261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3014525" y="2962097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4284519" y="2994603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7474364" y="3009127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9301506" y="3743290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6501386" y="2115047"/>
            <a:ext cx="286499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2995424" y="285729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4280549" y="2855086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7447964" y="288871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9272341" y="3636280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3" y="1584751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549" y="-30756"/>
            <a:ext cx="4527431" cy="9248895"/>
          </a:xfrm>
          <a:prstGeom prst="rect">
            <a:avLst/>
          </a:prstGeom>
        </p:spPr>
      </p:pic>
      <p:pic>
        <p:nvPicPr>
          <p:cNvPr id="7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1526" y="428889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A151-01D2-4AA9-BC33-067FBA851C20}"/>
              </a:ext>
            </a:extLst>
          </p:cNvPr>
          <p:cNvSpPr txBox="1"/>
          <p:nvPr/>
        </p:nvSpPr>
        <p:spPr>
          <a:xfrm>
            <a:off x="4107301" y="3323953"/>
            <a:ext cx="4933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Trò chơi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1580" y="4288892"/>
            <a:ext cx="6890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HÀNH TRANG</a:t>
            </a:r>
          </a:p>
        </p:txBody>
      </p:sp>
    </p:spTree>
    <p:extLst>
      <p:ext uri="{BB962C8B-B14F-4D97-AF65-F5344CB8AC3E}">
        <p14:creationId xmlns:p14="http://schemas.microsoft.com/office/powerpoint/2010/main" val="2482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67" y="6149848"/>
            <a:ext cx="1802040" cy="7667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3802375" y="2844300"/>
            <a:ext cx="1547251" cy="17774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4217522" y="4761674"/>
            <a:ext cx="713356" cy="824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5" y="616677"/>
            <a:ext cx="1039302" cy="5979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6" y="1865269"/>
            <a:ext cx="1008710" cy="890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7" y="3365863"/>
            <a:ext cx="1997784" cy="1763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585380"/>
            <a:ext cx="1758383" cy="390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974905" y="4714404"/>
            <a:ext cx="548852" cy="634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6834753" y="3402154"/>
            <a:ext cx="2171731" cy="24948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301032"/>
            <a:ext cx="1757997" cy="1011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5698460"/>
            <a:ext cx="2022368" cy="947078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967365" y="147504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hlinkClick r:id="rId22" action="ppaction://hlinksldjump"/>
          </p:cNvPr>
          <p:cNvSpPr/>
          <p:nvPr/>
        </p:nvSpPr>
        <p:spPr>
          <a:xfrm>
            <a:off x="3981103" y="129762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hlinkClick r:id="rId23" action="ppaction://hlinksldjump"/>
          </p:cNvPr>
          <p:cNvSpPr/>
          <p:nvPr/>
        </p:nvSpPr>
        <p:spPr>
          <a:xfrm>
            <a:off x="3992765" y="284331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hlinkClick r:id="rId24" action="ppaction://hlinksldjump"/>
          </p:cNvPr>
          <p:cNvSpPr/>
          <p:nvPr/>
        </p:nvSpPr>
        <p:spPr>
          <a:xfrm>
            <a:off x="3663602" y="4272399"/>
            <a:ext cx="1937888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le 17">
            <a:hlinkClick r:id="rId25" action="ppaction://hlinksldjump"/>
          </p:cNvPr>
          <p:cNvSpPr/>
          <p:nvPr/>
        </p:nvSpPr>
        <p:spPr>
          <a:xfrm>
            <a:off x="3967365" y="5669351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ight Arrow Callout 2">
            <a:hlinkClick r:id="" action="ppaction://noaction"/>
          </p:cNvPr>
          <p:cNvSpPr/>
          <p:nvPr/>
        </p:nvSpPr>
        <p:spPr>
          <a:xfrm>
            <a:off x="10214256" y="210440"/>
            <a:ext cx="1763486" cy="718458"/>
          </a:xfrm>
          <a:prstGeom prst="rightArrow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6" action="ppaction://hlinksldjump"/>
              </a:rPr>
              <a:t>ĐƯỜNG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634848" y="77290"/>
            <a:ext cx="609600" cy="609600"/>
          </a:xfrm>
          <a:prstGeom prst="rect">
            <a:avLst/>
          </a:prstGeom>
        </p:spPr>
      </p:pic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787248" y="229690"/>
            <a:ext cx="609600" cy="609600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39648" y="382090"/>
            <a:ext cx="609600" cy="609600"/>
          </a:xfrm>
          <a:prstGeom prst="rect">
            <a:avLst/>
          </a:prstGeom>
        </p:spPr>
      </p:pic>
      <p:pic>
        <p:nvPicPr>
          <p:cNvPr id="23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092048" y="53449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244448" y="68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494</Words>
  <Application>Microsoft Office PowerPoint</Application>
  <PresentationFormat>Widescreen</PresentationFormat>
  <Paragraphs>70</Paragraphs>
  <Slides>16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HP001 4 hàng</vt:lpstr>
      <vt:lpstr>Times New Roman</vt:lpstr>
      <vt:lpstr>Wingdings</vt:lpstr>
      <vt:lpstr>字魂59号-创粗黑</vt:lpstr>
      <vt:lpstr>Office Theme</vt:lpstr>
      <vt:lpstr>1_Office 主题</vt:lpstr>
      <vt:lpstr>千图网海量PPT模板www.58pic.com​​</vt:lpstr>
      <vt:lpstr>2_Office 主题</vt:lpstr>
      <vt:lpstr>1_Office Theme</vt:lpstr>
      <vt:lpstr>3_Office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Quyet</cp:lastModifiedBy>
  <cp:revision>54</cp:revision>
  <dcterms:created xsi:type="dcterms:W3CDTF">2021-07-20T01:55:21Z</dcterms:created>
  <dcterms:modified xsi:type="dcterms:W3CDTF">2022-04-14T01:50:59Z</dcterms:modified>
</cp:coreProperties>
</file>