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73" r:id="rId5"/>
    <p:sldMasterId id="2147483895" r:id="rId6"/>
    <p:sldMasterId id="2147483899" r:id="rId7"/>
  </p:sldMasterIdLst>
  <p:notesMasterIdLst>
    <p:notesMasterId r:id="rId19"/>
  </p:notesMasterIdLst>
  <p:sldIdLst>
    <p:sldId id="3401" r:id="rId8"/>
    <p:sldId id="2007577129" r:id="rId9"/>
    <p:sldId id="515" r:id="rId10"/>
    <p:sldId id="2007577124" r:id="rId11"/>
    <p:sldId id="2007577125" r:id="rId12"/>
    <p:sldId id="2007577126" r:id="rId13"/>
    <p:sldId id="2007577130" r:id="rId14"/>
    <p:sldId id="265" r:id="rId15"/>
    <p:sldId id="2007577128" r:id="rId16"/>
    <p:sldId id="2007577131" r:id="rId17"/>
    <p:sldId id="20075771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96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0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6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98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29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12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1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75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02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8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2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98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8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217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231404" y="1894930"/>
            <a:ext cx="9845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432396-42A3-4119-9671-258BDB2DB0F4}"/>
              </a:ext>
            </a:extLst>
          </p:cNvPr>
          <p:cNvSpPr txBox="1"/>
          <p:nvPr/>
        </p:nvSpPr>
        <p:spPr>
          <a:xfrm>
            <a:off x="3291840" y="42672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CACDD-029D-47C0-BBBC-F9988A2E674E}"/>
              </a:ext>
            </a:extLst>
          </p:cNvPr>
          <p:cNvGrpSpPr/>
          <p:nvPr/>
        </p:nvGrpSpPr>
        <p:grpSpPr>
          <a:xfrm>
            <a:off x="1534160" y="1666240"/>
            <a:ext cx="9316720" cy="1246226"/>
            <a:chOff x="1534160" y="1666240"/>
            <a:chExt cx="9316720" cy="12462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9E21FD0-578F-418E-ACE7-3FC2A38AC900}"/>
                </a:ext>
              </a:extLst>
            </p:cNvPr>
            <p:cNvGrpSpPr/>
            <p:nvPr/>
          </p:nvGrpSpPr>
          <p:grpSpPr>
            <a:xfrm>
              <a:off x="1534160" y="1666240"/>
              <a:ext cx="947968" cy="1246226"/>
              <a:chOff x="1477922" y="1778308"/>
              <a:chExt cx="1288686" cy="1418638"/>
            </a:xfrm>
          </p:grpSpPr>
          <p:pic>
            <p:nvPicPr>
              <p:cNvPr id="2" name="图片 18">
                <a:extLst>
                  <a:ext uri="{FF2B5EF4-FFF2-40B4-BE49-F238E27FC236}">
                    <a16:creationId xmlns:a16="http://schemas.microsoft.com/office/drawing/2014/main" id="{2DF4D48D-30C2-4456-9036-0DD3760E0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7922" y="1778308"/>
                <a:ext cx="1288686" cy="1418638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E22F2C-51C7-4325-835F-3D24259B0F5F}"/>
                  </a:ext>
                </a:extLst>
              </p:cNvPr>
              <p:cNvSpPr txBox="1"/>
              <p:nvPr/>
            </p:nvSpPr>
            <p:spPr>
              <a:xfrm>
                <a:off x="2053206" y="2167212"/>
                <a:ext cx="609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Mother" panose="02040603050506020204" pitchFamily="18" charset="0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5E0D9C-366A-47E9-BF02-850D046001D0}"/>
                </a:ext>
              </a:extLst>
            </p:cNvPr>
            <p:cNvSpPr txBox="1"/>
            <p:nvPr/>
          </p:nvSpPr>
          <p:spPr>
            <a:xfrm>
              <a:off x="2405771" y="1835248"/>
              <a:ext cx="84451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Ôn tập, củng cố phép trừ (không nhớ) trong phạm vi 1000.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8544C86-4D56-4904-B578-D48E4A5B6F2F}"/>
              </a:ext>
            </a:extLst>
          </p:cNvPr>
          <p:cNvGrpSpPr/>
          <p:nvPr/>
        </p:nvGrpSpPr>
        <p:grpSpPr>
          <a:xfrm>
            <a:off x="1209040" y="3254105"/>
            <a:ext cx="9895840" cy="1246226"/>
            <a:chOff x="1534160" y="1666240"/>
            <a:chExt cx="9895840" cy="12462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2F5072-9900-410B-9904-6F6700936818}"/>
                </a:ext>
              </a:extLst>
            </p:cNvPr>
            <p:cNvGrpSpPr/>
            <p:nvPr/>
          </p:nvGrpSpPr>
          <p:grpSpPr>
            <a:xfrm>
              <a:off x="1534160" y="1666240"/>
              <a:ext cx="947968" cy="1246226"/>
              <a:chOff x="1477922" y="1778308"/>
              <a:chExt cx="1288686" cy="1418638"/>
            </a:xfrm>
          </p:grpSpPr>
          <p:pic>
            <p:nvPicPr>
              <p:cNvPr id="11" name="图片 18">
                <a:extLst>
                  <a:ext uri="{FF2B5EF4-FFF2-40B4-BE49-F238E27FC236}">
                    <a16:creationId xmlns:a16="http://schemas.microsoft.com/office/drawing/2014/main" id="{D6101689-3D6B-463B-AFBC-70687093E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7922" y="1778308"/>
                <a:ext cx="1288686" cy="141863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6E5DC2-CC02-47CF-8AA2-F9E663E27890}"/>
                  </a:ext>
                </a:extLst>
              </p:cNvPr>
              <p:cNvSpPr txBox="1"/>
              <p:nvPr/>
            </p:nvSpPr>
            <p:spPr>
              <a:xfrm>
                <a:off x="2011771" y="2167212"/>
                <a:ext cx="609600" cy="805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Mother" panose="02040603050506020204" pitchFamily="18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FAA765-8E69-47BE-B34A-EEC3D708E2FF}"/>
                </a:ext>
              </a:extLst>
            </p:cNvPr>
            <p:cNvSpPr txBox="1"/>
            <p:nvPr/>
          </p:nvSpPr>
          <p:spPr>
            <a:xfrm>
              <a:off x="2405771" y="2065282"/>
              <a:ext cx="9024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Ôn tập về so sánh số, đơn vị đo độ dài mét.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FE3FF0-8262-4280-8C32-7CAE2E630970}"/>
              </a:ext>
            </a:extLst>
          </p:cNvPr>
          <p:cNvGrpSpPr/>
          <p:nvPr/>
        </p:nvGrpSpPr>
        <p:grpSpPr>
          <a:xfrm>
            <a:off x="1097280" y="4702672"/>
            <a:ext cx="9173786" cy="1246226"/>
            <a:chOff x="1534160" y="1666240"/>
            <a:chExt cx="9173786" cy="124622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036E31-EEC8-4DFF-8E78-81979D0B82B2}"/>
                </a:ext>
              </a:extLst>
            </p:cNvPr>
            <p:cNvGrpSpPr/>
            <p:nvPr/>
          </p:nvGrpSpPr>
          <p:grpSpPr>
            <a:xfrm>
              <a:off x="1534160" y="1666240"/>
              <a:ext cx="947968" cy="1246226"/>
              <a:chOff x="1477922" y="1778308"/>
              <a:chExt cx="1288686" cy="1418638"/>
            </a:xfrm>
          </p:grpSpPr>
          <p:pic>
            <p:nvPicPr>
              <p:cNvPr id="16" name="图片 18">
                <a:extLst>
                  <a:ext uri="{FF2B5EF4-FFF2-40B4-BE49-F238E27FC236}">
                    <a16:creationId xmlns:a16="http://schemas.microsoft.com/office/drawing/2014/main" id="{0EEAF88B-F4A7-487F-B45C-F33B59F36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7922" y="1778308"/>
                <a:ext cx="1288686" cy="141863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2CCE38-E20A-4597-BA37-2509D1E65156}"/>
                  </a:ext>
                </a:extLst>
              </p:cNvPr>
              <p:cNvSpPr txBox="1"/>
              <p:nvPr/>
            </p:nvSpPr>
            <p:spPr>
              <a:xfrm>
                <a:off x="1984148" y="2167212"/>
                <a:ext cx="609600" cy="805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UTM Mother" panose="02040603050506020204" pitchFamily="18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AD2AB7-7D09-4FA8-80B5-CE507403F294}"/>
                </a:ext>
              </a:extLst>
            </p:cNvPr>
            <p:cNvSpPr txBox="1"/>
            <p:nvPr/>
          </p:nvSpPr>
          <p:spPr>
            <a:xfrm>
              <a:off x="2262837" y="2097662"/>
              <a:ext cx="84451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Ôn tập về hình phẳng, vị trí (trong, ngoài).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2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585F24-7EA2-461A-B863-1ACA4CAB27AE}"/>
              </a:ext>
            </a:extLst>
          </p:cNvPr>
          <p:cNvSpPr txBox="1"/>
          <p:nvPr/>
        </p:nvSpPr>
        <p:spPr>
          <a:xfrm>
            <a:off x="2575560" y="2387600"/>
            <a:ext cx="8031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Củng cố, kết nối</a:t>
            </a:r>
          </a:p>
        </p:txBody>
      </p:sp>
      <p:pic>
        <p:nvPicPr>
          <p:cNvPr id="3" name="图片 20">
            <a:extLst>
              <a:ext uri="{FF2B5EF4-FFF2-40B4-BE49-F238E27FC236}">
                <a16:creationId xmlns:a16="http://schemas.microsoft.com/office/drawing/2014/main" id="{6A5C0563-D5A5-46C2-AD6A-EC6C0E98D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2" y="867262"/>
            <a:ext cx="1855631" cy="2164903"/>
          </a:xfrm>
          <a:prstGeom prst="rect">
            <a:avLst/>
          </a:prstGeom>
        </p:spPr>
      </p:pic>
      <p:pic>
        <p:nvPicPr>
          <p:cNvPr id="4" name="图片 23">
            <a:extLst>
              <a:ext uri="{FF2B5EF4-FFF2-40B4-BE49-F238E27FC236}">
                <a16:creationId xmlns:a16="http://schemas.microsoft.com/office/drawing/2014/main" id="{A6ECFC74-804D-422E-A27D-001AC174C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04" y="904395"/>
            <a:ext cx="1676754" cy="2152650"/>
          </a:xfrm>
          <a:prstGeom prst="rect">
            <a:avLst/>
          </a:prstGeom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0D2F1AF4-407F-4D60-BCC0-9E4FD54773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457" y="3887657"/>
            <a:ext cx="889995" cy="736427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34FE868F-AF8E-4DC1-9411-A8881160FF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2" y="3505508"/>
            <a:ext cx="1288686" cy="141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432396-42A3-4119-9671-258BDB2DB0F4}"/>
              </a:ext>
            </a:extLst>
          </p:cNvPr>
          <p:cNvSpPr txBox="1"/>
          <p:nvPr/>
        </p:nvSpPr>
        <p:spPr>
          <a:xfrm>
            <a:off x="3291840" y="42672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</a:rPr>
              <a:t>YÊU CẦU CẦN ĐẠT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CACDD-029D-47C0-BBBC-F9988A2E674E}"/>
              </a:ext>
            </a:extLst>
          </p:cNvPr>
          <p:cNvGrpSpPr/>
          <p:nvPr/>
        </p:nvGrpSpPr>
        <p:grpSpPr>
          <a:xfrm>
            <a:off x="1534160" y="1666240"/>
            <a:ext cx="9316720" cy="1246226"/>
            <a:chOff x="1534160" y="1666240"/>
            <a:chExt cx="9316720" cy="12462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9E21FD0-578F-418E-ACE7-3FC2A38AC900}"/>
                </a:ext>
              </a:extLst>
            </p:cNvPr>
            <p:cNvGrpSpPr/>
            <p:nvPr/>
          </p:nvGrpSpPr>
          <p:grpSpPr>
            <a:xfrm>
              <a:off x="1534160" y="1666240"/>
              <a:ext cx="947968" cy="1246226"/>
              <a:chOff x="1477922" y="1778308"/>
              <a:chExt cx="1288686" cy="1418638"/>
            </a:xfrm>
          </p:grpSpPr>
          <p:pic>
            <p:nvPicPr>
              <p:cNvPr id="2" name="图片 18">
                <a:extLst>
                  <a:ext uri="{FF2B5EF4-FFF2-40B4-BE49-F238E27FC236}">
                    <a16:creationId xmlns:a16="http://schemas.microsoft.com/office/drawing/2014/main" id="{2DF4D48D-30C2-4456-9036-0DD3760E0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7922" y="1778308"/>
                <a:ext cx="1288686" cy="1418638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E22F2C-51C7-4325-835F-3D24259B0F5F}"/>
                  </a:ext>
                </a:extLst>
              </p:cNvPr>
              <p:cNvSpPr txBox="1"/>
              <p:nvPr/>
            </p:nvSpPr>
            <p:spPr>
              <a:xfrm>
                <a:off x="2053206" y="2167212"/>
                <a:ext cx="609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solidFill>
                      <a:srgbClr val="FF0000"/>
                    </a:solidFill>
                    <a:latin typeface="UTM Mother" panose="02040603050506020204" pitchFamily="18" charset="0"/>
                  </a:rPr>
                  <a:t>1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5E0D9C-366A-47E9-BF02-850D046001D0}"/>
                </a:ext>
              </a:extLst>
            </p:cNvPr>
            <p:cNvSpPr txBox="1"/>
            <p:nvPr/>
          </p:nvSpPr>
          <p:spPr>
            <a:xfrm>
              <a:off x="2405771" y="1835248"/>
              <a:ext cx="844510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Ôn tập, củng cố phép trừ (không nhớ) trong phạm vi 1000.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8544C86-4D56-4904-B578-D48E4A5B6F2F}"/>
              </a:ext>
            </a:extLst>
          </p:cNvPr>
          <p:cNvGrpSpPr/>
          <p:nvPr/>
        </p:nvGrpSpPr>
        <p:grpSpPr>
          <a:xfrm>
            <a:off x="1209040" y="3254105"/>
            <a:ext cx="9895840" cy="1246226"/>
            <a:chOff x="1534160" y="1666240"/>
            <a:chExt cx="9895840" cy="12462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2F5072-9900-410B-9904-6F6700936818}"/>
                </a:ext>
              </a:extLst>
            </p:cNvPr>
            <p:cNvGrpSpPr/>
            <p:nvPr/>
          </p:nvGrpSpPr>
          <p:grpSpPr>
            <a:xfrm>
              <a:off x="1534160" y="1666240"/>
              <a:ext cx="947968" cy="1246226"/>
              <a:chOff x="1477922" y="1778308"/>
              <a:chExt cx="1288686" cy="1418638"/>
            </a:xfrm>
          </p:grpSpPr>
          <p:pic>
            <p:nvPicPr>
              <p:cNvPr id="11" name="图片 18">
                <a:extLst>
                  <a:ext uri="{FF2B5EF4-FFF2-40B4-BE49-F238E27FC236}">
                    <a16:creationId xmlns:a16="http://schemas.microsoft.com/office/drawing/2014/main" id="{D6101689-3D6B-463B-AFBC-70687093E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7922" y="1778308"/>
                <a:ext cx="1288686" cy="141863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6E5DC2-CC02-47CF-8AA2-F9E663E27890}"/>
                  </a:ext>
                </a:extLst>
              </p:cNvPr>
              <p:cNvSpPr txBox="1"/>
              <p:nvPr/>
            </p:nvSpPr>
            <p:spPr>
              <a:xfrm>
                <a:off x="2011771" y="2167212"/>
                <a:ext cx="609600" cy="805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solidFill>
                      <a:srgbClr val="002060"/>
                    </a:solidFill>
                    <a:latin typeface="UTM Mother" panose="02040603050506020204" pitchFamily="18" charset="0"/>
                  </a:rPr>
                  <a:t>2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FAA765-8E69-47BE-B34A-EEC3D708E2FF}"/>
                </a:ext>
              </a:extLst>
            </p:cNvPr>
            <p:cNvSpPr txBox="1"/>
            <p:nvPr/>
          </p:nvSpPr>
          <p:spPr>
            <a:xfrm>
              <a:off x="2405771" y="2065282"/>
              <a:ext cx="9024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</a:rPr>
                <a:t>Ôn tập về so sánh số, đơn vị đo độ dài mét.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FE3FF0-8262-4280-8C32-7CAE2E630970}"/>
              </a:ext>
            </a:extLst>
          </p:cNvPr>
          <p:cNvGrpSpPr/>
          <p:nvPr/>
        </p:nvGrpSpPr>
        <p:grpSpPr>
          <a:xfrm>
            <a:off x="1097280" y="4702672"/>
            <a:ext cx="9173786" cy="1246226"/>
            <a:chOff x="1534160" y="1666240"/>
            <a:chExt cx="9173786" cy="124622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A036E31-EEC8-4DFF-8E78-81979D0B82B2}"/>
                </a:ext>
              </a:extLst>
            </p:cNvPr>
            <p:cNvGrpSpPr/>
            <p:nvPr/>
          </p:nvGrpSpPr>
          <p:grpSpPr>
            <a:xfrm>
              <a:off x="1534160" y="1666240"/>
              <a:ext cx="947968" cy="1246226"/>
              <a:chOff x="1477922" y="1778308"/>
              <a:chExt cx="1288686" cy="1418638"/>
            </a:xfrm>
          </p:grpSpPr>
          <p:pic>
            <p:nvPicPr>
              <p:cNvPr id="16" name="图片 18">
                <a:extLst>
                  <a:ext uri="{FF2B5EF4-FFF2-40B4-BE49-F238E27FC236}">
                    <a16:creationId xmlns:a16="http://schemas.microsoft.com/office/drawing/2014/main" id="{0EEAF88B-F4A7-487F-B45C-F33B59F36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7922" y="1778308"/>
                <a:ext cx="1288686" cy="141863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2CCE38-E20A-4597-BA37-2509D1E65156}"/>
                  </a:ext>
                </a:extLst>
              </p:cNvPr>
              <p:cNvSpPr txBox="1"/>
              <p:nvPr/>
            </p:nvSpPr>
            <p:spPr>
              <a:xfrm>
                <a:off x="1984148" y="2167212"/>
                <a:ext cx="609600" cy="805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solidFill>
                      <a:schemeClr val="accent2">
                        <a:lumMod val="75000"/>
                      </a:schemeClr>
                    </a:solidFill>
                    <a:latin typeface="UTM Mother" panose="02040603050506020204" pitchFamily="18" charset="0"/>
                  </a:rPr>
                  <a:t>3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AD2AB7-7D09-4FA8-80B5-CE507403F294}"/>
                </a:ext>
              </a:extLst>
            </p:cNvPr>
            <p:cNvSpPr txBox="1"/>
            <p:nvPr/>
          </p:nvSpPr>
          <p:spPr>
            <a:xfrm>
              <a:off x="2262837" y="2097662"/>
              <a:ext cx="84451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</a:rPr>
                <a:t>Ôn tập về hình phẳng, vị trí (trong, ngoài).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272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Bài 61: Phép trừ (không nhớ) trong phạm vi 1000.</a:t>
            </a:r>
          </a:p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</a:rPr>
              <a:t>Tiết 3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67;p17">
            <a:extLst>
              <a:ext uri="{FF2B5EF4-FFF2-40B4-BE49-F238E27FC236}">
                <a16:creationId xmlns:a16="http://schemas.microsoft.com/office/drawing/2014/main" id="{0C97EE51-1D43-4AB2-8EA3-E96AC47DA0D1}"/>
              </a:ext>
            </a:extLst>
          </p:cNvPr>
          <p:cNvGrpSpPr/>
          <p:nvPr/>
        </p:nvGrpSpPr>
        <p:grpSpPr>
          <a:xfrm>
            <a:off x="1587968" y="769064"/>
            <a:ext cx="8875174" cy="1384954"/>
            <a:chOff x="1296327" y="1622386"/>
            <a:chExt cx="7565087" cy="1384954"/>
          </a:xfrm>
        </p:grpSpPr>
        <p:sp>
          <p:nvSpPr>
            <p:cNvPr id="3" name="Google Shape;3568;p17">
              <a:extLst>
                <a:ext uri="{FF2B5EF4-FFF2-40B4-BE49-F238E27FC236}">
                  <a16:creationId xmlns:a16="http://schemas.microsoft.com/office/drawing/2014/main" id="{33057B0E-5EFD-4A14-87CC-89986D460A1A}"/>
                </a:ext>
              </a:extLst>
            </p:cNvPr>
            <p:cNvSpPr txBox="1"/>
            <p:nvPr/>
          </p:nvSpPr>
          <p:spPr>
            <a:xfrm>
              <a:off x="1866914" y="1622386"/>
              <a:ext cx="6994500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kết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quả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3569;p17">
              <a:extLst>
                <a:ext uri="{FF2B5EF4-FFF2-40B4-BE49-F238E27FC236}">
                  <a16:creationId xmlns:a16="http://schemas.microsoft.com/office/drawing/2014/main" id="{46651D33-EF6C-4CD6-9058-A235A02341BB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Google Shape;3570;p17" descr="Screen Clipping">
            <a:extLst>
              <a:ext uri="{FF2B5EF4-FFF2-40B4-BE49-F238E27FC236}">
                <a16:creationId xmlns:a16="http://schemas.microsoft.com/office/drawing/2014/main" id="{1924A7CB-4DD2-4B32-A7B9-8BBCA9F03D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4367" y="1850551"/>
            <a:ext cx="8762376" cy="42383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571;p17">
            <a:extLst>
              <a:ext uri="{FF2B5EF4-FFF2-40B4-BE49-F238E27FC236}">
                <a16:creationId xmlns:a16="http://schemas.microsoft.com/office/drawing/2014/main" id="{8065739F-7B2A-4626-B95C-87D9BC64DD35}"/>
              </a:ext>
            </a:extLst>
          </p:cNvPr>
          <p:cNvSpPr/>
          <p:nvPr/>
        </p:nvSpPr>
        <p:spPr>
          <a:xfrm>
            <a:off x="3159406" y="50074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310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572;p17">
            <a:extLst>
              <a:ext uri="{FF2B5EF4-FFF2-40B4-BE49-F238E27FC236}">
                <a16:creationId xmlns:a16="http://schemas.microsoft.com/office/drawing/2014/main" id="{B8ABE089-D5F8-4AF3-841A-180C1B2135D8}"/>
              </a:ext>
            </a:extLst>
          </p:cNvPr>
          <p:cNvSpPr/>
          <p:nvPr/>
        </p:nvSpPr>
        <p:spPr>
          <a:xfrm>
            <a:off x="5612981" y="5476234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303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573;p17">
            <a:extLst>
              <a:ext uri="{FF2B5EF4-FFF2-40B4-BE49-F238E27FC236}">
                <a16:creationId xmlns:a16="http://schemas.microsoft.com/office/drawing/2014/main" id="{3224866E-CEA6-4481-AB09-E4EA4606AFA0}"/>
              </a:ext>
            </a:extLst>
          </p:cNvPr>
          <p:cNvSpPr/>
          <p:nvPr/>
        </p:nvSpPr>
        <p:spPr>
          <a:xfrm>
            <a:off x="8225552" y="5007430"/>
            <a:ext cx="825148" cy="46880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76923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" name="Google Shape;3574;p17">
            <a:extLst>
              <a:ext uri="{FF2B5EF4-FFF2-40B4-BE49-F238E27FC236}">
                <a16:creationId xmlns:a16="http://schemas.microsoft.com/office/drawing/2014/main" id="{AC8EC20B-CCE6-4AD7-8E27-AE6EB0444EE1}"/>
              </a:ext>
            </a:extLst>
          </p:cNvPr>
          <p:cNvCxnSpPr>
            <a:cxnSpLocks/>
          </p:cNvCxnSpPr>
          <p:nvPr/>
        </p:nvCxnSpPr>
        <p:spPr>
          <a:xfrm flipH="1">
            <a:off x="4093030" y="3429000"/>
            <a:ext cx="531522" cy="745607"/>
          </a:xfrm>
          <a:prstGeom prst="straightConnector1">
            <a:avLst/>
          </a:prstGeom>
          <a:noFill/>
          <a:ln w="76200" cap="flat" cmpd="sng">
            <a:solidFill>
              <a:schemeClr val="tx1"/>
            </a:solidFill>
            <a:prstDash val="sysDash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839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579;p18">
            <a:extLst>
              <a:ext uri="{FF2B5EF4-FFF2-40B4-BE49-F238E27FC236}">
                <a16:creationId xmlns:a16="http://schemas.microsoft.com/office/drawing/2014/main" id="{6F161DEE-89B0-4B7D-BEDC-24305B2F2757}"/>
              </a:ext>
            </a:extLst>
          </p:cNvPr>
          <p:cNvSpPr/>
          <p:nvPr/>
        </p:nvSpPr>
        <p:spPr>
          <a:xfrm>
            <a:off x="6259434" y="1851090"/>
            <a:ext cx="5512285" cy="3559860"/>
          </a:xfrm>
          <a:prstGeom prst="rect">
            <a:avLst/>
          </a:prstGeom>
          <a:solidFill>
            <a:srgbClr val="F7AF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580;p18">
            <a:extLst>
              <a:ext uri="{FF2B5EF4-FFF2-40B4-BE49-F238E27FC236}">
                <a16:creationId xmlns:a16="http://schemas.microsoft.com/office/drawing/2014/main" id="{4DC2283B-4097-4ABC-98ED-0B57404019CC}"/>
              </a:ext>
            </a:extLst>
          </p:cNvPr>
          <p:cNvSpPr/>
          <p:nvPr/>
        </p:nvSpPr>
        <p:spPr>
          <a:xfrm>
            <a:off x="165945" y="1851090"/>
            <a:ext cx="5512285" cy="3559860"/>
          </a:xfrm>
          <a:prstGeom prst="rect">
            <a:avLst/>
          </a:prstGeom>
          <a:solidFill>
            <a:srgbClr val="FFF68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3581;p18">
            <a:extLst>
              <a:ext uri="{FF2B5EF4-FFF2-40B4-BE49-F238E27FC236}">
                <a16:creationId xmlns:a16="http://schemas.microsoft.com/office/drawing/2014/main" id="{589EFC5F-EF6E-4759-A4EA-71C139923899}"/>
              </a:ext>
            </a:extLst>
          </p:cNvPr>
          <p:cNvGrpSpPr/>
          <p:nvPr/>
        </p:nvGrpSpPr>
        <p:grpSpPr>
          <a:xfrm>
            <a:off x="1296206" y="1092213"/>
            <a:ext cx="4382024" cy="570588"/>
            <a:chOff x="1296327" y="1647588"/>
            <a:chExt cx="4382024" cy="570588"/>
          </a:xfrm>
        </p:grpSpPr>
        <p:sp>
          <p:nvSpPr>
            <p:cNvPr id="14" name="Google Shape;3582;p18">
              <a:extLst>
                <a:ext uri="{FF2B5EF4-FFF2-40B4-BE49-F238E27FC236}">
                  <a16:creationId xmlns:a16="http://schemas.microsoft.com/office/drawing/2014/main" id="{2E500938-842D-4CF9-8554-0167F668576E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Chọn kết quả đúng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583;p18">
              <a:extLst>
                <a:ext uri="{FF2B5EF4-FFF2-40B4-BE49-F238E27FC236}">
                  <a16:creationId xmlns:a16="http://schemas.microsoft.com/office/drawing/2014/main" id="{10C47817-E808-4BA1-A0EC-3437A8D24746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3584;p18">
            <a:extLst>
              <a:ext uri="{FF2B5EF4-FFF2-40B4-BE49-F238E27FC236}">
                <a16:creationId xmlns:a16="http://schemas.microsoft.com/office/drawing/2014/main" id="{FAFA8E6D-80FB-4074-8CBD-09E17E896101}"/>
              </a:ext>
            </a:extLst>
          </p:cNvPr>
          <p:cNvSpPr txBox="1"/>
          <p:nvPr/>
        </p:nvSpPr>
        <p:spPr>
          <a:xfrm>
            <a:off x="420281" y="2031554"/>
            <a:ext cx="5408459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lphaLcParenR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372 – 251 + 437 = ?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121    +    437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     558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A.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358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B.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558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C.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458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7" name="Google Shape;3585;p18">
            <a:extLst>
              <a:ext uri="{FF2B5EF4-FFF2-40B4-BE49-F238E27FC236}">
                <a16:creationId xmlns:a16="http://schemas.microsoft.com/office/drawing/2014/main" id="{D6DC53D9-8B72-412A-B4AC-2619A6308FFA}"/>
              </a:ext>
            </a:extLst>
          </p:cNvPr>
          <p:cNvSpPr txBox="1"/>
          <p:nvPr/>
        </p:nvSpPr>
        <p:spPr>
          <a:xfrm>
            <a:off x="6444976" y="2020665"/>
            <a:ext cx="5141199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b) 480 – 320 + 382 = ?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160    +    382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=          542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A.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342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B.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442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C.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542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18" name="Google Shape;3586;p18">
            <a:extLst>
              <a:ext uri="{FF2B5EF4-FFF2-40B4-BE49-F238E27FC236}">
                <a16:creationId xmlns:a16="http://schemas.microsoft.com/office/drawing/2014/main" id="{B343E84E-91ED-460E-ADB4-8B89D815A34E}"/>
              </a:ext>
            </a:extLst>
          </p:cNvPr>
          <p:cNvSpPr/>
          <p:nvPr/>
        </p:nvSpPr>
        <p:spPr>
          <a:xfrm>
            <a:off x="2134766" y="4385815"/>
            <a:ext cx="692727" cy="692727"/>
          </a:xfrm>
          <a:prstGeom prst="ellipse">
            <a:avLst/>
          </a:prstGeom>
          <a:noFill/>
          <a:ln w="38100" cap="flat" cmpd="sng">
            <a:solidFill>
              <a:srgbClr val="4BAC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587;p18">
            <a:extLst>
              <a:ext uri="{FF2B5EF4-FFF2-40B4-BE49-F238E27FC236}">
                <a16:creationId xmlns:a16="http://schemas.microsoft.com/office/drawing/2014/main" id="{E75EA63A-1A11-4C95-85B5-64642886B27E}"/>
              </a:ext>
            </a:extLst>
          </p:cNvPr>
          <p:cNvSpPr/>
          <p:nvPr/>
        </p:nvSpPr>
        <p:spPr>
          <a:xfrm>
            <a:off x="9944112" y="4364037"/>
            <a:ext cx="692727" cy="692727"/>
          </a:xfrm>
          <a:prstGeom prst="ellipse">
            <a:avLst/>
          </a:prstGeom>
          <a:noFill/>
          <a:ln w="38100" cap="flat" cmpd="sng">
            <a:solidFill>
              <a:srgbClr val="4BAC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368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92;p19">
            <a:extLst>
              <a:ext uri="{FF2B5EF4-FFF2-40B4-BE49-F238E27FC236}">
                <a16:creationId xmlns:a16="http://schemas.microsoft.com/office/drawing/2014/main" id="{57F55B4A-4A11-4FFA-98FD-9EB74B4687B7}"/>
              </a:ext>
            </a:extLst>
          </p:cNvPr>
          <p:cNvGrpSpPr/>
          <p:nvPr/>
        </p:nvGrpSpPr>
        <p:grpSpPr>
          <a:xfrm>
            <a:off x="977307" y="623733"/>
            <a:ext cx="9732252" cy="1001475"/>
            <a:chOff x="1296327" y="1647588"/>
            <a:chExt cx="9732252" cy="1001475"/>
          </a:xfrm>
        </p:grpSpPr>
        <p:sp>
          <p:nvSpPr>
            <p:cNvPr id="3" name="Google Shape;3593;p19">
              <a:extLst>
                <a:ext uri="{FF2B5EF4-FFF2-40B4-BE49-F238E27FC236}">
                  <a16:creationId xmlns:a16="http://schemas.microsoft.com/office/drawing/2014/main" id="{89D50394-D2B2-4A13-BB43-1BB272E7678D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 hiệu của số lớn nhất nằm trong hình tròn và số bé nhất nằm trong hình vuông.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594;p19">
              <a:extLst>
                <a:ext uri="{FF2B5EF4-FFF2-40B4-BE49-F238E27FC236}">
                  <a16:creationId xmlns:a16="http://schemas.microsoft.com/office/drawing/2014/main" id="{86CF40E6-CFF8-4B03-85BC-63724694AB10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oogle Shape;3595;p19">
            <a:extLst>
              <a:ext uri="{FF2B5EF4-FFF2-40B4-BE49-F238E27FC236}">
                <a16:creationId xmlns:a16="http://schemas.microsoft.com/office/drawing/2014/main" id="{1FBA6CEE-4F04-4B4A-81C1-2F03496B727C}"/>
              </a:ext>
            </a:extLst>
          </p:cNvPr>
          <p:cNvGrpSpPr/>
          <p:nvPr/>
        </p:nvGrpSpPr>
        <p:grpSpPr>
          <a:xfrm>
            <a:off x="6719452" y="1828799"/>
            <a:ext cx="3990107" cy="2646301"/>
            <a:chOff x="6719452" y="1828799"/>
            <a:chExt cx="3990107" cy="2646301"/>
          </a:xfrm>
        </p:grpSpPr>
        <p:sp>
          <p:nvSpPr>
            <p:cNvPr id="6" name="Google Shape;3596;p19">
              <a:extLst>
                <a:ext uri="{FF2B5EF4-FFF2-40B4-BE49-F238E27FC236}">
                  <a16:creationId xmlns:a16="http://schemas.microsoft.com/office/drawing/2014/main" id="{6C7CEAF8-0FAD-416A-B038-9AAD9262154F}"/>
                </a:ext>
              </a:extLst>
            </p:cNvPr>
            <p:cNvSpPr/>
            <p:nvPr/>
          </p:nvSpPr>
          <p:spPr>
            <a:xfrm>
              <a:off x="6719452" y="1828799"/>
              <a:ext cx="2646219" cy="2646219"/>
            </a:xfrm>
            <a:prstGeom prst="rect">
              <a:avLst/>
            </a:prstGeom>
            <a:solidFill>
              <a:srgbClr val="FBD4B4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597;p19">
              <a:extLst>
                <a:ext uri="{FF2B5EF4-FFF2-40B4-BE49-F238E27FC236}">
                  <a16:creationId xmlns:a16="http://schemas.microsoft.com/office/drawing/2014/main" id="{CCD99FEE-A0CF-49F6-8C3B-5C29F5F39916}"/>
                </a:ext>
              </a:extLst>
            </p:cNvPr>
            <p:cNvSpPr/>
            <p:nvPr/>
          </p:nvSpPr>
          <p:spPr>
            <a:xfrm>
              <a:off x="8063341" y="1828800"/>
              <a:ext cx="2646218" cy="2646218"/>
            </a:xfrm>
            <a:prstGeom prst="ellipse">
              <a:avLst/>
            </a:prstGeom>
            <a:solidFill>
              <a:srgbClr val="FBD4B4"/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" name="Google Shape;3598;p19">
              <a:extLst>
                <a:ext uri="{FF2B5EF4-FFF2-40B4-BE49-F238E27FC236}">
                  <a16:creationId xmlns:a16="http://schemas.microsoft.com/office/drawing/2014/main" id="{4201D07B-0033-48D6-8E7B-43AB33CDE515}"/>
                </a:ext>
              </a:extLst>
            </p:cNvPr>
            <p:cNvCxnSpPr>
              <a:stCxn id="7" idx="0"/>
            </p:cNvCxnSpPr>
            <p:nvPr/>
          </p:nvCxnSpPr>
          <p:spPr>
            <a:xfrm flipH="1">
              <a:off x="9365750" y="1828800"/>
              <a:ext cx="20700" cy="2646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" name="Google Shape;3599;p19">
              <a:extLst>
                <a:ext uri="{FF2B5EF4-FFF2-40B4-BE49-F238E27FC236}">
                  <a16:creationId xmlns:a16="http://schemas.microsoft.com/office/drawing/2014/main" id="{E6F7C31C-A04F-4BC3-B539-322EE5350A5B}"/>
                </a:ext>
              </a:extLst>
            </p:cNvPr>
            <p:cNvSpPr txBox="1"/>
            <p:nvPr/>
          </p:nvSpPr>
          <p:spPr>
            <a:xfrm>
              <a:off x="6842788" y="2036619"/>
              <a:ext cx="92512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410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600;p19">
              <a:extLst>
                <a:ext uri="{FF2B5EF4-FFF2-40B4-BE49-F238E27FC236}">
                  <a16:creationId xmlns:a16="http://schemas.microsoft.com/office/drawing/2014/main" id="{37991746-28D0-4252-B0D5-74E90C0A5843}"/>
                </a:ext>
              </a:extLst>
            </p:cNvPr>
            <p:cNvSpPr txBox="1"/>
            <p:nvPr/>
          </p:nvSpPr>
          <p:spPr>
            <a:xfrm>
              <a:off x="6842788" y="3906982"/>
              <a:ext cx="92512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569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601;p19">
              <a:extLst>
                <a:ext uri="{FF2B5EF4-FFF2-40B4-BE49-F238E27FC236}">
                  <a16:creationId xmlns:a16="http://schemas.microsoft.com/office/drawing/2014/main" id="{735F3C87-2D81-4042-81CE-F68165BEB815}"/>
                </a:ext>
              </a:extLst>
            </p:cNvPr>
            <p:cNvSpPr txBox="1"/>
            <p:nvPr/>
          </p:nvSpPr>
          <p:spPr>
            <a:xfrm>
              <a:off x="8405779" y="2921074"/>
              <a:ext cx="92512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824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602;p19">
              <a:extLst>
                <a:ext uri="{FF2B5EF4-FFF2-40B4-BE49-F238E27FC236}">
                  <a16:creationId xmlns:a16="http://schemas.microsoft.com/office/drawing/2014/main" id="{52FC1272-A918-4F65-ACFA-79BB67081CD0}"/>
                </a:ext>
              </a:extLst>
            </p:cNvPr>
            <p:cNvSpPr txBox="1"/>
            <p:nvPr/>
          </p:nvSpPr>
          <p:spPr>
            <a:xfrm>
              <a:off x="9626331" y="2267451"/>
              <a:ext cx="92512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842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603;p19">
              <a:extLst>
                <a:ext uri="{FF2B5EF4-FFF2-40B4-BE49-F238E27FC236}">
                  <a16:creationId xmlns:a16="http://schemas.microsoft.com/office/drawing/2014/main" id="{38205BD3-1105-435A-AA95-881A8B6819F0}"/>
                </a:ext>
              </a:extLst>
            </p:cNvPr>
            <p:cNvSpPr txBox="1"/>
            <p:nvPr/>
          </p:nvSpPr>
          <p:spPr>
            <a:xfrm>
              <a:off x="9626331" y="3445088"/>
              <a:ext cx="925125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749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3604;p19">
            <a:extLst>
              <a:ext uri="{FF2B5EF4-FFF2-40B4-BE49-F238E27FC236}">
                <a16:creationId xmlns:a16="http://schemas.microsoft.com/office/drawing/2014/main" id="{61D0308C-A326-4F30-8694-E40EB104382F}"/>
              </a:ext>
            </a:extLst>
          </p:cNvPr>
          <p:cNvSpPr txBox="1"/>
          <p:nvPr/>
        </p:nvSpPr>
        <p:spPr>
          <a:xfrm>
            <a:off x="720437" y="1713036"/>
            <a:ext cx="5682886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842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410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5" name="Google Shape;3605;p19">
            <a:extLst>
              <a:ext uri="{FF2B5EF4-FFF2-40B4-BE49-F238E27FC236}">
                <a16:creationId xmlns:a16="http://schemas.microsoft.com/office/drawing/2014/main" id="{4136B3EF-8A74-4957-9534-0C7F6F6BC512}"/>
              </a:ext>
            </a:extLst>
          </p:cNvPr>
          <p:cNvSpPr/>
          <p:nvPr/>
        </p:nvSpPr>
        <p:spPr>
          <a:xfrm>
            <a:off x="8063341" y="1828797"/>
            <a:ext cx="2646218" cy="2646218"/>
          </a:xfrm>
          <a:prstGeom prst="ellipse">
            <a:avLst/>
          </a:prstGeom>
          <a:noFill/>
          <a:ln w="2857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06;p19">
            <a:extLst>
              <a:ext uri="{FF2B5EF4-FFF2-40B4-BE49-F238E27FC236}">
                <a16:creationId xmlns:a16="http://schemas.microsoft.com/office/drawing/2014/main" id="{E7638C53-1F66-4A67-910C-BDD00ADC1775}"/>
              </a:ext>
            </a:extLst>
          </p:cNvPr>
          <p:cNvSpPr/>
          <p:nvPr/>
        </p:nvSpPr>
        <p:spPr>
          <a:xfrm>
            <a:off x="9489008" y="2171315"/>
            <a:ext cx="959891" cy="653620"/>
          </a:xfrm>
          <a:prstGeom prst="ellipse">
            <a:avLst/>
          </a:prstGeom>
          <a:noFill/>
          <a:ln w="2857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07;p19">
            <a:extLst>
              <a:ext uri="{FF2B5EF4-FFF2-40B4-BE49-F238E27FC236}">
                <a16:creationId xmlns:a16="http://schemas.microsoft.com/office/drawing/2014/main" id="{2A679C95-1DB6-402C-A415-4474DC6955E6}"/>
              </a:ext>
            </a:extLst>
          </p:cNvPr>
          <p:cNvSpPr/>
          <p:nvPr/>
        </p:nvSpPr>
        <p:spPr>
          <a:xfrm>
            <a:off x="6719451" y="1828796"/>
            <a:ext cx="2646219" cy="2646219"/>
          </a:xfrm>
          <a:prstGeom prst="rect">
            <a:avLst/>
          </a:prstGeom>
          <a:noFill/>
          <a:ln w="285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608;p19">
            <a:extLst>
              <a:ext uri="{FF2B5EF4-FFF2-40B4-BE49-F238E27FC236}">
                <a16:creationId xmlns:a16="http://schemas.microsoft.com/office/drawing/2014/main" id="{6C371325-28C8-4897-959B-6DD1EA7B7803}"/>
              </a:ext>
            </a:extLst>
          </p:cNvPr>
          <p:cNvSpPr/>
          <p:nvPr/>
        </p:nvSpPr>
        <p:spPr>
          <a:xfrm>
            <a:off x="6842789" y="2031922"/>
            <a:ext cx="699230" cy="46150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3609;p19">
            <a:extLst>
              <a:ext uri="{FF2B5EF4-FFF2-40B4-BE49-F238E27FC236}">
                <a16:creationId xmlns:a16="http://schemas.microsoft.com/office/drawing/2014/main" id="{631B356A-9671-483E-A8E4-8A10549486DC}"/>
              </a:ext>
            </a:extLst>
          </p:cNvPr>
          <p:cNvGrpSpPr/>
          <p:nvPr/>
        </p:nvGrpSpPr>
        <p:grpSpPr>
          <a:xfrm>
            <a:off x="1162901" y="5004363"/>
            <a:ext cx="3713900" cy="936030"/>
            <a:chOff x="6881370" y="4098709"/>
            <a:chExt cx="3900930" cy="936030"/>
          </a:xfrm>
        </p:grpSpPr>
        <p:sp>
          <p:nvSpPr>
            <p:cNvPr id="20" name="Google Shape;3610;p19">
              <a:extLst>
                <a:ext uri="{FF2B5EF4-FFF2-40B4-BE49-F238E27FC236}">
                  <a16:creationId xmlns:a16="http://schemas.microsoft.com/office/drawing/2014/main" id="{32E6ED78-00BA-4556-8BBB-F6CA4045DA6D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842 – 410 = 432</a:t>
              </a:r>
              <a:endParaRPr kumimoji="0" sz="3200" b="1" i="0" u="none" strike="noStrike" kern="1200" cap="none" spc="0" normalizeH="0" baseline="0" noProof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611;p19">
              <a:extLst>
                <a:ext uri="{FF2B5EF4-FFF2-40B4-BE49-F238E27FC236}">
                  <a16:creationId xmlns:a16="http://schemas.microsoft.com/office/drawing/2014/main" id="{5772500B-B637-4F92-8B61-79A6ED686E98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27AB69-F6E0-42F6-9A37-4ED8609BF5F4}"/>
              </a:ext>
            </a:extLst>
          </p:cNvPr>
          <p:cNvCxnSpPr/>
          <p:nvPr/>
        </p:nvCxnSpPr>
        <p:spPr>
          <a:xfrm>
            <a:off x="4128660" y="1148154"/>
            <a:ext cx="19673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BB4CFE-D4FB-4CAC-B3F3-9BB04E5D8F34}"/>
              </a:ext>
            </a:extLst>
          </p:cNvPr>
          <p:cNvCxnSpPr/>
          <p:nvPr/>
        </p:nvCxnSpPr>
        <p:spPr>
          <a:xfrm>
            <a:off x="1594540" y="1590948"/>
            <a:ext cx="19673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1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1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oogle Shape;3616;p20">
            <a:extLst>
              <a:ext uri="{FF2B5EF4-FFF2-40B4-BE49-F238E27FC236}">
                <a16:creationId xmlns:a16="http://schemas.microsoft.com/office/drawing/2014/main" id="{E4A9DA97-68CC-48FA-A618-DAA4EB6AAB68}"/>
              </a:ext>
            </a:extLst>
          </p:cNvPr>
          <p:cNvGrpSpPr/>
          <p:nvPr/>
        </p:nvGrpSpPr>
        <p:grpSpPr>
          <a:xfrm>
            <a:off x="977307" y="623733"/>
            <a:ext cx="9732252" cy="570588"/>
            <a:chOff x="1296327" y="1647588"/>
            <a:chExt cx="9732252" cy="570588"/>
          </a:xfrm>
        </p:grpSpPr>
        <p:sp>
          <p:nvSpPr>
            <p:cNvPr id="11" name="Google Shape;3617;p20">
              <a:extLst>
                <a:ext uri="{FF2B5EF4-FFF2-40B4-BE49-F238E27FC236}">
                  <a16:creationId xmlns:a16="http://schemas.microsoft.com/office/drawing/2014/main" id="{8DA4B8E6-4F73-44B7-ACDF-7116976FFEFF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Biết chiều dài của một số cây cầu như sau: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12" name="Google Shape;3618;p20">
              <a:extLst>
                <a:ext uri="{FF2B5EF4-FFF2-40B4-BE49-F238E27FC236}">
                  <a16:creationId xmlns:a16="http://schemas.microsoft.com/office/drawing/2014/main" id="{D917708D-43F3-4902-B08C-032F58469D83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" name="Google Shape;3619;p20">
            <a:extLst>
              <a:ext uri="{FF2B5EF4-FFF2-40B4-BE49-F238E27FC236}">
                <a16:creationId xmlns:a16="http://schemas.microsoft.com/office/drawing/2014/main" id="{6C058FA8-C1AA-40AA-BB79-8191B5BBF482}"/>
              </a:ext>
            </a:extLst>
          </p:cNvPr>
          <p:cNvGraphicFramePr/>
          <p:nvPr/>
        </p:nvGraphicFramePr>
        <p:xfrm>
          <a:off x="413725" y="1680329"/>
          <a:ext cx="11430001" cy="20565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27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2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6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39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7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Tên cầu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Rồng (Đà Nẵng)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Bãi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Cháy</a:t>
                      </a:r>
                      <a:endParaRPr sz="2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(Quảng Ninh)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Trường Tiền (Thừa Thiên – Huế)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Bến Thủy 2 (Nghệ An –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Hà Tĩnh)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4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Chiều dài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666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903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403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1 000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5D23ECB-38E6-4D04-AB09-196FAF314E40}"/>
              </a:ext>
            </a:extLst>
          </p:cNvPr>
          <p:cNvSpPr txBox="1"/>
          <p:nvPr/>
        </p:nvSpPr>
        <p:spPr>
          <a:xfrm>
            <a:off x="1434507" y="4080133"/>
            <a:ext cx="8695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b="1">
                <a:solidFill>
                  <a:srgbClr val="0070C0"/>
                </a:solidFill>
                <a:latin typeface="UTM Avo" panose="02040603050506020204" pitchFamily="18" charset="0"/>
              </a:rPr>
              <a:t>Trong các cây cầu trên, cầu nào dài nhất, </a:t>
            </a:r>
          </a:p>
          <a:p>
            <a:r>
              <a:rPr lang="en-US" sz="2800" b="1">
                <a:solidFill>
                  <a:srgbClr val="0070C0"/>
                </a:solidFill>
                <a:latin typeface="UTM Avo" panose="02040603050506020204" pitchFamily="18" charset="0"/>
              </a:rPr>
              <a:t>cầu nào ngắn nhất?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29B721-B184-4241-AAA2-78A1B0DB0819}"/>
              </a:ext>
            </a:extLst>
          </p:cNvPr>
          <p:cNvCxnSpPr>
            <a:cxnSpLocks/>
          </p:cNvCxnSpPr>
          <p:nvPr/>
        </p:nvCxnSpPr>
        <p:spPr>
          <a:xfrm>
            <a:off x="6567060" y="4561914"/>
            <a:ext cx="30849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9312AB3-D7AB-4575-9FEA-8845FB6ACD38}"/>
              </a:ext>
            </a:extLst>
          </p:cNvPr>
          <p:cNvSpPr/>
          <p:nvPr/>
        </p:nvSpPr>
        <p:spPr>
          <a:xfrm>
            <a:off x="9113520" y="1680329"/>
            <a:ext cx="2730206" cy="205655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48B3C2-27A1-44AF-A8BE-E13820A80D70}"/>
              </a:ext>
            </a:extLst>
          </p:cNvPr>
          <p:cNvCxnSpPr>
            <a:cxnSpLocks/>
          </p:cNvCxnSpPr>
          <p:nvPr/>
        </p:nvCxnSpPr>
        <p:spPr>
          <a:xfrm>
            <a:off x="1566493" y="4968314"/>
            <a:ext cx="339343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EA00126-FF45-400F-A19F-C0BDC1FCDADD}"/>
              </a:ext>
            </a:extLst>
          </p:cNvPr>
          <p:cNvSpPr/>
          <p:nvPr/>
        </p:nvSpPr>
        <p:spPr>
          <a:xfrm>
            <a:off x="6197600" y="1680329"/>
            <a:ext cx="2801326" cy="205655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ACA727-1206-44C9-B463-719DF00C9978}"/>
              </a:ext>
            </a:extLst>
          </p:cNvPr>
          <p:cNvSpPr txBox="1"/>
          <p:nvPr/>
        </p:nvSpPr>
        <p:spPr>
          <a:xfrm>
            <a:off x="1434506" y="5177671"/>
            <a:ext cx="9883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UTM Avo" panose="02040603050506020204" pitchFamily="18" charset="0"/>
              </a:rPr>
              <a:t>b. Cầu Bãi Cháy dài hơn cầu Trường Tiến bao nhiêu mét?</a:t>
            </a:r>
          </a:p>
        </p:txBody>
      </p:sp>
    </p:spTree>
    <p:extLst>
      <p:ext uri="{BB962C8B-B14F-4D97-AF65-F5344CB8AC3E}">
        <p14:creationId xmlns:p14="http://schemas.microsoft.com/office/powerpoint/2010/main" val="38495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oogle Shape;3616;p20">
            <a:extLst>
              <a:ext uri="{FF2B5EF4-FFF2-40B4-BE49-F238E27FC236}">
                <a16:creationId xmlns:a16="http://schemas.microsoft.com/office/drawing/2014/main" id="{E4A9DA97-68CC-48FA-A618-DAA4EB6AAB68}"/>
              </a:ext>
            </a:extLst>
          </p:cNvPr>
          <p:cNvGrpSpPr/>
          <p:nvPr/>
        </p:nvGrpSpPr>
        <p:grpSpPr>
          <a:xfrm>
            <a:off x="977307" y="623733"/>
            <a:ext cx="9732252" cy="570588"/>
            <a:chOff x="1296327" y="1647588"/>
            <a:chExt cx="9732252" cy="570588"/>
          </a:xfrm>
        </p:grpSpPr>
        <p:sp>
          <p:nvSpPr>
            <p:cNvPr id="11" name="Google Shape;3617;p20">
              <a:extLst>
                <a:ext uri="{FF2B5EF4-FFF2-40B4-BE49-F238E27FC236}">
                  <a16:creationId xmlns:a16="http://schemas.microsoft.com/office/drawing/2014/main" id="{8DA4B8E6-4F73-44B7-ACDF-7116976FFEFF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Biết chiều dài của một số cây cầu như sau: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</a:endParaRPr>
            </a:p>
          </p:txBody>
        </p:sp>
        <p:sp>
          <p:nvSpPr>
            <p:cNvPr id="12" name="Google Shape;3618;p20">
              <a:extLst>
                <a:ext uri="{FF2B5EF4-FFF2-40B4-BE49-F238E27FC236}">
                  <a16:creationId xmlns:a16="http://schemas.microsoft.com/office/drawing/2014/main" id="{D917708D-43F3-4902-B08C-032F58469D83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3" name="Google Shape;3619;p20">
            <a:extLst>
              <a:ext uri="{FF2B5EF4-FFF2-40B4-BE49-F238E27FC236}">
                <a16:creationId xmlns:a16="http://schemas.microsoft.com/office/drawing/2014/main" id="{6C058FA8-C1AA-40AA-BB79-8191B5BBF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5211940"/>
              </p:ext>
            </p:extLst>
          </p:nvPr>
        </p:nvGraphicFramePr>
        <p:xfrm>
          <a:off x="413725" y="1680329"/>
          <a:ext cx="11430001" cy="20565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27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2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68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39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071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Tên cầu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Rồng (Đà Nẵng)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Bãi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Cháy</a:t>
                      </a:r>
                      <a:endParaRPr sz="2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(Quảng Ninh)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Trường Tiền (Thừa Thiên – Huế)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Cầu Bến Thủy 2 (Nghệ An –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Hà Tĩnh)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4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Chiều dài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666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903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403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  <a:ea typeface="UTM Avo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1 000 m</a:t>
                      </a:r>
                      <a:endParaRPr sz="2400"/>
                    </a:p>
                  </a:txBody>
                  <a:tcPr marL="91450" marR="91450" marT="45725" marB="45725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Google Shape;3620;p20">
            <a:extLst>
              <a:ext uri="{FF2B5EF4-FFF2-40B4-BE49-F238E27FC236}">
                <a16:creationId xmlns:a16="http://schemas.microsoft.com/office/drawing/2014/main" id="{A0ADCDAA-32BC-4FC0-9BA5-8DC6851F26CC}"/>
              </a:ext>
            </a:extLst>
          </p:cNvPr>
          <p:cNvSpPr txBox="1"/>
          <p:nvPr/>
        </p:nvSpPr>
        <p:spPr>
          <a:xfrm>
            <a:off x="558800" y="3803956"/>
            <a:ext cx="1111503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b.                             </a:t>
            </a:r>
          </a:p>
          <a:p>
            <a:pPr algn="ctr"/>
            <a:r>
              <a:rPr lang="en-US" sz="3200" b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Bài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giải</a:t>
            </a:r>
            <a:endParaRPr sz="3200" b="1" dirty="0">
              <a:solidFill>
                <a:srgbClr val="E36C09"/>
              </a:solidFill>
              <a:latin typeface="UTM Avo"/>
              <a:ea typeface="Arial"/>
              <a:cs typeface="Arial"/>
              <a:sym typeface="Arial"/>
            </a:endParaRPr>
          </a:p>
          <a:p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Bãi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Cháy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dài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hơn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cầu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Trường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Tiền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mét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:</a:t>
            </a:r>
            <a:endParaRPr sz="2000" b="1" dirty="0">
              <a:solidFill>
                <a:prstClr val="black"/>
              </a:solidFill>
              <a:latin typeface="UTM Avo"/>
            </a:endParaRPr>
          </a:p>
          <a:p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              903 – 403 = 500 (m)</a:t>
            </a:r>
            <a:endParaRPr sz="2000" b="1" dirty="0">
              <a:solidFill>
                <a:prstClr val="black"/>
              </a:solidFill>
              <a:latin typeface="UTM Avo"/>
            </a:endParaRPr>
          </a:p>
          <a:p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                             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lang="en-US" sz="3200" b="1" dirty="0">
                <a:solidFill>
                  <a:srgbClr val="E36C09"/>
                </a:solidFill>
                <a:latin typeface="UTM Avo"/>
                <a:ea typeface="Arial"/>
                <a:cs typeface="Arial"/>
                <a:sym typeface="Arial"/>
              </a:rPr>
              <a:t>: 500 m</a:t>
            </a:r>
            <a:endParaRPr sz="2000" b="1"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625;p21">
            <a:extLst>
              <a:ext uri="{FF2B5EF4-FFF2-40B4-BE49-F238E27FC236}">
                <a16:creationId xmlns:a16="http://schemas.microsoft.com/office/drawing/2014/main" id="{9864F658-8885-4247-9420-FFE57D4EBB89}"/>
              </a:ext>
            </a:extLst>
          </p:cNvPr>
          <p:cNvGrpSpPr/>
          <p:nvPr/>
        </p:nvGrpSpPr>
        <p:grpSpPr>
          <a:xfrm>
            <a:off x="977307" y="623733"/>
            <a:ext cx="9732252" cy="570588"/>
            <a:chOff x="1296327" y="1647588"/>
            <a:chExt cx="9732252" cy="570588"/>
          </a:xfrm>
        </p:grpSpPr>
        <p:sp>
          <p:nvSpPr>
            <p:cNvPr id="3" name="Google Shape;3626;p21">
              <a:extLst>
                <a:ext uri="{FF2B5EF4-FFF2-40B4-BE49-F238E27FC236}">
                  <a16:creationId xmlns:a16="http://schemas.microsoft.com/office/drawing/2014/main" id="{01536991-FEF3-427C-87DC-C9FD702554A9}"/>
                </a:ext>
              </a:extLst>
            </p:cNvPr>
            <p:cNvSpPr txBox="1"/>
            <p:nvPr/>
          </p:nvSpPr>
          <p:spPr>
            <a:xfrm>
              <a:off x="1866914" y="1694956"/>
              <a:ext cx="916166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 số 780 được xếp bởi que tính như sau: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627;p21">
              <a:extLst>
                <a:ext uri="{FF2B5EF4-FFF2-40B4-BE49-F238E27FC236}">
                  <a16:creationId xmlns:a16="http://schemas.microsoft.com/office/drawing/2014/main" id="{2A3D67D4-EBE8-47E4-82E2-1E6F35714D1C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3628;p21">
            <a:extLst>
              <a:ext uri="{FF2B5EF4-FFF2-40B4-BE49-F238E27FC236}">
                <a16:creationId xmlns:a16="http://schemas.microsoft.com/office/drawing/2014/main" id="{70BA6827-4CE7-45C1-945D-6E3E170BA66C}"/>
              </a:ext>
            </a:extLst>
          </p:cNvPr>
          <p:cNvSpPr/>
          <p:nvPr/>
        </p:nvSpPr>
        <p:spPr>
          <a:xfrm>
            <a:off x="4419600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6" name="Google Shape;3629;p21">
            <a:extLst>
              <a:ext uri="{FF2B5EF4-FFF2-40B4-BE49-F238E27FC236}">
                <a16:creationId xmlns:a16="http://schemas.microsoft.com/office/drawing/2014/main" id="{7FC8DEEF-524E-494D-95AF-6F1C3DAC7D81}"/>
              </a:ext>
            </a:extLst>
          </p:cNvPr>
          <p:cNvSpPr/>
          <p:nvPr/>
        </p:nvSpPr>
        <p:spPr>
          <a:xfrm>
            <a:off x="4419600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7" name="Google Shape;3630;p21">
            <a:extLst>
              <a:ext uri="{FF2B5EF4-FFF2-40B4-BE49-F238E27FC236}">
                <a16:creationId xmlns:a16="http://schemas.microsoft.com/office/drawing/2014/main" id="{77AB16AE-779B-4F9D-BD74-B4B1D5999693}"/>
              </a:ext>
            </a:extLst>
          </p:cNvPr>
          <p:cNvSpPr/>
          <p:nvPr/>
        </p:nvSpPr>
        <p:spPr>
          <a:xfrm>
            <a:off x="3207545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8" name="Google Shape;3631;p21">
            <a:extLst>
              <a:ext uri="{FF2B5EF4-FFF2-40B4-BE49-F238E27FC236}">
                <a16:creationId xmlns:a16="http://schemas.microsoft.com/office/drawing/2014/main" id="{0EC81FAF-0DC5-4D65-8E26-586663CB3C62}"/>
              </a:ext>
            </a:extLst>
          </p:cNvPr>
          <p:cNvSpPr/>
          <p:nvPr/>
        </p:nvSpPr>
        <p:spPr>
          <a:xfrm>
            <a:off x="4676775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632;p21">
            <a:extLst>
              <a:ext uri="{FF2B5EF4-FFF2-40B4-BE49-F238E27FC236}">
                <a16:creationId xmlns:a16="http://schemas.microsoft.com/office/drawing/2014/main" id="{C88898D9-22B0-4CFA-827C-DBAE374495C4}"/>
              </a:ext>
            </a:extLst>
          </p:cNvPr>
          <p:cNvSpPr/>
          <p:nvPr/>
        </p:nvSpPr>
        <p:spPr>
          <a:xfrm>
            <a:off x="4676775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633;p21">
            <a:extLst>
              <a:ext uri="{FF2B5EF4-FFF2-40B4-BE49-F238E27FC236}">
                <a16:creationId xmlns:a16="http://schemas.microsoft.com/office/drawing/2014/main" id="{9BA8E420-668F-4D5A-BD37-076E90E7CFD5}"/>
              </a:ext>
            </a:extLst>
          </p:cNvPr>
          <p:cNvSpPr/>
          <p:nvPr/>
        </p:nvSpPr>
        <p:spPr>
          <a:xfrm>
            <a:off x="5972175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634;p21">
            <a:extLst>
              <a:ext uri="{FF2B5EF4-FFF2-40B4-BE49-F238E27FC236}">
                <a16:creationId xmlns:a16="http://schemas.microsoft.com/office/drawing/2014/main" id="{213416B5-BDE2-4BBF-A2A8-474BA2632293}"/>
              </a:ext>
            </a:extLst>
          </p:cNvPr>
          <p:cNvSpPr/>
          <p:nvPr/>
        </p:nvSpPr>
        <p:spPr>
          <a:xfrm>
            <a:off x="5972175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635;p21">
            <a:extLst>
              <a:ext uri="{FF2B5EF4-FFF2-40B4-BE49-F238E27FC236}">
                <a16:creationId xmlns:a16="http://schemas.microsoft.com/office/drawing/2014/main" id="{8AEE98A4-BDF0-421E-BA0B-645D0CE17645}"/>
              </a:ext>
            </a:extLst>
          </p:cNvPr>
          <p:cNvSpPr/>
          <p:nvPr/>
        </p:nvSpPr>
        <p:spPr>
          <a:xfrm>
            <a:off x="4760120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636;p21">
            <a:extLst>
              <a:ext uri="{FF2B5EF4-FFF2-40B4-BE49-F238E27FC236}">
                <a16:creationId xmlns:a16="http://schemas.microsoft.com/office/drawing/2014/main" id="{BFCF38BA-8794-4086-A25D-5C605972142A}"/>
              </a:ext>
            </a:extLst>
          </p:cNvPr>
          <p:cNvSpPr/>
          <p:nvPr/>
        </p:nvSpPr>
        <p:spPr>
          <a:xfrm>
            <a:off x="4760120" y="2617787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637;p21">
            <a:extLst>
              <a:ext uri="{FF2B5EF4-FFF2-40B4-BE49-F238E27FC236}">
                <a16:creationId xmlns:a16="http://schemas.microsoft.com/office/drawing/2014/main" id="{DBB2D03F-6F31-4BDD-8A65-9701D1EC3B9A}"/>
              </a:ext>
            </a:extLst>
          </p:cNvPr>
          <p:cNvSpPr/>
          <p:nvPr/>
        </p:nvSpPr>
        <p:spPr>
          <a:xfrm>
            <a:off x="4760120" y="3717925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638;p21">
            <a:extLst>
              <a:ext uri="{FF2B5EF4-FFF2-40B4-BE49-F238E27FC236}">
                <a16:creationId xmlns:a16="http://schemas.microsoft.com/office/drawing/2014/main" id="{C2B46C8A-4A87-4D38-9D12-41B3DB6B482B}"/>
              </a:ext>
            </a:extLst>
          </p:cNvPr>
          <p:cNvSpPr/>
          <p:nvPr/>
        </p:nvSpPr>
        <p:spPr>
          <a:xfrm>
            <a:off x="6228559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639;p21">
            <a:extLst>
              <a:ext uri="{FF2B5EF4-FFF2-40B4-BE49-F238E27FC236}">
                <a16:creationId xmlns:a16="http://schemas.microsoft.com/office/drawing/2014/main" id="{F432EEF2-D60C-4939-B011-EB091F30DA5B}"/>
              </a:ext>
            </a:extLst>
          </p:cNvPr>
          <p:cNvSpPr/>
          <p:nvPr/>
        </p:nvSpPr>
        <p:spPr>
          <a:xfrm>
            <a:off x="6228559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640;p21">
            <a:extLst>
              <a:ext uri="{FF2B5EF4-FFF2-40B4-BE49-F238E27FC236}">
                <a16:creationId xmlns:a16="http://schemas.microsoft.com/office/drawing/2014/main" id="{0A650AB9-FBA3-4593-AD4F-F32F0333EEAC}"/>
              </a:ext>
            </a:extLst>
          </p:cNvPr>
          <p:cNvSpPr/>
          <p:nvPr/>
        </p:nvSpPr>
        <p:spPr>
          <a:xfrm>
            <a:off x="7523959" y="152400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8" name="Google Shape;3641;p21">
            <a:extLst>
              <a:ext uri="{FF2B5EF4-FFF2-40B4-BE49-F238E27FC236}">
                <a16:creationId xmlns:a16="http://schemas.microsoft.com/office/drawing/2014/main" id="{2BC456F5-4ED5-4372-A087-1450CB15598F}"/>
              </a:ext>
            </a:extLst>
          </p:cNvPr>
          <p:cNvSpPr/>
          <p:nvPr/>
        </p:nvSpPr>
        <p:spPr>
          <a:xfrm>
            <a:off x="7523959" y="2673350"/>
            <a:ext cx="45719" cy="1104900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642;p21">
            <a:extLst>
              <a:ext uri="{FF2B5EF4-FFF2-40B4-BE49-F238E27FC236}">
                <a16:creationId xmlns:a16="http://schemas.microsoft.com/office/drawing/2014/main" id="{5F1BA772-E32D-42D6-971A-CE74E43CDE82}"/>
              </a:ext>
            </a:extLst>
          </p:cNvPr>
          <p:cNvSpPr/>
          <p:nvPr/>
        </p:nvSpPr>
        <p:spPr>
          <a:xfrm>
            <a:off x="6311904" y="1523999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643;p21">
            <a:extLst>
              <a:ext uri="{FF2B5EF4-FFF2-40B4-BE49-F238E27FC236}">
                <a16:creationId xmlns:a16="http://schemas.microsoft.com/office/drawing/2014/main" id="{459FCF6F-6C56-41DB-B180-319369170365}"/>
              </a:ext>
            </a:extLst>
          </p:cNvPr>
          <p:cNvSpPr/>
          <p:nvPr/>
        </p:nvSpPr>
        <p:spPr>
          <a:xfrm>
            <a:off x="6311904" y="3717925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644;p21">
            <a:extLst>
              <a:ext uri="{FF2B5EF4-FFF2-40B4-BE49-F238E27FC236}">
                <a16:creationId xmlns:a16="http://schemas.microsoft.com/office/drawing/2014/main" id="{0BF2CC68-E0F9-41D9-AA3C-02C303DB3276}"/>
              </a:ext>
            </a:extLst>
          </p:cNvPr>
          <p:cNvSpPr txBox="1"/>
          <p:nvPr/>
        </p:nvSpPr>
        <p:spPr>
          <a:xfrm>
            <a:off x="1547893" y="4112801"/>
            <a:ext cx="916166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que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2" name="Google Shape;3645;p21">
            <a:extLst>
              <a:ext uri="{FF2B5EF4-FFF2-40B4-BE49-F238E27FC236}">
                <a16:creationId xmlns:a16="http://schemas.microsoft.com/office/drawing/2014/main" id="{7FEE2539-D352-432C-86F6-4BB83B3E65EB}"/>
              </a:ext>
            </a:extLst>
          </p:cNvPr>
          <p:cNvSpPr/>
          <p:nvPr/>
        </p:nvSpPr>
        <p:spPr>
          <a:xfrm>
            <a:off x="8511915" y="2358763"/>
            <a:ext cx="1353619" cy="94163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798</a:t>
            </a:r>
            <a:endParaRPr kumimoji="0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23" name="Google Shape;3646;p21">
            <a:extLst>
              <a:ext uri="{FF2B5EF4-FFF2-40B4-BE49-F238E27FC236}">
                <a16:creationId xmlns:a16="http://schemas.microsoft.com/office/drawing/2014/main" id="{8A5413C6-D7F8-49CD-A8A5-917E1ED196A7}"/>
              </a:ext>
            </a:extLst>
          </p:cNvPr>
          <p:cNvGrpSpPr/>
          <p:nvPr/>
        </p:nvGrpSpPr>
        <p:grpSpPr>
          <a:xfrm>
            <a:off x="4942565" y="5547379"/>
            <a:ext cx="3393361" cy="1384954"/>
            <a:chOff x="6940630" y="4098709"/>
            <a:chExt cx="2928397" cy="1545883"/>
          </a:xfrm>
        </p:grpSpPr>
        <p:sp>
          <p:nvSpPr>
            <p:cNvPr id="24" name="Google Shape;3647;p21">
              <a:extLst>
                <a:ext uri="{FF2B5EF4-FFF2-40B4-BE49-F238E27FC236}">
                  <a16:creationId xmlns:a16="http://schemas.microsoft.com/office/drawing/2014/main" id="{143D89C8-C382-4794-9E80-774FE478136C}"/>
                </a:ext>
              </a:extLst>
            </p:cNvPr>
            <p:cNvSpPr txBox="1"/>
            <p:nvPr/>
          </p:nvSpPr>
          <p:spPr>
            <a:xfrm>
              <a:off x="7021028" y="4098709"/>
              <a:ext cx="2788739" cy="15458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1859B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798 – 780 = 18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648;p21">
              <a:extLst>
                <a:ext uri="{FF2B5EF4-FFF2-40B4-BE49-F238E27FC236}">
                  <a16:creationId xmlns:a16="http://schemas.microsoft.com/office/drawing/2014/main" id="{AAFC762A-2EE6-4D48-82B6-41119D80F446}"/>
                </a:ext>
              </a:extLst>
            </p:cNvPr>
            <p:cNvSpPr/>
            <p:nvPr/>
          </p:nvSpPr>
          <p:spPr>
            <a:xfrm>
              <a:off x="6940630" y="4140177"/>
              <a:ext cx="2928397" cy="786311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3649;p21">
            <a:extLst>
              <a:ext uri="{FF2B5EF4-FFF2-40B4-BE49-F238E27FC236}">
                <a16:creationId xmlns:a16="http://schemas.microsoft.com/office/drawing/2014/main" id="{C3BF1C8A-C056-40D5-A201-6E3A69AEA0E9}"/>
              </a:ext>
            </a:extLst>
          </p:cNvPr>
          <p:cNvSpPr/>
          <p:nvPr/>
        </p:nvSpPr>
        <p:spPr>
          <a:xfrm>
            <a:off x="7295359" y="5683484"/>
            <a:ext cx="457200" cy="49031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636;p21">
            <a:extLst>
              <a:ext uri="{FF2B5EF4-FFF2-40B4-BE49-F238E27FC236}">
                <a16:creationId xmlns:a16="http://schemas.microsoft.com/office/drawing/2014/main" id="{62ED9C7F-C29C-439A-8C48-4D3307CCBBD2}"/>
              </a:ext>
            </a:extLst>
          </p:cNvPr>
          <p:cNvSpPr/>
          <p:nvPr/>
        </p:nvSpPr>
        <p:spPr>
          <a:xfrm>
            <a:off x="6337301" y="2633515"/>
            <a:ext cx="1173004" cy="55563"/>
          </a:xfrm>
          <a:prstGeom prst="rect">
            <a:avLst/>
          </a:prstGeom>
          <a:solidFill>
            <a:schemeClr val="accent6"/>
          </a:solidFill>
          <a:ln w="12700" cap="flat" cmpd="sng">
            <a:solidFill>
              <a:srgbClr val="97480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28" name="图片 5">
            <a:extLst>
              <a:ext uri="{FF2B5EF4-FFF2-40B4-BE49-F238E27FC236}">
                <a16:creationId xmlns:a16="http://schemas.microsoft.com/office/drawing/2014/main" id="{2094B6A2-B91E-44C4-BA84-D598417DB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1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487</Words>
  <Application>Microsoft Office PowerPoint</Application>
  <PresentationFormat>Widescreen</PresentationFormat>
  <Paragraphs>88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微软雅黑</vt:lpstr>
      <vt:lpstr>Arial</vt:lpstr>
      <vt:lpstr>Arial-Rounded</vt:lpstr>
      <vt:lpstr>Calibri</vt:lpstr>
      <vt:lpstr>UTM Avo</vt:lpstr>
      <vt:lpstr>UTM Mother</vt:lpstr>
      <vt:lpstr>Office Theme</vt:lpstr>
      <vt:lpstr>1_Office 主题</vt:lpstr>
      <vt:lpstr>2_Office 主题</vt:lpstr>
      <vt:lpstr>https://www.freeppt7.com</vt:lpstr>
      <vt:lpstr>3_Office 主题</vt:lpstr>
      <vt:lpstr>3_Office 主题​​</vt:lpstr>
      <vt:lpstr>3_第一PPT，www.1ppt.com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Quyet</cp:lastModifiedBy>
  <cp:revision>47</cp:revision>
  <dcterms:created xsi:type="dcterms:W3CDTF">2021-07-20T01:55:21Z</dcterms:created>
  <dcterms:modified xsi:type="dcterms:W3CDTF">2022-04-18T06:32:35Z</dcterms:modified>
</cp:coreProperties>
</file>