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27" r:id="rId3"/>
    <p:sldMasterId id="2147483772" r:id="rId4"/>
  </p:sldMasterIdLst>
  <p:notesMasterIdLst>
    <p:notesMasterId r:id="rId23"/>
  </p:notesMasterIdLst>
  <p:sldIdLst>
    <p:sldId id="366" r:id="rId5"/>
    <p:sldId id="367" r:id="rId6"/>
    <p:sldId id="393" r:id="rId7"/>
    <p:sldId id="435" r:id="rId8"/>
    <p:sldId id="394" r:id="rId9"/>
    <p:sldId id="436" r:id="rId10"/>
    <p:sldId id="437" r:id="rId11"/>
    <p:sldId id="422" r:id="rId12"/>
    <p:sldId id="434" r:id="rId13"/>
    <p:sldId id="438" r:id="rId14"/>
    <p:sldId id="439" r:id="rId15"/>
    <p:sldId id="397" r:id="rId16"/>
    <p:sldId id="441" r:id="rId17"/>
    <p:sldId id="442" r:id="rId18"/>
    <p:sldId id="443" r:id="rId19"/>
    <p:sldId id="429" r:id="rId20"/>
    <p:sldId id="420" r:id="rId21"/>
    <p:sldId id="3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444</Words>
  <Application>Microsoft Office PowerPoint</Application>
  <PresentationFormat>Widescreen</PresentationFormat>
  <Paragraphs>42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#9Slide05 SVNClementine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Roboto Condensed Light</vt:lpstr>
      <vt:lpstr>Walk to School Day by Slidesgo</vt:lpstr>
      <vt:lpstr>1_School Bus Drivers Day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16</cp:revision>
  <dcterms:created xsi:type="dcterms:W3CDTF">2023-01-11T12:02:12Z</dcterms:created>
  <dcterms:modified xsi:type="dcterms:W3CDTF">2023-04-11T05:45:42Z</dcterms:modified>
</cp:coreProperties>
</file>