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Lst>
  <p:notesMasterIdLst>
    <p:notesMasterId r:id="rId14"/>
  </p:notesMasterIdLst>
  <p:sldIdLst>
    <p:sldId id="257" r:id="rId4"/>
    <p:sldId id="317" r:id="rId5"/>
    <p:sldId id="316" r:id="rId6"/>
    <p:sldId id="343" r:id="rId7"/>
    <p:sldId id="344" r:id="rId8"/>
    <p:sldId id="2634" r:id="rId9"/>
    <p:sldId id="2635" r:id="rId10"/>
    <p:sldId id="2636" r:id="rId11"/>
    <p:sldId id="376" r:id="rId12"/>
    <p:sldId id="34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23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4/11/2023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4/11/2023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4/11/2023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4/11/2023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4/11/2023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4/11/2023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2023/4/11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sp>
        <p:nvSpPr>
          <p:cNvPr id="4" name="TextBox 3">
            <a:extLst>
              <a:ext uri="{FF2B5EF4-FFF2-40B4-BE49-F238E27FC236}">
                <a16:creationId xmlns:a16="http://schemas.microsoft.com/office/drawing/2014/main" id="{05EAEAC3-1F3A-F85D-BD80-AEFAEE66EC5C}"/>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3"/>
          <a:srcRect b="37814"/>
          <a:stretch/>
        </p:blipFill>
        <p:spPr>
          <a:xfrm>
            <a:off x="5022531" y="2492286"/>
            <a:ext cx="1949769" cy="878209"/>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4"/>
          <a:stretch>
            <a:fillRect/>
          </a:stretch>
        </p:blipFill>
        <p:spPr>
          <a:xfrm>
            <a:off x="1932425" y="3208705"/>
            <a:ext cx="8955800" cy="1774090"/>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059679" y="4551680"/>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id="{15FA83BF-D606-A3F1-8147-ABDE7EA8F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id="{1D4531F1-DFE8-2555-D9C2-DB4A5A232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id="{6EB55210-8332-5406-80DE-646DD86F5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554</Words>
  <Application>Microsoft Office PowerPoint</Application>
  <PresentationFormat>Widescreen</PresentationFormat>
  <Paragraphs>72</Paragraphs>
  <Slides>10</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等线</vt:lpstr>
      <vt:lpstr>等线 Light</vt:lpstr>
      <vt:lpstr>Arial</vt:lpstr>
      <vt:lpstr>Arial-SGK-TV</vt:lpstr>
      <vt:lpstr>Calibri</vt:lpstr>
      <vt:lpstr>Cambria</vt:lpstr>
      <vt:lpstr>Times New Roman</vt:lpstr>
      <vt:lpstr>字魂59号-创粗黑</vt:lpstr>
      <vt:lpstr>FLOWERS 16X9</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10</cp:revision>
  <dcterms:created xsi:type="dcterms:W3CDTF">2023-02-05T07:18:54Z</dcterms:created>
  <dcterms:modified xsi:type="dcterms:W3CDTF">2023-04-11T06:03:06Z</dcterms:modified>
</cp:coreProperties>
</file>