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4" r:id="rId2"/>
    <p:sldId id="292" r:id="rId3"/>
    <p:sldId id="295" r:id="rId4"/>
    <p:sldId id="2666" r:id="rId5"/>
    <p:sldId id="299" r:id="rId6"/>
    <p:sldId id="2667" r:id="rId7"/>
    <p:sldId id="310" r:id="rId8"/>
    <p:sldId id="2668" r:id="rId9"/>
    <p:sldId id="2675" r:id="rId10"/>
    <p:sldId id="26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505" autoAdjust="0"/>
  </p:normalViewPr>
  <p:slideViewPr>
    <p:cSldViewPr snapToGrid="0">
      <p:cViewPr varScale="1">
        <p:scale>
          <a:sx n="59" d="100"/>
          <a:sy n="59" d="100"/>
        </p:scale>
        <p:origin x="16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9170-FA20-472C-A74F-A793F9B06A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C24B-4DF4-4FA3-AF57-FCD9F059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38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3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07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460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46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68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24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27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8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0229036D-A4F5-464C-88A5-75727A818B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3048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247790-3E73-835C-6A98-2AC2285D0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D0037D-2A8A-45E1-1B13-1AB70147B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1184364" y="4324351"/>
            <a:ext cx="11007636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71EA3AD-DAD9-180E-8C2F-6E40C4014EFC}"/>
              </a:ext>
            </a:extLst>
          </p:cNvPr>
          <p:cNvSpPr/>
          <p:nvPr/>
        </p:nvSpPr>
        <p:spPr>
          <a:xfrm>
            <a:off x="3190875" y="126051"/>
            <a:ext cx="8818246" cy="3244318"/>
          </a:xfrm>
          <a:custGeom>
            <a:avLst/>
            <a:gdLst>
              <a:gd name="connsiteX0" fmla="*/ 0 w 8818246"/>
              <a:gd name="connsiteY0" fmla="*/ 540730 h 3244318"/>
              <a:gd name="connsiteX1" fmla="*/ 540730 w 8818246"/>
              <a:gd name="connsiteY1" fmla="*/ 0 h 3244318"/>
              <a:gd name="connsiteX2" fmla="*/ 8277516 w 8818246"/>
              <a:gd name="connsiteY2" fmla="*/ 0 h 3244318"/>
              <a:gd name="connsiteX3" fmla="*/ 8818246 w 8818246"/>
              <a:gd name="connsiteY3" fmla="*/ 540730 h 3244318"/>
              <a:gd name="connsiteX4" fmla="*/ 8818246 w 8818246"/>
              <a:gd name="connsiteY4" fmla="*/ 2703588 h 3244318"/>
              <a:gd name="connsiteX5" fmla="*/ 8277516 w 8818246"/>
              <a:gd name="connsiteY5" fmla="*/ 3244318 h 3244318"/>
              <a:gd name="connsiteX6" fmla="*/ 540730 w 8818246"/>
              <a:gd name="connsiteY6" fmla="*/ 3244318 h 3244318"/>
              <a:gd name="connsiteX7" fmla="*/ 0 w 8818246"/>
              <a:gd name="connsiteY7" fmla="*/ 2703588 h 3244318"/>
              <a:gd name="connsiteX8" fmla="*/ 0 w 8818246"/>
              <a:gd name="connsiteY8" fmla="*/ 540730 h 324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8246" h="3244318" fill="none" extrusionOk="0">
                <a:moveTo>
                  <a:pt x="0" y="540730"/>
                </a:moveTo>
                <a:cubicBezTo>
                  <a:pt x="1952" y="294917"/>
                  <a:pt x="246550" y="7481"/>
                  <a:pt x="540730" y="0"/>
                </a:cubicBezTo>
                <a:cubicBezTo>
                  <a:pt x="3405660" y="72427"/>
                  <a:pt x="7198782" y="61419"/>
                  <a:pt x="8277516" y="0"/>
                </a:cubicBezTo>
                <a:cubicBezTo>
                  <a:pt x="8569350" y="-46830"/>
                  <a:pt x="8769343" y="227301"/>
                  <a:pt x="8818246" y="540730"/>
                </a:cubicBezTo>
                <a:cubicBezTo>
                  <a:pt x="8919122" y="1168155"/>
                  <a:pt x="8710933" y="1813310"/>
                  <a:pt x="8818246" y="2703588"/>
                </a:cubicBezTo>
                <a:cubicBezTo>
                  <a:pt x="8827426" y="2955634"/>
                  <a:pt x="8537182" y="3200630"/>
                  <a:pt x="8277516" y="3244318"/>
                </a:cubicBezTo>
                <a:cubicBezTo>
                  <a:pt x="5741502" y="3274145"/>
                  <a:pt x="3558894" y="3165012"/>
                  <a:pt x="540730" y="3244318"/>
                </a:cubicBezTo>
                <a:cubicBezTo>
                  <a:pt x="246487" y="3243821"/>
                  <a:pt x="-15609" y="3005311"/>
                  <a:pt x="0" y="2703588"/>
                </a:cubicBezTo>
                <a:cubicBezTo>
                  <a:pt x="50037" y="2075726"/>
                  <a:pt x="770" y="1190802"/>
                  <a:pt x="0" y="540730"/>
                </a:cubicBezTo>
                <a:close/>
              </a:path>
              <a:path w="8818246" h="3244318" stroke="0" extrusionOk="0">
                <a:moveTo>
                  <a:pt x="0" y="540730"/>
                </a:moveTo>
                <a:cubicBezTo>
                  <a:pt x="41013" y="253272"/>
                  <a:pt x="260113" y="37545"/>
                  <a:pt x="540730" y="0"/>
                </a:cubicBezTo>
                <a:cubicBezTo>
                  <a:pt x="3004254" y="123000"/>
                  <a:pt x="5999947" y="-96860"/>
                  <a:pt x="8277516" y="0"/>
                </a:cubicBezTo>
                <a:cubicBezTo>
                  <a:pt x="8538921" y="-28376"/>
                  <a:pt x="8826498" y="225456"/>
                  <a:pt x="8818246" y="540730"/>
                </a:cubicBezTo>
                <a:cubicBezTo>
                  <a:pt x="8821419" y="1519958"/>
                  <a:pt x="8912513" y="1844637"/>
                  <a:pt x="8818246" y="2703588"/>
                </a:cubicBezTo>
                <a:cubicBezTo>
                  <a:pt x="8794034" y="3010997"/>
                  <a:pt x="8553780" y="3240657"/>
                  <a:pt x="8277516" y="3244318"/>
                </a:cubicBezTo>
                <a:cubicBezTo>
                  <a:pt x="4615270" y="3083611"/>
                  <a:pt x="3176343" y="3283985"/>
                  <a:pt x="540730" y="3244318"/>
                </a:cubicBezTo>
                <a:cubicBezTo>
                  <a:pt x="226611" y="3241191"/>
                  <a:pt x="-43279" y="2982618"/>
                  <a:pt x="0" y="2703588"/>
                </a:cubicBezTo>
                <a:cubicBezTo>
                  <a:pt x="32216" y="1942999"/>
                  <a:pt x="57206" y="1529947"/>
                  <a:pt x="0" y="54073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98CA19-7CAD-024E-1174-B82865086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3711" b="23013"/>
          <a:stretch/>
        </p:blipFill>
        <p:spPr>
          <a:xfrm>
            <a:off x="0" y="5357877"/>
            <a:ext cx="2816200" cy="1500123"/>
          </a:xfrm>
          <a:prstGeom prst="rect">
            <a:avLst/>
          </a:prstGeom>
        </p:spPr>
      </p:pic>
      <p:sp>
        <p:nvSpPr>
          <p:cNvPr id="24" name="文本框 21">
            <a:extLst>
              <a:ext uri="{FF2B5EF4-FFF2-40B4-BE49-F238E27FC236}">
                <a16:creationId xmlns:a16="http://schemas.microsoft.com/office/drawing/2014/main" id="{00CF1D53-0BB7-E526-174B-F3BBAD5F7FFB}"/>
              </a:ext>
            </a:extLst>
          </p:cNvPr>
          <p:cNvSpPr txBox="1"/>
          <p:nvPr/>
        </p:nvSpPr>
        <p:spPr>
          <a:xfrm>
            <a:off x="4333401" y="231573"/>
            <a:ext cx="679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2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2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2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2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2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2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2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</a:t>
            </a:r>
            <a:endParaRPr kumimoji="0" lang="zh-CN" altLang="en-US" sz="32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72AFF6E-642D-2074-DDB0-742405DFD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2224" y="3622468"/>
            <a:ext cx="5434436" cy="323553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536A9E-916E-B58E-2883-E385F627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16" y="3303639"/>
            <a:ext cx="2563009" cy="35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F88434-8C4F-4C10-A80D-5D6DE320BC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3525" y="833653"/>
            <a:ext cx="4743307" cy="714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18E3BA-067C-4AFB-B5F9-26D7561E2E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4601" y="1545272"/>
            <a:ext cx="8785097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1729648" y="164205"/>
            <a:ext cx="8835528" cy="1736646"/>
          </a:xfrm>
          <a:custGeom>
            <a:avLst/>
            <a:gdLst>
              <a:gd name="connsiteX0" fmla="*/ 0 w 8835528"/>
              <a:gd name="connsiteY0" fmla="*/ 289447 h 1736646"/>
              <a:gd name="connsiteX1" fmla="*/ 289447 w 8835528"/>
              <a:gd name="connsiteY1" fmla="*/ 0 h 1736646"/>
              <a:gd name="connsiteX2" fmla="*/ 8546081 w 8835528"/>
              <a:gd name="connsiteY2" fmla="*/ 0 h 1736646"/>
              <a:gd name="connsiteX3" fmla="*/ 8835528 w 8835528"/>
              <a:gd name="connsiteY3" fmla="*/ 289447 h 1736646"/>
              <a:gd name="connsiteX4" fmla="*/ 8835528 w 8835528"/>
              <a:gd name="connsiteY4" fmla="*/ 1447199 h 1736646"/>
              <a:gd name="connsiteX5" fmla="*/ 8546081 w 8835528"/>
              <a:gd name="connsiteY5" fmla="*/ 1736646 h 1736646"/>
              <a:gd name="connsiteX6" fmla="*/ 289447 w 8835528"/>
              <a:gd name="connsiteY6" fmla="*/ 1736646 h 1736646"/>
              <a:gd name="connsiteX7" fmla="*/ 0 w 8835528"/>
              <a:gd name="connsiteY7" fmla="*/ 1447199 h 1736646"/>
              <a:gd name="connsiteX8" fmla="*/ 0 w 8835528"/>
              <a:gd name="connsiteY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528" h="1736646" fill="none" extrusionOk="0">
                <a:moveTo>
                  <a:pt x="0" y="289447"/>
                </a:moveTo>
                <a:cubicBezTo>
                  <a:pt x="-3693" y="128627"/>
                  <a:pt x="143378" y="22230"/>
                  <a:pt x="289447" y="0"/>
                </a:cubicBezTo>
                <a:cubicBezTo>
                  <a:pt x="2357238" y="-97001"/>
                  <a:pt x="5442598" y="-161121"/>
                  <a:pt x="8546081" y="0"/>
                </a:cubicBezTo>
                <a:cubicBezTo>
                  <a:pt x="8726655" y="21355"/>
                  <a:pt x="8843686" y="124851"/>
                  <a:pt x="8835528" y="289447"/>
                </a:cubicBezTo>
                <a:cubicBezTo>
                  <a:pt x="8778210" y="452437"/>
                  <a:pt x="8752728" y="1306430"/>
                  <a:pt x="8835528" y="1447199"/>
                </a:cubicBezTo>
                <a:cubicBezTo>
                  <a:pt x="8823805" y="1627309"/>
                  <a:pt x="8712516" y="1730250"/>
                  <a:pt x="8546081" y="1736646"/>
                </a:cubicBezTo>
                <a:cubicBezTo>
                  <a:pt x="5465742" y="1816866"/>
                  <a:pt x="3562819" y="1626879"/>
                  <a:pt x="289447" y="1736646"/>
                </a:cubicBezTo>
                <a:cubicBezTo>
                  <a:pt x="128215" y="1743383"/>
                  <a:pt x="17846" y="1599818"/>
                  <a:pt x="0" y="1447199"/>
                </a:cubicBezTo>
                <a:cubicBezTo>
                  <a:pt x="93026" y="1136217"/>
                  <a:pt x="-67729" y="445385"/>
                  <a:pt x="0" y="289447"/>
                </a:cubicBezTo>
                <a:close/>
              </a:path>
              <a:path w="8835528" h="1736646" stroke="0" extrusionOk="0">
                <a:moveTo>
                  <a:pt x="0" y="289447"/>
                </a:moveTo>
                <a:cubicBezTo>
                  <a:pt x="2864" y="121128"/>
                  <a:pt x="104001" y="12559"/>
                  <a:pt x="289447" y="0"/>
                </a:cubicBezTo>
                <a:cubicBezTo>
                  <a:pt x="3062903" y="24874"/>
                  <a:pt x="4974255" y="-137718"/>
                  <a:pt x="8546081" y="0"/>
                </a:cubicBezTo>
                <a:cubicBezTo>
                  <a:pt x="8690092" y="-10685"/>
                  <a:pt x="8852025" y="113086"/>
                  <a:pt x="8835528" y="289447"/>
                </a:cubicBezTo>
                <a:cubicBezTo>
                  <a:pt x="8937142" y="641874"/>
                  <a:pt x="8919333" y="1218869"/>
                  <a:pt x="8835528" y="1447199"/>
                </a:cubicBezTo>
                <a:cubicBezTo>
                  <a:pt x="8825184" y="1609947"/>
                  <a:pt x="8699189" y="1721511"/>
                  <a:pt x="8546081" y="1736646"/>
                </a:cubicBezTo>
                <a:cubicBezTo>
                  <a:pt x="4563465" y="1723640"/>
                  <a:pt x="4040736" y="1609145"/>
                  <a:pt x="289447" y="1736646"/>
                </a:cubicBezTo>
                <a:cubicBezTo>
                  <a:pt x="124605" y="1730641"/>
                  <a:pt x="-10762" y="1629244"/>
                  <a:pt x="0" y="1447199"/>
                </a:cubicBezTo>
                <a:cubicBezTo>
                  <a:pt x="1505" y="1296275"/>
                  <a:pt x="10950" y="572949"/>
                  <a:pt x="0" y="289447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1" lang="vi-VN" altLang="zh-CN" sz="3200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HappyZcool-2016" charset="-122"/>
              </a:rPr>
              <a:t>Dựa vào phương Mặt Trời mọc, lặn hoặc la bàn, em hãy xác định xem cửa chính của lớp học, cổng trường... quay về phương nào.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6D907-1C8A-4F2B-947E-48418D5D7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7" y="2406669"/>
            <a:ext cx="5114925" cy="277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B5550-6CD9-4851-B6EC-AD156E40B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518" y="2463819"/>
            <a:ext cx="5146024" cy="26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0A9E9097-822C-41D0-87B4-B3A8B0F6B0FB}"/>
              </a:ext>
            </a:extLst>
          </p:cNvPr>
          <p:cNvGrpSpPr/>
          <p:nvPr/>
        </p:nvGrpSpPr>
        <p:grpSpPr>
          <a:xfrm>
            <a:off x="4791732" y="3665680"/>
            <a:ext cx="5082689" cy="381933"/>
            <a:chOff x="4531763" y="904319"/>
            <a:chExt cx="3274666" cy="206375"/>
          </a:xfrm>
        </p:grpSpPr>
        <p:sp>
          <p:nvSpPr>
            <p:cNvPr id="46" name="Freeform 139">
              <a:extLst>
                <a:ext uri="{FF2B5EF4-FFF2-40B4-BE49-F238E27FC236}">
                  <a16:creationId xmlns:a16="http://schemas.microsoft.com/office/drawing/2014/main" id="{4B1454A8-65BF-44E2-BEC0-49BE3A4FDA7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139">
              <a:extLst>
                <a:ext uri="{FF2B5EF4-FFF2-40B4-BE49-F238E27FC236}">
                  <a16:creationId xmlns:a16="http://schemas.microsoft.com/office/drawing/2014/main" id="{E7EC73A7-FE8B-4EA2-973A-762E2A16EB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139">
              <a:extLst>
                <a:ext uri="{FF2B5EF4-FFF2-40B4-BE49-F238E27FC236}">
                  <a16:creationId xmlns:a16="http://schemas.microsoft.com/office/drawing/2014/main" id="{1941277B-8FD2-4D0E-AA78-AA770188C27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D1375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139">
              <a:extLst>
                <a:ext uri="{FF2B5EF4-FFF2-40B4-BE49-F238E27FC236}">
                  <a16:creationId xmlns:a16="http://schemas.microsoft.com/office/drawing/2014/main" id="{129D9DB2-B4B8-46C1-A7DE-88094151426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CB629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139">
              <a:extLst>
                <a:ext uri="{FF2B5EF4-FFF2-40B4-BE49-F238E27FC236}">
                  <a16:creationId xmlns:a16="http://schemas.microsoft.com/office/drawing/2014/main" id="{08828E92-5E2C-4BAF-9AF1-E3A9FD0F246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139">
              <a:extLst>
                <a:ext uri="{FF2B5EF4-FFF2-40B4-BE49-F238E27FC236}">
                  <a16:creationId xmlns:a16="http://schemas.microsoft.com/office/drawing/2014/main" id="{3F7B4E2C-E9DD-47F1-8351-3D9B51B55E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139">
              <a:extLst>
                <a:ext uri="{FF2B5EF4-FFF2-40B4-BE49-F238E27FC236}">
                  <a16:creationId xmlns:a16="http://schemas.microsoft.com/office/drawing/2014/main" id="{4755A21F-9DC6-4F3E-A3E1-9C53AF13825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CB629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139">
              <a:extLst>
                <a:ext uri="{FF2B5EF4-FFF2-40B4-BE49-F238E27FC236}">
                  <a16:creationId xmlns:a16="http://schemas.microsoft.com/office/drawing/2014/main" id="{B4B86D21-2123-416E-AB4D-B870A586E14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D1375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139">
              <a:extLst>
                <a:ext uri="{FF2B5EF4-FFF2-40B4-BE49-F238E27FC236}">
                  <a16:creationId xmlns:a16="http://schemas.microsoft.com/office/drawing/2014/main" id="{31030AE4-C629-4270-9BC5-9FF3EAAEA9A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39">
              <a:extLst>
                <a:ext uri="{FF2B5EF4-FFF2-40B4-BE49-F238E27FC236}">
                  <a16:creationId xmlns:a16="http://schemas.microsoft.com/office/drawing/2014/main" id="{73737199-6866-49F6-BA8C-9760D0547A2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95DE8B06-7978-460E-AA20-FF40D6C6F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299" y="2135175"/>
            <a:ext cx="3168402" cy="515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5EEBAE-BB48-4C23-B815-F6F78B7DC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152" y="2553070"/>
            <a:ext cx="506621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1972019" y="318441"/>
            <a:ext cx="8659258" cy="712394"/>
          </a:xfrm>
          <a:custGeom>
            <a:avLst/>
            <a:gdLst>
              <a:gd name="connsiteX0" fmla="*/ 0 w 8659258"/>
              <a:gd name="connsiteY0" fmla="*/ 118735 h 712394"/>
              <a:gd name="connsiteX1" fmla="*/ 118735 w 8659258"/>
              <a:gd name="connsiteY1" fmla="*/ 0 h 712394"/>
              <a:gd name="connsiteX2" fmla="*/ 8540523 w 8659258"/>
              <a:gd name="connsiteY2" fmla="*/ 0 h 712394"/>
              <a:gd name="connsiteX3" fmla="*/ 8659258 w 8659258"/>
              <a:gd name="connsiteY3" fmla="*/ 118735 h 712394"/>
              <a:gd name="connsiteX4" fmla="*/ 8659258 w 8659258"/>
              <a:gd name="connsiteY4" fmla="*/ 593659 h 712394"/>
              <a:gd name="connsiteX5" fmla="*/ 8540523 w 8659258"/>
              <a:gd name="connsiteY5" fmla="*/ 712394 h 712394"/>
              <a:gd name="connsiteX6" fmla="*/ 118735 w 8659258"/>
              <a:gd name="connsiteY6" fmla="*/ 712394 h 712394"/>
              <a:gd name="connsiteX7" fmla="*/ 0 w 8659258"/>
              <a:gd name="connsiteY7" fmla="*/ 593659 h 712394"/>
              <a:gd name="connsiteX8" fmla="*/ 0 w 8659258"/>
              <a:gd name="connsiteY8" fmla="*/ 118735 h 71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9258" h="712394" fill="none" extrusionOk="0">
                <a:moveTo>
                  <a:pt x="0" y="118735"/>
                </a:moveTo>
                <a:cubicBezTo>
                  <a:pt x="-11656" y="50119"/>
                  <a:pt x="58926" y="9298"/>
                  <a:pt x="118735" y="0"/>
                </a:cubicBezTo>
                <a:cubicBezTo>
                  <a:pt x="2986847" y="-97001"/>
                  <a:pt x="7523436" y="-161121"/>
                  <a:pt x="8540523" y="0"/>
                </a:cubicBezTo>
                <a:cubicBezTo>
                  <a:pt x="8611463" y="5529"/>
                  <a:pt x="8661093" y="52093"/>
                  <a:pt x="8659258" y="118735"/>
                </a:cubicBezTo>
                <a:cubicBezTo>
                  <a:pt x="8647843" y="335374"/>
                  <a:pt x="8664112" y="406419"/>
                  <a:pt x="8659258" y="593659"/>
                </a:cubicBezTo>
                <a:cubicBezTo>
                  <a:pt x="8657549" y="662188"/>
                  <a:pt x="8607392" y="711137"/>
                  <a:pt x="8540523" y="712394"/>
                </a:cubicBezTo>
                <a:cubicBezTo>
                  <a:pt x="5910780" y="792614"/>
                  <a:pt x="3549253" y="602627"/>
                  <a:pt x="118735" y="712394"/>
                </a:cubicBezTo>
                <a:cubicBezTo>
                  <a:pt x="50897" y="723478"/>
                  <a:pt x="7853" y="656050"/>
                  <a:pt x="0" y="593659"/>
                </a:cubicBezTo>
                <a:cubicBezTo>
                  <a:pt x="-4467" y="509720"/>
                  <a:pt x="-42055" y="346733"/>
                  <a:pt x="0" y="118735"/>
                </a:cubicBezTo>
                <a:close/>
              </a:path>
              <a:path w="8659258" h="712394" stroke="0" extrusionOk="0">
                <a:moveTo>
                  <a:pt x="0" y="118735"/>
                </a:moveTo>
                <a:cubicBezTo>
                  <a:pt x="266" y="52372"/>
                  <a:pt x="45309" y="3853"/>
                  <a:pt x="118735" y="0"/>
                </a:cubicBezTo>
                <a:cubicBezTo>
                  <a:pt x="1587475" y="24874"/>
                  <a:pt x="4615492" y="-137718"/>
                  <a:pt x="8540523" y="0"/>
                </a:cubicBezTo>
                <a:cubicBezTo>
                  <a:pt x="8599295" y="-4588"/>
                  <a:pt x="8660884" y="51532"/>
                  <a:pt x="8659258" y="118735"/>
                </a:cubicBezTo>
                <a:cubicBezTo>
                  <a:pt x="8617465" y="304599"/>
                  <a:pt x="8699598" y="521041"/>
                  <a:pt x="8659258" y="593659"/>
                </a:cubicBezTo>
                <a:cubicBezTo>
                  <a:pt x="8654074" y="660684"/>
                  <a:pt x="8603681" y="706971"/>
                  <a:pt x="8540523" y="712394"/>
                </a:cubicBezTo>
                <a:cubicBezTo>
                  <a:pt x="6262396" y="699388"/>
                  <a:pt x="1576936" y="584893"/>
                  <a:pt x="118735" y="712394"/>
                </a:cubicBezTo>
                <a:cubicBezTo>
                  <a:pt x="50361" y="709023"/>
                  <a:pt x="-2175" y="663719"/>
                  <a:pt x="0" y="593659"/>
                </a:cubicBezTo>
                <a:cubicBezTo>
                  <a:pt x="-5619" y="488723"/>
                  <a:pt x="39879" y="244780"/>
                  <a:pt x="0" y="11873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457200">
              <a:lnSpc>
                <a:spcPct val="120000"/>
              </a:lnSpc>
              <a:defRPr/>
            </a:pP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1.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Chỉ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và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nhận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xét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về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kim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la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bàn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trên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hình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5.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C0B19-126B-4AFA-BCCD-3C22D79FA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55" y="1934493"/>
            <a:ext cx="4951049" cy="414681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515B11E-EEC4-4C2B-A8D0-A7322704D49C}"/>
              </a:ext>
            </a:extLst>
          </p:cNvPr>
          <p:cNvGrpSpPr/>
          <p:nvPr/>
        </p:nvGrpSpPr>
        <p:grpSpPr>
          <a:xfrm>
            <a:off x="0" y="1329862"/>
            <a:ext cx="6676736" cy="2140451"/>
            <a:chOff x="4224760" y="3092560"/>
            <a:chExt cx="6676736" cy="2140451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AAB0DBE-C3F1-4316-825E-46A3CA63D059}"/>
                </a:ext>
              </a:extLst>
            </p:cNvPr>
            <p:cNvSpPr/>
            <p:nvPr/>
          </p:nvSpPr>
          <p:spPr>
            <a:xfrm>
              <a:off x="4812006" y="3781254"/>
              <a:ext cx="6089490" cy="1451757"/>
            </a:xfrm>
            <a:custGeom>
              <a:avLst/>
              <a:gdLst>
                <a:gd name="connsiteX0" fmla="*/ 0 w 6089490"/>
                <a:gd name="connsiteY0" fmla="*/ 241964 h 1451757"/>
                <a:gd name="connsiteX1" fmla="*/ 241964 w 6089490"/>
                <a:gd name="connsiteY1" fmla="*/ 0 h 1451757"/>
                <a:gd name="connsiteX2" fmla="*/ 5847526 w 6089490"/>
                <a:gd name="connsiteY2" fmla="*/ 0 h 1451757"/>
                <a:gd name="connsiteX3" fmla="*/ 6089490 w 6089490"/>
                <a:gd name="connsiteY3" fmla="*/ 241964 h 1451757"/>
                <a:gd name="connsiteX4" fmla="*/ 6089490 w 6089490"/>
                <a:gd name="connsiteY4" fmla="*/ 1209793 h 1451757"/>
                <a:gd name="connsiteX5" fmla="*/ 5847526 w 6089490"/>
                <a:gd name="connsiteY5" fmla="*/ 1451757 h 1451757"/>
                <a:gd name="connsiteX6" fmla="*/ 241964 w 6089490"/>
                <a:gd name="connsiteY6" fmla="*/ 1451757 h 1451757"/>
                <a:gd name="connsiteX7" fmla="*/ 0 w 6089490"/>
                <a:gd name="connsiteY7" fmla="*/ 1209793 h 1451757"/>
                <a:gd name="connsiteX8" fmla="*/ 0 w 6089490"/>
                <a:gd name="connsiteY8" fmla="*/ 241964 h 145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9490" h="1451757" fill="none" extrusionOk="0">
                  <a:moveTo>
                    <a:pt x="0" y="241964"/>
                  </a:moveTo>
                  <a:cubicBezTo>
                    <a:pt x="-14349" y="102330"/>
                    <a:pt x="122086" y="15657"/>
                    <a:pt x="241964" y="0"/>
                  </a:cubicBezTo>
                  <a:cubicBezTo>
                    <a:pt x="1558020" y="-61902"/>
                    <a:pt x="4849300" y="-101778"/>
                    <a:pt x="5847526" y="0"/>
                  </a:cubicBezTo>
                  <a:cubicBezTo>
                    <a:pt x="5975987" y="-1622"/>
                    <a:pt x="6102080" y="91553"/>
                    <a:pt x="6089490" y="241964"/>
                  </a:cubicBezTo>
                  <a:cubicBezTo>
                    <a:pt x="6017551" y="433133"/>
                    <a:pt x="6030177" y="833234"/>
                    <a:pt x="6089490" y="1209793"/>
                  </a:cubicBezTo>
                  <a:cubicBezTo>
                    <a:pt x="6075674" y="1336662"/>
                    <a:pt x="5980100" y="1446862"/>
                    <a:pt x="5847526" y="1451757"/>
                  </a:cubicBezTo>
                  <a:cubicBezTo>
                    <a:pt x="3244358" y="1309365"/>
                    <a:pt x="1195529" y="1562858"/>
                    <a:pt x="241964" y="1451757"/>
                  </a:cubicBezTo>
                  <a:cubicBezTo>
                    <a:pt x="91338" y="1460259"/>
                    <a:pt x="-1017" y="1348065"/>
                    <a:pt x="0" y="1209793"/>
                  </a:cubicBezTo>
                  <a:cubicBezTo>
                    <a:pt x="8668" y="805531"/>
                    <a:pt x="-78945" y="610510"/>
                    <a:pt x="0" y="241964"/>
                  </a:cubicBezTo>
                  <a:close/>
                </a:path>
                <a:path w="6089490" h="1451757" stroke="0" extrusionOk="0">
                  <a:moveTo>
                    <a:pt x="0" y="241964"/>
                  </a:moveTo>
                  <a:cubicBezTo>
                    <a:pt x="-9891" y="95259"/>
                    <a:pt x="100446" y="-13189"/>
                    <a:pt x="241964" y="0"/>
                  </a:cubicBezTo>
                  <a:cubicBezTo>
                    <a:pt x="1757461" y="-164947"/>
                    <a:pt x="3062530" y="-52288"/>
                    <a:pt x="5847526" y="0"/>
                  </a:cubicBezTo>
                  <a:cubicBezTo>
                    <a:pt x="5980584" y="-9010"/>
                    <a:pt x="6063322" y="112520"/>
                    <a:pt x="6089490" y="241964"/>
                  </a:cubicBezTo>
                  <a:cubicBezTo>
                    <a:pt x="6038369" y="638097"/>
                    <a:pt x="6111731" y="848571"/>
                    <a:pt x="6089490" y="1209793"/>
                  </a:cubicBezTo>
                  <a:cubicBezTo>
                    <a:pt x="6103929" y="1362068"/>
                    <a:pt x="5973860" y="1438474"/>
                    <a:pt x="5847526" y="1451757"/>
                  </a:cubicBezTo>
                  <a:cubicBezTo>
                    <a:pt x="3365815" y="1610298"/>
                    <a:pt x="1564774" y="1309921"/>
                    <a:pt x="241964" y="1451757"/>
                  </a:cubicBezTo>
                  <a:cubicBezTo>
                    <a:pt x="107205" y="1471542"/>
                    <a:pt x="21369" y="1335996"/>
                    <a:pt x="0" y="1209793"/>
                  </a:cubicBezTo>
                  <a:cubicBezTo>
                    <a:pt x="15970" y="1014961"/>
                    <a:pt x="53984" y="687450"/>
                    <a:pt x="0" y="24196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Đọc thông tin của la bàn và chỉ các phương trên mặt bàn.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80177A8-9FB9-4276-9253-C77FE6543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4760" y="3092560"/>
              <a:ext cx="1377387" cy="1377387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3745413-499B-407D-888E-A961738A2949}"/>
              </a:ext>
            </a:extLst>
          </p:cNvPr>
          <p:cNvGrpSpPr/>
          <p:nvPr/>
        </p:nvGrpSpPr>
        <p:grpSpPr>
          <a:xfrm>
            <a:off x="0" y="3522218"/>
            <a:ext cx="6676736" cy="2140451"/>
            <a:chOff x="4224760" y="3092560"/>
            <a:chExt cx="6676736" cy="2140451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FB41284-6194-4B8D-AED1-0273994F2065}"/>
                </a:ext>
              </a:extLst>
            </p:cNvPr>
            <p:cNvSpPr/>
            <p:nvPr/>
          </p:nvSpPr>
          <p:spPr>
            <a:xfrm>
              <a:off x="4812006" y="3781254"/>
              <a:ext cx="6089490" cy="1451757"/>
            </a:xfrm>
            <a:custGeom>
              <a:avLst/>
              <a:gdLst>
                <a:gd name="connsiteX0" fmla="*/ 0 w 6089490"/>
                <a:gd name="connsiteY0" fmla="*/ 241964 h 1451757"/>
                <a:gd name="connsiteX1" fmla="*/ 241964 w 6089490"/>
                <a:gd name="connsiteY1" fmla="*/ 0 h 1451757"/>
                <a:gd name="connsiteX2" fmla="*/ 5847526 w 6089490"/>
                <a:gd name="connsiteY2" fmla="*/ 0 h 1451757"/>
                <a:gd name="connsiteX3" fmla="*/ 6089490 w 6089490"/>
                <a:gd name="connsiteY3" fmla="*/ 241964 h 1451757"/>
                <a:gd name="connsiteX4" fmla="*/ 6089490 w 6089490"/>
                <a:gd name="connsiteY4" fmla="*/ 1209793 h 1451757"/>
                <a:gd name="connsiteX5" fmla="*/ 5847526 w 6089490"/>
                <a:gd name="connsiteY5" fmla="*/ 1451757 h 1451757"/>
                <a:gd name="connsiteX6" fmla="*/ 241964 w 6089490"/>
                <a:gd name="connsiteY6" fmla="*/ 1451757 h 1451757"/>
                <a:gd name="connsiteX7" fmla="*/ 0 w 6089490"/>
                <a:gd name="connsiteY7" fmla="*/ 1209793 h 1451757"/>
                <a:gd name="connsiteX8" fmla="*/ 0 w 6089490"/>
                <a:gd name="connsiteY8" fmla="*/ 241964 h 145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9490" h="1451757" fill="none" extrusionOk="0">
                  <a:moveTo>
                    <a:pt x="0" y="241964"/>
                  </a:moveTo>
                  <a:cubicBezTo>
                    <a:pt x="-14349" y="102330"/>
                    <a:pt x="122086" y="15657"/>
                    <a:pt x="241964" y="0"/>
                  </a:cubicBezTo>
                  <a:cubicBezTo>
                    <a:pt x="1558020" y="-61902"/>
                    <a:pt x="4849300" y="-101778"/>
                    <a:pt x="5847526" y="0"/>
                  </a:cubicBezTo>
                  <a:cubicBezTo>
                    <a:pt x="5975987" y="-1622"/>
                    <a:pt x="6102080" y="91553"/>
                    <a:pt x="6089490" y="241964"/>
                  </a:cubicBezTo>
                  <a:cubicBezTo>
                    <a:pt x="6017551" y="433133"/>
                    <a:pt x="6030177" y="833234"/>
                    <a:pt x="6089490" y="1209793"/>
                  </a:cubicBezTo>
                  <a:cubicBezTo>
                    <a:pt x="6075674" y="1336662"/>
                    <a:pt x="5980100" y="1446862"/>
                    <a:pt x="5847526" y="1451757"/>
                  </a:cubicBezTo>
                  <a:cubicBezTo>
                    <a:pt x="3244358" y="1309365"/>
                    <a:pt x="1195529" y="1562858"/>
                    <a:pt x="241964" y="1451757"/>
                  </a:cubicBezTo>
                  <a:cubicBezTo>
                    <a:pt x="91338" y="1460259"/>
                    <a:pt x="-1017" y="1348065"/>
                    <a:pt x="0" y="1209793"/>
                  </a:cubicBezTo>
                  <a:cubicBezTo>
                    <a:pt x="8668" y="805531"/>
                    <a:pt x="-78945" y="610510"/>
                    <a:pt x="0" y="241964"/>
                  </a:cubicBezTo>
                  <a:close/>
                </a:path>
                <a:path w="6089490" h="1451757" stroke="0" extrusionOk="0">
                  <a:moveTo>
                    <a:pt x="0" y="241964"/>
                  </a:moveTo>
                  <a:cubicBezTo>
                    <a:pt x="-9891" y="95259"/>
                    <a:pt x="100446" y="-13189"/>
                    <a:pt x="241964" y="0"/>
                  </a:cubicBezTo>
                  <a:cubicBezTo>
                    <a:pt x="1757461" y="-164947"/>
                    <a:pt x="3062530" y="-52288"/>
                    <a:pt x="5847526" y="0"/>
                  </a:cubicBezTo>
                  <a:cubicBezTo>
                    <a:pt x="5980584" y="-9010"/>
                    <a:pt x="6063322" y="112520"/>
                    <a:pt x="6089490" y="241964"/>
                  </a:cubicBezTo>
                  <a:cubicBezTo>
                    <a:pt x="6038369" y="638097"/>
                    <a:pt x="6111731" y="848571"/>
                    <a:pt x="6089490" y="1209793"/>
                  </a:cubicBezTo>
                  <a:cubicBezTo>
                    <a:pt x="6103929" y="1362068"/>
                    <a:pt x="5973860" y="1438474"/>
                    <a:pt x="5847526" y="1451757"/>
                  </a:cubicBezTo>
                  <a:cubicBezTo>
                    <a:pt x="3365815" y="1610298"/>
                    <a:pt x="1564774" y="1309921"/>
                    <a:pt x="241964" y="1451757"/>
                  </a:cubicBezTo>
                  <a:cubicBezTo>
                    <a:pt x="107205" y="1471542"/>
                    <a:pt x="21369" y="1335996"/>
                    <a:pt x="0" y="1209793"/>
                  </a:cubicBezTo>
                  <a:cubicBezTo>
                    <a:pt x="15970" y="1014961"/>
                    <a:pt x="53984" y="687450"/>
                    <a:pt x="0" y="24196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xét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màu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vị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trí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kim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la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.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BED1BB6-D6CA-4A38-A0EA-7AA6326B7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4760" y="3092560"/>
              <a:ext cx="1377387" cy="1377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3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8C0B19-126B-4AFA-BCCD-3C22D79FA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55" y="1934493"/>
            <a:ext cx="4951049" cy="414681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3745413-499B-407D-888E-A961738A2949}"/>
              </a:ext>
            </a:extLst>
          </p:cNvPr>
          <p:cNvGrpSpPr/>
          <p:nvPr/>
        </p:nvGrpSpPr>
        <p:grpSpPr>
          <a:xfrm>
            <a:off x="0" y="1616300"/>
            <a:ext cx="6676736" cy="2878582"/>
            <a:chOff x="4224760" y="3092560"/>
            <a:chExt cx="6676736" cy="2878582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FB41284-6194-4B8D-AED1-0273994F2065}"/>
                </a:ext>
              </a:extLst>
            </p:cNvPr>
            <p:cNvSpPr/>
            <p:nvPr/>
          </p:nvSpPr>
          <p:spPr>
            <a:xfrm>
              <a:off x="4812006" y="3781254"/>
              <a:ext cx="6089490" cy="2189888"/>
            </a:xfrm>
            <a:custGeom>
              <a:avLst/>
              <a:gdLst>
                <a:gd name="connsiteX0" fmla="*/ 0 w 6089490"/>
                <a:gd name="connsiteY0" fmla="*/ 364989 h 2189888"/>
                <a:gd name="connsiteX1" fmla="*/ 364989 w 6089490"/>
                <a:gd name="connsiteY1" fmla="*/ 0 h 2189888"/>
                <a:gd name="connsiteX2" fmla="*/ 5724501 w 6089490"/>
                <a:gd name="connsiteY2" fmla="*/ 0 h 2189888"/>
                <a:gd name="connsiteX3" fmla="*/ 6089490 w 6089490"/>
                <a:gd name="connsiteY3" fmla="*/ 364989 h 2189888"/>
                <a:gd name="connsiteX4" fmla="*/ 6089490 w 6089490"/>
                <a:gd name="connsiteY4" fmla="*/ 1824899 h 2189888"/>
                <a:gd name="connsiteX5" fmla="*/ 5724501 w 6089490"/>
                <a:gd name="connsiteY5" fmla="*/ 2189888 h 2189888"/>
                <a:gd name="connsiteX6" fmla="*/ 364989 w 6089490"/>
                <a:gd name="connsiteY6" fmla="*/ 2189888 h 2189888"/>
                <a:gd name="connsiteX7" fmla="*/ 0 w 6089490"/>
                <a:gd name="connsiteY7" fmla="*/ 1824899 h 2189888"/>
                <a:gd name="connsiteX8" fmla="*/ 0 w 6089490"/>
                <a:gd name="connsiteY8" fmla="*/ 364989 h 21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9490" h="2189888" fill="none" extrusionOk="0">
                  <a:moveTo>
                    <a:pt x="0" y="364989"/>
                  </a:moveTo>
                  <a:cubicBezTo>
                    <a:pt x="-21691" y="154339"/>
                    <a:pt x="188530" y="28593"/>
                    <a:pt x="364989" y="0"/>
                  </a:cubicBezTo>
                  <a:cubicBezTo>
                    <a:pt x="1084308" y="-61902"/>
                    <a:pt x="4479714" y="-101778"/>
                    <a:pt x="5724501" y="0"/>
                  </a:cubicBezTo>
                  <a:cubicBezTo>
                    <a:pt x="5900613" y="-7985"/>
                    <a:pt x="6096521" y="154041"/>
                    <a:pt x="6089490" y="364989"/>
                  </a:cubicBezTo>
                  <a:cubicBezTo>
                    <a:pt x="6142927" y="746874"/>
                    <a:pt x="5975221" y="1577097"/>
                    <a:pt x="6089490" y="1824899"/>
                  </a:cubicBezTo>
                  <a:cubicBezTo>
                    <a:pt x="6076415" y="2020076"/>
                    <a:pt x="5918971" y="2157033"/>
                    <a:pt x="5724501" y="2189888"/>
                  </a:cubicBezTo>
                  <a:cubicBezTo>
                    <a:pt x="3725047" y="2047496"/>
                    <a:pt x="1972365" y="2300989"/>
                    <a:pt x="364989" y="2189888"/>
                  </a:cubicBezTo>
                  <a:cubicBezTo>
                    <a:pt x="134107" y="2204550"/>
                    <a:pt x="-2040" y="2035779"/>
                    <a:pt x="0" y="1824899"/>
                  </a:cubicBezTo>
                  <a:cubicBezTo>
                    <a:pt x="85792" y="1140875"/>
                    <a:pt x="96987" y="879860"/>
                    <a:pt x="0" y="364989"/>
                  </a:cubicBezTo>
                  <a:close/>
                </a:path>
                <a:path w="6089490" h="2189888" stroke="0" extrusionOk="0">
                  <a:moveTo>
                    <a:pt x="0" y="364989"/>
                  </a:moveTo>
                  <a:cubicBezTo>
                    <a:pt x="-13146" y="146037"/>
                    <a:pt x="155594" y="-13075"/>
                    <a:pt x="364989" y="0"/>
                  </a:cubicBezTo>
                  <a:cubicBezTo>
                    <a:pt x="2597327" y="-164947"/>
                    <a:pt x="3076100" y="-52288"/>
                    <a:pt x="5724501" y="0"/>
                  </a:cubicBezTo>
                  <a:cubicBezTo>
                    <a:pt x="5923829" y="-35247"/>
                    <a:pt x="6075662" y="165625"/>
                    <a:pt x="6089490" y="364989"/>
                  </a:cubicBezTo>
                  <a:cubicBezTo>
                    <a:pt x="5988436" y="611161"/>
                    <a:pt x="6143518" y="1374272"/>
                    <a:pt x="6089490" y="1824899"/>
                  </a:cubicBezTo>
                  <a:cubicBezTo>
                    <a:pt x="6111115" y="2054398"/>
                    <a:pt x="5918668" y="2176403"/>
                    <a:pt x="5724501" y="2189888"/>
                  </a:cubicBezTo>
                  <a:cubicBezTo>
                    <a:pt x="3979928" y="2348429"/>
                    <a:pt x="2684557" y="2048052"/>
                    <a:pt x="364989" y="2189888"/>
                  </a:cubicBezTo>
                  <a:cubicBezTo>
                    <a:pt x="161554" y="2222506"/>
                    <a:pt x="26085" y="2017407"/>
                    <a:pt x="0" y="1824899"/>
                  </a:cubicBezTo>
                  <a:cubicBezTo>
                    <a:pt x="-10335" y="1530813"/>
                    <a:pt x="51609" y="680122"/>
                    <a:pt x="0" y="364989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La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m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ột kim màu đỏ, các kim còn lại màu đen. Kim màu đỏ chỉ phương bắc.</a:t>
              </a:r>
              <a:endPara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BED1BB6-D6CA-4A38-A0EA-7AA6326B7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4760" y="3092560"/>
              <a:ext cx="1377387" cy="1377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4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2">
            <a:extLst>
              <a:ext uri="{FF2B5EF4-FFF2-40B4-BE49-F238E27FC236}">
                <a16:creationId xmlns:a16="http://schemas.microsoft.com/office/drawing/2014/main" id="{12C26D27-EA16-1AB0-D84A-BF11F371001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9" name="图片 3">
              <a:extLst>
                <a:ext uri="{FF2B5EF4-FFF2-40B4-BE49-F238E27FC236}">
                  <a16:creationId xmlns:a16="http://schemas.microsoft.com/office/drawing/2014/main" id="{9EEE3B78-35EC-671F-7B6F-ECDDC1644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91E06616-6ACD-50A5-38A7-678E78D0D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21" name="图片 5">
              <a:extLst>
                <a:ext uri="{FF2B5EF4-FFF2-40B4-BE49-F238E27FC236}">
                  <a16:creationId xmlns:a16="http://schemas.microsoft.com/office/drawing/2014/main" id="{0D0C993A-D8CC-86B1-B380-0987EB9F8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25" name="图片 7">
              <a:extLst>
                <a:ext uri="{FF2B5EF4-FFF2-40B4-BE49-F238E27FC236}">
                  <a16:creationId xmlns:a16="http://schemas.microsoft.com/office/drawing/2014/main" id="{00C4B69F-F59C-6517-8481-7F32FA48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26" name="图片 8">
              <a:extLst>
                <a:ext uri="{FF2B5EF4-FFF2-40B4-BE49-F238E27FC236}">
                  <a16:creationId xmlns:a16="http://schemas.microsoft.com/office/drawing/2014/main" id="{04581E4C-E6EF-FCDE-C008-3AFE55C74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A34BF787-DFF5-2FF0-369B-DB0632FC8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8" name="图片 10">
              <a:extLst>
                <a:ext uri="{FF2B5EF4-FFF2-40B4-BE49-F238E27FC236}">
                  <a16:creationId xmlns:a16="http://schemas.microsoft.com/office/drawing/2014/main" id="{277CD510-B042-4965-0F2A-55B8BE34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40014B-B598-4323-8471-C9F2F1D80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37" y="784205"/>
            <a:ext cx="4688660" cy="3666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ướng dẫn chi tiết cách làm và cách sử dụng la bàn">
            <a:extLst>
              <a:ext uri="{FF2B5EF4-FFF2-40B4-BE49-F238E27FC236}">
                <a16:creationId xmlns:a16="http://schemas.microsoft.com/office/drawing/2014/main" id="{04725F48-CF93-4B8E-A3C3-C65D9C62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95" y="50585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1729648" y="164205"/>
            <a:ext cx="8835528" cy="1191816"/>
          </a:xfrm>
          <a:custGeom>
            <a:avLst/>
            <a:gdLst>
              <a:gd name="connsiteX0" fmla="*/ 0 w 8835528"/>
              <a:gd name="connsiteY0" fmla="*/ 198640 h 1191816"/>
              <a:gd name="connsiteX1" fmla="*/ 198640 w 8835528"/>
              <a:gd name="connsiteY1" fmla="*/ 0 h 1191816"/>
              <a:gd name="connsiteX2" fmla="*/ 8636888 w 8835528"/>
              <a:gd name="connsiteY2" fmla="*/ 0 h 1191816"/>
              <a:gd name="connsiteX3" fmla="*/ 8835528 w 8835528"/>
              <a:gd name="connsiteY3" fmla="*/ 198640 h 1191816"/>
              <a:gd name="connsiteX4" fmla="*/ 8835528 w 8835528"/>
              <a:gd name="connsiteY4" fmla="*/ 993176 h 1191816"/>
              <a:gd name="connsiteX5" fmla="*/ 8636888 w 8835528"/>
              <a:gd name="connsiteY5" fmla="*/ 1191816 h 1191816"/>
              <a:gd name="connsiteX6" fmla="*/ 198640 w 8835528"/>
              <a:gd name="connsiteY6" fmla="*/ 1191816 h 1191816"/>
              <a:gd name="connsiteX7" fmla="*/ 0 w 8835528"/>
              <a:gd name="connsiteY7" fmla="*/ 993176 h 1191816"/>
              <a:gd name="connsiteX8" fmla="*/ 0 w 8835528"/>
              <a:gd name="connsiteY8" fmla="*/ 198640 h 119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528" h="1191816" fill="none" extrusionOk="0">
                <a:moveTo>
                  <a:pt x="0" y="198640"/>
                </a:moveTo>
                <a:cubicBezTo>
                  <a:pt x="-21052" y="83443"/>
                  <a:pt x="94733" y="9349"/>
                  <a:pt x="198640" y="0"/>
                </a:cubicBezTo>
                <a:cubicBezTo>
                  <a:pt x="2984807" y="-97001"/>
                  <a:pt x="6020243" y="-161121"/>
                  <a:pt x="8636888" y="0"/>
                </a:cubicBezTo>
                <a:cubicBezTo>
                  <a:pt x="8761387" y="15248"/>
                  <a:pt x="8849274" y="80949"/>
                  <a:pt x="8835528" y="198640"/>
                </a:cubicBezTo>
                <a:cubicBezTo>
                  <a:pt x="8827791" y="378652"/>
                  <a:pt x="8868689" y="721779"/>
                  <a:pt x="8835528" y="993176"/>
                </a:cubicBezTo>
                <a:cubicBezTo>
                  <a:pt x="8827921" y="1116025"/>
                  <a:pt x="8756953" y="1181745"/>
                  <a:pt x="8636888" y="1191816"/>
                </a:cubicBezTo>
                <a:cubicBezTo>
                  <a:pt x="6297486" y="1272036"/>
                  <a:pt x="3477372" y="1082049"/>
                  <a:pt x="198640" y="1191816"/>
                </a:cubicBezTo>
                <a:cubicBezTo>
                  <a:pt x="86350" y="1204479"/>
                  <a:pt x="17433" y="1095811"/>
                  <a:pt x="0" y="993176"/>
                </a:cubicBezTo>
                <a:cubicBezTo>
                  <a:pt x="1656" y="909774"/>
                  <a:pt x="41614" y="285726"/>
                  <a:pt x="0" y="198640"/>
                </a:cubicBezTo>
                <a:close/>
              </a:path>
              <a:path w="8835528" h="1191816" stroke="0" extrusionOk="0">
                <a:moveTo>
                  <a:pt x="0" y="198640"/>
                </a:moveTo>
                <a:cubicBezTo>
                  <a:pt x="5063" y="73974"/>
                  <a:pt x="75306" y="6688"/>
                  <a:pt x="198640" y="0"/>
                </a:cubicBezTo>
                <a:cubicBezTo>
                  <a:pt x="1537346" y="24874"/>
                  <a:pt x="6489892" y="-137718"/>
                  <a:pt x="8636888" y="0"/>
                </a:cubicBezTo>
                <a:cubicBezTo>
                  <a:pt x="8734596" y="-8090"/>
                  <a:pt x="8850651" y="73805"/>
                  <a:pt x="8835528" y="198640"/>
                </a:cubicBezTo>
                <a:cubicBezTo>
                  <a:pt x="8885457" y="486763"/>
                  <a:pt x="8896277" y="696521"/>
                  <a:pt x="8835528" y="993176"/>
                </a:cubicBezTo>
                <a:cubicBezTo>
                  <a:pt x="8829185" y="1104655"/>
                  <a:pt x="8737935" y="1172398"/>
                  <a:pt x="8636888" y="1191816"/>
                </a:cubicBezTo>
                <a:cubicBezTo>
                  <a:pt x="5786599" y="1178810"/>
                  <a:pt x="3403247" y="1064315"/>
                  <a:pt x="198640" y="1191816"/>
                </a:cubicBezTo>
                <a:cubicBezTo>
                  <a:pt x="85184" y="1187298"/>
                  <a:pt x="-4209" y="1111560"/>
                  <a:pt x="0" y="993176"/>
                </a:cubicBezTo>
                <a:cubicBezTo>
                  <a:pt x="-27474" y="789788"/>
                  <a:pt x="66846" y="404732"/>
                  <a:pt x="0" y="198640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1" lang="vi-VN" altLang="zh-CN" sz="3200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HappyZcool-2016" charset="-122"/>
              </a:rPr>
              <a:t>2</a:t>
            </a:r>
            <a:r>
              <a:rPr kumimoji="1" lang="en-US" altLang="zh-CN" sz="3200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HappyZcool-2016" charset="-122"/>
              </a:rPr>
              <a:t>.</a:t>
            </a:r>
            <a:r>
              <a:rPr kumimoji="1" lang="vi-VN" altLang="zh-CN" sz="3200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HappyZcool-2016" charset="-122"/>
              </a:rPr>
              <a:t> Nêu các bước xác định phương trong không gian bằng la bàn.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F11CB-EC47-4F07-9036-7C85A8DC9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51" y="1802062"/>
            <a:ext cx="2801096" cy="4457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BAA8D-3112-429F-B6B4-6C9A3DF9C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006" y="1820823"/>
            <a:ext cx="2911942" cy="448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0331F-00A9-411F-9A8C-21F10911F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370" y="1910737"/>
            <a:ext cx="2862722" cy="4418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19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0A9E9097-822C-41D0-87B4-B3A8B0F6B0FB}"/>
              </a:ext>
            </a:extLst>
          </p:cNvPr>
          <p:cNvGrpSpPr/>
          <p:nvPr/>
        </p:nvGrpSpPr>
        <p:grpSpPr>
          <a:xfrm>
            <a:off x="4791732" y="3665680"/>
            <a:ext cx="5082689" cy="381933"/>
            <a:chOff x="4531763" y="904319"/>
            <a:chExt cx="3274666" cy="206375"/>
          </a:xfrm>
        </p:grpSpPr>
        <p:sp>
          <p:nvSpPr>
            <p:cNvPr id="46" name="Freeform 139">
              <a:extLst>
                <a:ext uri="{FF2B5EF4-FFF2-40B4-BE49-F238E27FC236}">
                  <a16:creationId xmlns:a16="http://schemas.microsoft.com/office/drawing/2014/main" id="{4B1454A8-65BF-44E2-BEC0-49BE3A4FDA7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139">
              <a:extLst>
                <a:ext uri="{FF2B5EF4-FFF2-40B4-BE49-F238E27FC236}">
                  <a16:creationId xmlns:a16="http://schemas.microsoft.com/office/drawing/2014/main" id="{E7EC73A7-FE8B-4EA2-973A-762E2A16EB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139">
              <a:extLst>
                <a:ext uri="{FF2B5EF4-FFF2-40B4-BE49-F238E27FC236}">
                  <a16:creationId xmlns:a16="http://schemas.microsoft.com/office/drawing/2014/main" id="{1941277B-8FD2-4D0E-AA78-AA770188C27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D1375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139">
              <a:extLst>
                <a:ext uri="{FF2B5EF4-FFF2-40B4-BE49-F238E27FC236}">
                  <a16:creationId xmlns:a16="http://schemas.microsoft.com/office/drawing/2014/main" id="{129D9DB2-B4B8-46C1-A7DE-88094151426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CB629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139">
              <a:extLst>
                <a:ext uri="{FF2B5EF4-FFF2-40B4-BE49-F238E27FC236}">
                  <a16:creationId xmlns:a16="http://schemas.microsoft.com/office/drawing/2014/main" id="{08828E92-5E2C-4BAF-9AF1-E3A9FD0F246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139">
              <a:extLst>
                <a:ext uri="{FF2B5EF4-FFF2-40B4-BE49-F238E27FC236}">
                  <a16:creationId xmlns:a16="http://schemas.microsoft.com/office/drawing/2014/main" id="{3F7B4E2C-E9DD-47F1-8351-3D9B51B55E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139">
              <a:extLst>
                <a:ext uri="{FF2B5EF4-FFF2-40B4-BE49-F238E27FC236}">
                  <a16:creationId xmlns:a16="http://schemas.microsoft.com/office/drawing/2014/main" id="{4755A21F-9DC6-4F3E-A3E1-9C53AF13825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CB629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139">
              <a:extLst>
                <a:ext uri="{FF2B5EF4-FFF2-40B4-BE49-F238E27FC236}">
                  <a16:creationId xmlns:a16="http://schemas.microsoft.com/office/drawing/2014/main" id="{B4B86D21-2123-416E-AB4D-B870A586E14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D1375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139">
              <a:extLst>
                <a:ext uri="{FF2B5EF4-FFF2-40B4-BE49-F238E27FC236}">
                  <a16:creationId xmlns:a16="http://schemas.microsoft.com/office/drawing/2014/main" id="{31030AE4-C629-4270-9BC5-9FF3EAAEA9A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39">
              <a:extLst>
                <a:ext uri="{FF2B5EF4-FFF2-40B4-BE49-F238E27FC236}">
                  <a16:creationId xmlns:a16="http://schemas.microsoft.com/office/drawing/2014/main" id="{73737199-6866-49F6-BA8C-9760D0547A2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95DE8B06-7978-460E-AA20-FF40D6C6F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850" y="1485181"/>
            <a:ext cx="3168402" cy="515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5982" y="1538630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C315D0-A4CB-40EA-B94C-AAC9CAFB9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064" y="2492104"/>
            <a:ext cx="585876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1729648" y="164205"/>
            <a:ext cx="8835528" cy="1191816"/>
          </a:xfrm>
          <a:custGeom>
            <a:avLst/>
            <a:gdLst>
              <a:gd name="connsiteX0" fmla="*/ 0 w 8835528"/>
              <a:gd name="connsiteY0" fmla="*/ 198640 h 1191816"/>
              <a:gd name="connsiteX1" fmla="*/ 198640 w 8835528"/>
              <a:gd name="connsiteY1" fmla="*/ 0 h 1191816"/>
              <a:gd name="connsiteX2" fmla="*/ 8636888 w 8835528"/>
              <a:gd name="connsiteY2" fmla="*/ 0 h 1191816"/>
              <a:gd name="connsiteX3" fmla="*/ 8835528 w 8835528"/>
              <a:gd name="connsiteY3" fmla="*/ 198640 h 1191816"/>
              <a:gd name="connsiteX4" fmla="*/ 8835528 w 8835528"/>
              <a:gd name="connsiteY4" fmla="*/ 993176 h 1191816"/>
              <a:gd name="connsiteX5" fmla="*/ 8636888 w 8835528"/>
              <a:gd name="connsiteY5" fmla="*/ 1191816 h 1191816"/>
              <a:gd name="connsiteX6" fmla="*/ 198640 w 8835528"/>
              <a:gd name="connsiteY6" fmla="*/ 1191816 h 1191816"/>
              <a:gd name="connsiteX7" fmla="*/ 0 w 8835528"/>
              <a:gd name="connsiteY7" fmla="*/ 993176 h 1191816"/>
              <a:gd name="connsiteX8" fmla="*/ 0 w 8835528"/>
              <a:gd name="connsiteY8" fmla="*/ 198640 h 119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528" h="1191816" fill="none" extrusionOk="0">
                <a:moveTo>
                  <a:pt x="0" y="198640"/>
                </a:moveTo>
                <a:cubicBezTo>
                  <a:pt x="-21052" y="83443"/>
                  <a:pt x="94733" y="9349"/>
                  <a:pt x="198640" y="0"/>
                </a:cubicBezTo>
                <a:cubicBezTo>
                  <a:pt x="2984807" y="-97001"/>
                  <a:pt x="6020243" y="-161121"/>
                  <a:pt x="8636888" y="0"/>
                </a:cubicBezTo>
                <a:cubicBezTo>
                  <a:pt x="8761387" y="15248"/>
                  <a:pt x="8849274" y="80949"/>
                  <a:pt x="8835528" y="198640"/>
                </a:cubicBezTo>
                <a:cubicBezTo>
                  <a:pt x="8827791" y="378652"/>
                  <a:pt x="8868689" y="721779"/>
                  <a:pt x="8835528" y="993176"/>
                </a:cubicBezTo>
                <a:cubicBezTo>
                  <a:pt x="8827921" y="1116025"/>
                  <a:pt x="8756953" y="1181745"/>
                  <a:pt x="8636888" y="1191816"/>
                </a:cubicBezTo>
                <a:cubicBezTo>
                  <a:pt x="6297486" y="1272036"/>
                  <a:pt x="3477372" y="1082049"/>
                  <a:pt x="198640" y="1191816"/>
                </a:cubicBezTo>
                <a:cubicBezTo>
                  <a:pt x="86350" y="1204479"/>
                  <a:pt x="17433" y="1095811"/>
                  <a:pt x="0" y="993176"/>
                </a:cubicBezTo>
                <a:cubicBezTo>
                  <a:pt x="1656" y="909774"/>
                  <a:pt x="41614" y="285726"/>
                  <a:pt x="0" y="198640"/>
                </a:cubicBezTo>
                <a:close/>
              </a:path>
              <a:path w="8835528" h="1191816" stroke="0" extrusionOk="0">
                <a:moveTo>
                  <a:pt x="0" y="198640"/>
                </a:moveTo>
                <a:cubicBezTo>
                  <a:pt x="5063" y="73974"/>
                  <a:pt x="75306" y="6688"/>
                  <a:pt x="198640" y="0"/>
                </a:cubicBezTo>
                <a:cubicBezTo>
                  <a:pt x="1537346" y="24874"/>
                  <a:pt x="6489892" y="-137718"/>
                  <a:pt x="8636888" y="0"/>
                </a:cubicBezTo>
                <a:cubicBezTo>
                  <a:pt x="8734596" y="-8090"/>
                  <a:pt x="8850651" y="73805"/>
                  <a:pt x="8835528" y="198640"/>
                </a:cubicBezTo>
                <a:cubicBezTo>
                  <a:pt x="8885457" y="486763"/>
                  <a:pt x="8896277" y="696521"/>
                  <a:pt x="8835528" y="993176"/>
                </a:cubicBezTo>
                <a:cubicBezTo>
                  <a:pt x="8829185" y="1104655"/>
                  <a:pt x="8737935" y="1172398"/>
                  <a:pt x="8636888" y="1191816"/>
                </a:cubicBezTo>
                <a:cubicBezTo>
                  <a:pt x="5786599" y="1178810"/>
                  <a:pt x="3403247" y="1064315"/>
                  <a:pt x="198640" y="1191816"/>
                </a:cubicBezTo>
                <a:cubicBezTo>
                  <a:pt x="85184" y="1187298"/>
                  <a:pt x="-4209" y="1111560"/>
                  <a:pt x="0" y="993176"/>
                </a:cubicBezTo>
                <a:cubicBezTo>
                  <a:pt x="-27474" y="789788"/>
                  <a:pt x="66846" y="404732"/>
                  <a:pt x="0" y="198640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1" lang="vi-VN" altLang="zh-CN" sz="3200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HappyZcool-2016" charset="-122"/>
              </a:rPr>
              <a:t>Thực hành xác định các phương trong không gian bằng la bàn.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6DE73-9AD1-450A-B75A-8F11B68B3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62" y="1639046"/>
            <a:ext cx="7111905" cy="4279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DC6E638-A56E-4FDB-8907-813E791BE377}"/>
              </a:ext>
            </a:extLst>
          </p:cNvPr>
          <p:cNvGrpSpPr/>
          <p:nvPr/>
        </p:nvGrpSpPr>
        <p:grpSpPr>
          <a:xfrm>
            <a:off x="7907012" y="4328366"/>
            <a:ext cx="4416970" cy="2156586"/>
            <a:chOff x="892354" y="3758439"/>
            <a:chExt cx="4278451" cy="21750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2EE4E8-FB4D-44D9-9854-AB6EBE36A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45B1107-571E-4229-A48E-C9EA99A89DAF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5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0A9E9097-822C-41D0-87B4-B3A8B0F6B0FB}"/>
              </a:ext>
            </a:extLst>
          </p:cNvPr>
          <p:cNvGrpSpPr/>
          <p:nvPr/>
        </p:nvGrpSpPr>
        <p:grpSpPr>
          <a:xfrm>
            <a:off x="4791732" y="3665680"/>
            <a:ext cx="5082689" cy="381933"/>
            <a:chOff x="4531763" y="904319"/>
            <a:chExt cx="3274666" cy="206375"/>
          </a:xfrm>
        </p:grpSpPr>
        <p:sp>
          <p:nvSpPr>
            <p:cNvPr id="46" name="Freeform 139">
              <a:extLst>
                <a:ext uri="{FF2B5EF4-FFF2-40B4-BE49-F238E27FC236}">
                  <a16:creationId xmlns:a16="http://schemas.microsoft.com/office/drawing/2014/main" id="{4B1454A8-65BF-44E2-BEC0-49BE3A4FDA7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139">
              <a:extLst>
                <a:ext uri="{FF2B5EF4-FFF2-40B4-BE49-F238E27FC236}">
                  <a16:creationId xmlns:a16="http://schemas.microsoft.com/office/drawing/2014/main" id="{E7EC73A7-FE8B-4EA2-973A-762E2A16EB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139">
              <a:extLst>
                <a:ext uri="{FF2B5EF4-FFF2-40B4-BE49-F238E27FC236}">
                  <a16:creationId xmlns:a16="http://schemas.microsoft.com/office/drawing/2014/main" id="{1941277B-8FD2-4D0E-AA78-AA770188C27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D1375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139">
              <a:extLst>
                <a:ext uri="{FF2B5EF4-FFF2-40B4-BE49-F238E27FC236}">
                  <a16:creationId xmlns:a16="http://schemas.microsoft.com/office/drawing/2014/main" id="{129D9DB2-B4B8-46C1-A7DE-88094151426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CB629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139">
              <a:extLst>
                <a:ext uri="{FF2B5EF4-FFF2-40B4-BE49-F238E27FC236}">
                  <a16:creationId xmlns:a16="http://schemas.microsoft.com/office/drawing/2014/main" id="{08828E92-5E2C-4BAF-9AF1-E3A9FD0F246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139">
              <a:extLst>
                <a:ext uri="{FF2B5EF4-FFF2-40B4-BE49-F238E27FC236}">
                  <a16:creationId xmlns:a16="http://schemas.microsoft.com/office/drawing/2014/main" id="{3F7B4E2C-E9DD-47F1-8351-3D9B51B55E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139">
              <a:extLst>
                <a:ext uri="{FF2B5EF4-FFF2-40B4-BE49-F238E27FC236}">
                  <a16:creationId xmlns:a16="http://schemas.microsoft.com/office/drawing/2014/main" id="{4755A21F-9DC6-4F3E-A3E1-9C53AF13825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CB629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139">
              <a:extLst>
                <a:ext uri="{FF2B5EF4-FFF2-40B4-BE49-F238E27FC236}">
                  <a16:creationId xmlns:a16="http://schemas.microsoft.com/office/drawing/2014/main" id="{B4B86D21-2123-416E-AB4D-B870A586E14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D1375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139">
              <a:extLst>
                <a:ext uri="{FF2B5EF4-FFF2-40B4-BE49-F238E27FC236}">
                  <a16:creationId xmlns:a16="http://schemas.microsoft.com/office/drawing/2014/main" id="{31030AE4-C629-4270-9BC5-9FF3EAAEA9A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39">
              <a:extLst>
                <a:ext uri="{FF2B5EF4-FFF2-40B4-BE49-F238E27FC236}">
                  <a16:creationId xmlns:a16="http://schemas.microsoft.com/office/drawing/2014/main" id="{73737199-6866-49F6-BA8C-9760D0547A2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95DE8B06-7978-460E-AA20-FF40D6C6F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850" y="1485181"/>
            <a:ext cx="3168402" cy="515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5982" y="1538630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56161A-3B6C-4A30-82B8-24F6994E1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44" y="2304817"/>
            <a:ext cx="506621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146</Words>
  <Application>Microsoft Office PowerPoint</Application>
  <PresentationFormat>Widescreen</PresentationFormat>
  <Paragraphs>18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等线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33</cp:revision>
  <dcterms:created xsi:type="dcterms:W3CDTF">2023-01-23T09:22:32Z</dcterms:created>
  <dcterms:modified xsi:type="dcterms:W3CDTF">2023-04-11T05:32:00Z</dcterms:modified>
</cp:coreProperties>
</file>