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 id="2147483715" r:id="rId5"/>
    <p:sldMasterId id="2147483718" r:id="rId6"/>
  </p:sldMasterIdLst>
  <p:notesMasterIdLst>
    <p:notesMasterId r:id="rId28"/>
  </p:notesMasterIdLst>
  <p:sldIdLst>
    <p:sldId id="2007577094" r:id="rId7"/>
    <p:sldId id="265" r:id="rId8"/>
    <p:sldId id="257" r:id="rId9"/>
    <p:sldId id="260" r:id="rId10"/>
    <p:sldId id="266" r:id="rId11"/>
    <p:sldId id="268" r:id="rId12"/>
    <p:sldId id="267" r:id="rId13"/>
    <p:sldId id="269" r:id="rId14"/>
    <p:sldId id="2007577095" r:id="rId15"/>
    <p:sldId id="261" r:id="rId16"/>
    <p:sldId id="286" r:id="rId17"/>
    <p:sldId id="295" r:id="rId18"/>
    <p:sldId id="2007577065" r:id="rId19"/>
    <p:sldId id="272" r:id="rId20"/>
    <p:sldId id="2007577080" r:id="rId21"/>
    <p:sldId id="2007577081" r:id="rId22"/>
    <p:sldId id="2007577082" r:id="rId23"/>
    <p:sldId id="2007577087" r:id="rId24"/>
    <p:sldId id="2007577084" r:id="rId25"/>
    <p:sldId id="2007577088" r:id="rId26"/>
    <p:sldId id="20075770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60BF1-B7F7-47F4-9322-84157B9C6A46}" type="datetimeFigureOut">
              <a:rPr lang="en-US" smtClean="0"/>
              <a:t>13/4/2022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0DCA5-629B-456D-B84C-EB4646CFBB4B}" type="slidenum">
              <a:rPr lang="en-US" smtClean="0"/>
              <a:t>‹#›</a:t>
            </a:fld>
            <a:endParaRPr lang="en-US"/>
          </a:p>
        </p:txBody>
      </p:sp>
    </p:spTree>
    <p:extLst>
      <p:ext uri="{BB962C8B-B14F-4D97-AF65-F5344CB8AC3E}">
        <p14:creationId xmlns:p14="http://schemas.microsoft.com/office/powerpoint/2010/main" val="254681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3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55912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CA2DB1-1BF1-4FD7-8920-8FEEFC1AC9F3}"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84139526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3021177994"/>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792178561"/>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2227128"/>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41693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7638182"/>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94804773"/>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7618702"/>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12101042"/>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14676555"/>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2639553"/>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764622532"/>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0542670"/>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9748128"/>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74759962"/>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734384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71512130"/>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240602340"/>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95114815"/>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21340"/>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34978434"/>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7608939"/>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CA2DB1-1BF1-4FD7-8920-8FEEFC1AC9F3}"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3424778867"/>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7206476"/>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6848140"/>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51762038"/>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93017033"/>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8769450"/>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77571300"/>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39629637"/>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82620597"/>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93143424"/>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072487661"/>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A2DB1-1BF1-4FD7-8920-8FEEFC1AC9F3}"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564195737"/>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63211711"/>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898206762"/>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25822002"/>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7903780"/>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91704521"/>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79100710"/>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06861842"/>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78149739"/>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72345621"/>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4308559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CA2DB1-1BF1-4FD7-8920-8FEEFC1AC9F3}" type="datetimeFigureOut">
              <a:rPr lang="en-US" smtClean="0"/>
              <a:t>13/4/2022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366264974"/>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88531826"/>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50580813"/>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A2DB1-1BF1-4FD7-8920-8FEEFC1AC9F3}" type="datetimeFigureOut">
              <a:rPr lang="en-US" smtClean="0"/>
              <a:t>13/4/2022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273746488"/>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A2DB1-1BF1-4FD7-8920-8FEEFC1AC9F3}" type="datetimeFigureOut">
              <a:rPr lang="en-US" smtClean="0"/>
              <a:t>13/4/2022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815084673"/>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95955684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13/4/2022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044640358"/>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A2DB1-1BF1-4FD7-8920-8FEEFC1AC9F3}" type="datetimeFigureOut">
              <a:rPr lang="en-US" smtClean="0"/>
              <a:t>13/4/2022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FA5B8-2277-4AA6-9479-48B9E75D8454}" type="slidenum">
              <a:rPr lang="en-US" smtClean="0"/>
              <a:t>‹#›</a:t>
            </a:fld>
            <a:endParaRPr lang="en-US"/>
          </a:p>
        </p:txBody>
      </p:sp>
    </p:spTree>
    <p:extLst>
      <p:ext uri="{BB962C8B-B14F-4D97-AF65-F5344CB8AC3E}">
        <p14:creationId xmlns:p14="http://schemas.microsoft.com/office/powerpoint/2010/main" val="2383832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13/4/2022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41383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97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p:fade thruBlk="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2022/4/13</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104459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83737339"/>
      </p:ext>
    </p:extLst>
  </p:cSld>
  <p:clrMap bg1="lt1" tx1="dk1" bg2="dk2" tx2="lt2" accent1="accent1" accent2="accent2" accent3="accent3" accent4="accent4" accent5="accent5" accent6="accent6" hlink="hlink" folHlink="folHlink"/>
  <p:sldLayoutIdLst>
    <p:sldLayoutId id="2147483716" r:id="rId1"/>
    <p:sldLayoutId id="2147483717"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91035272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40.xml"/><Relationship Id="rId7" Type="http://schemas.openxmlformats.org/officeDocument/2006/relationships/image" Target="../media/image3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6.png"/><Relationship Id="rId12" Type="http://schemas.microsoft.com/office/2007/relationships/hdphoto" Target="../media/hdphoto8.wdp"/><Relationship Id="rId2" Type="http://schemas.openxmlformats.org/officeDocument/2006/relationships/image" Target="../media/image26.png"/><Relationship Id="rId16" Type="http://schemas.microsoft.com/office/2007/relationships/hdphoto" Target="../media/hdphoto4.wdp"/><Relationship Id="rId1" Type="http://schemas.openxmlformats.org/officeDocument/2006/relationships/slideLayout" Target="../slideLayouts/slideLayout29.xml"/><Relationship Id="rId6" Type="http://schemas.microsoft.com/office/2007/relationships/hdphoto" Target="../media/hdphoto5.wdp"/><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38.png"/><Relationship Id="rId10" Type="http://schemas.microsoft.com/office/2007/relationships/hdphoto" Target="../media/hdphoto7.wdp"/><Relationship Id="rId4" Type="http://schemas.openxmlformats.org/officeDocument/2006/relationships/image" Target="../media/image44.png"/><Relationship Id="rId9" Type="http://schemas.openxmlformats.org/officeDocument/2006/relationships/image" Target="../media/image47.png"/><Relationship Id="rId1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44.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png"/><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gif"/><Relationship Id="rId11" Type="http://schemas.openxmlformats.org/officeDocument/2006/relationships/slide" Target="slide7.xml"/><Relationship Id="rId5" Type="http://schemas.openxmlformats.org/officeDocument/2006/relationships/image" Target="../media/image14.jpg"/><Relationship Id="rId1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038979" y="2601144"/>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923993" y="-250353"/>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Đức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2</a:t>
            </a:r>
          </a:p>
        </p:txBody>
      </p:sp>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3321100" cy="975278"/>
            <a:chOff x="500062" y="381715"/>
            <a:chExt cx="3321100"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23278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718350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2700">
                  <a:solidFill>
                    <a:sysClr val="windowText" lastClr="000000"/>
                  </a:solidFill>
                  <a:prstDash val="solid"/>
                </a:ln>
                <a:pattFill prst="pct50">
                  <a:fgClr>
                    <a:srgbClr val="A2CF9D"/>
                  </a:fgClr>
                  <a:bgClr>
                    <a:srgbClr val="A2CF9D">
                      <a:lumMod val="20000"/>
                      <a:lumOff val="80000"/>
                    </a:srgbClr>
                  </a:bgClr>
                </a:pattFill>
                <a:effectLst>
                  <a:outerShdw dist="38100" dir="2640000" algn="bl" rotWithShape="0">
                    <a:srgbClr val="A2CF9D"/>
                  </a:outerShdw>
                </a:effectLst>
                <a:uLnTx/>
                <a:uFillTx/>
                <a:latin typeface="Times New Roman" panose="02020603050405020304" pitchFamily="18" charset="0"/>
                <a:cs typeface="Times New Roman" panose="02020603050405020304" pitchFamily="18" charset="0"/>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46331"/>
            <a:chOff x="569406" y="5749727"/>
            <a:chExt cx="9759977" cy="646331"/>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6463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w="0">
                    <a:noFill/>
                  </a:ln>
                  <a:solidFill>
                    <a:srgbClr val="07060A"/>
                  </a:solidFill>
                  <a:effectLst/>
                  <a:uLnTx/>
                  <a:uFillTx/>
                  <a:latin typeface="Times New Roman" panose="02020603050405020304" pitchFamily="18" charset="0"/>
                  <a:cs typeface="Times New Roman" panose="02020603050405020304" pitchFamily="18" charset="0"/>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2874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304698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3321100" cy="975278"/>
            <a:chOff x="500062" y="381715"/>
            <a:chExt cx="3321100"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23278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KHỞI ĐỘNG</a:t>
              </a:r>
            </a:p>
          </p:txBody>
        </p:sp>
      </p:grpSp>
    </p:spTree>
    <p:extLst>
      <p:ext uri="{BB962C8B-B14F-4D97-AF65-F5344CB8AC3E}">
        <p14:creationId xmlns:p14="http://schemas.microsoft.com/office/powerpoint/2010/main" val="27100032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274359-CBCD-4325-A1B6-C00123EB7E54}"/>
              </a:ext>
            </a:extLst>
          </p:cNvPr>
          <p:cNvSpPr txBox="1"/>
          <p:nvPr/>
        </p:nvSpPr>
        <p:spPr>
          <a:xfrm>
            <a:off x="4038600" y="1457325"/>
            <a:ext cx="38290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prstClr val="white"/>
                </a:solidFill>
                <a:effectLst/>
                <a:uLnTx/>
                <a:uFillTx/>
                <a:latin typeface="Calibri"/>
                <a:ea typeface="+mn-ea"/>
                <a:cs typeface="+mn-cs"/>
              </a:rPr>
              <a:t>Tiết</a:t>
            </a:r>
            <a:r>
              <a:rPr kumimoji="0" lang="en-US" sz="9600" b="1" i="0" u="none" strike="noStrike" kern="1200" cap="none" spc="0" normalizeH="0" baseline="0" noProof="0" dirty="0">
                <a:ln>
                  <a:noFill/>
                </a:ln>
                <a:solidFill>
                  <a:prstClr val="white"/>
                </a:solidFill>
                <a:effectLst/>
                <a:uLnTx/>
                <a:uFillTx/>
                <a:latin typeface="Calibri"/>
                <a:ea typeface="+mn-ea"/>
                <a:cs typeface="+mn-cs"/>
              </a:rPr>
              <a:t> 1</a:t>
            </a:r>
          </a:p>
        </p:txBody>
      </p:sp>
    </p:spTree>
    <p:extLst>
      <p:ext uri="{BB962C8B-B14F-4D97-AF65-F5344CB8AC3E}">
        <p14:creationId xmlns:p14="http://schemas.microsoft.com/office/powerpoint/2010/main" val="23014419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403187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 1:</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569567" y="2286295"/>
            <a:ext cx="9841156" cy="923330"/>
          </a:xfrm>
          <a:prstGeom prst="rect">
            <a:avLst/>
          </a:prstGeom>
          <a:noFill/>
        </p:spPr>
        <p:txBody>
          <a:bodyPr wrap="none" rtlCol="0">
            <a:spAutoFit/>
          </a:bodyPr>
          <a:lstStyle/>
          <a:p>
            <a:pPr lvl="0" algn="ct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Tìm</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hiểu</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các</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địa</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điểm</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công</a:t>
            </a:r>
            <a:r>
              <a:rPr lang="en-US"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 </a:t>
            </a:r>
            <a:r>
              <a:rPr lang="en-US" altLang="zh-CN" sz="5400" b="1" dirty="0" err="1">
                <a:solidFill>
                  <a:srgbClr val="002060"/>
                </a:solidFill>
                <a:latin typeface="Times New Roman" panose="02020603050405020304" pitchFamily="18" charset="0"/>
                <a:ea typeface="方正粗圆_GBK" pitchFamily="65" charset="-122"/>
                <a:cs typeface="Times New Roman" panose="02020603050405020304" pitchFamily="18" charset="0"/>
              </a:rPr>
              <a:t>cộng</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1965999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2" y="155026"/>
            <a:ext cx="3236953" cy="1200330"/>
            <a:chOff x="569798" y="1124402"/>
            <a:chExt cx="3587913"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2715244" cy="6491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159392" y="261047"/>
            <a:ext cx="905278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519192"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12143740"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Times New Roman" panose="02020603050405020304" pitchFamily="18" charset="0"/>
                <a:cs typeface="Times New Roman" panose="02020603050405020304" pitchFamily="18" charset="0"/>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644936"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3143097"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3118002"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3289996"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8" y="1253976"/>
            <a:ext cx="3283971"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2221362"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98758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590645" y="5217404"/>
            <a:ext cx="2001197"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0" y="4645414"/>
            <a:ext cx="1931763"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053801" y="5772583"/>
            <a:ext cx="12143740"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00B050"/>
                  </a:solidFill>
                </a:ln>
                <a:solidFill>
                  <a:srgbClr val="A2CF9D">
                    <a:lumMod val="75000"/>
                  </a:srgbClr>
                </a:solidFill>
                <a:effectLst/>
                <a:uLnTx/>
                <a:uFillTx/>
                <a:latin typeface="Times New Roman" panose="02020603050405020304" pitchFamily="18" charset="0"/>
                <a:cs typeface="Times New Roman" panose="02020603050405020304" pitchFamily="18" charset="0"/>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矩形 21"/>
          <p:cNvSpPr/>
          <p:nvPr/>
        </p:nvSpPr>
        <p:spPr>
          <a:xfrm>
            <a:off x="2101743" y="1686956"/>
            <a:ext cx="7637680" cy="2416687"/>
          </a:xfrm>
          <a:prstGeom prst="rect">
            <a:avLst/>
          </a:prstGeom>
        </p:spPr>
        <p:txBody>
          <a:bodyPr wrap="square">
            <a:spAutoFit/>
          </a:bodyPr>
          <a:lstStyle/>
          <a:p>
            <a:pPr algn="ctr">
              <a:lnSpc>
                <a:spcPct val="120000"/>
              </a:lnSpc>
            </a:pPr>
            <a:r>
              <a:rPr lang="vi-VN" sz="3200" dirty="0">
                <a:latin typeface="+mj-lt"/>
                <a:ea typeface="Arial-Rounded" panose="020B0500000000000000" pitchFamily="34" charset="0"/>
                <a:cs typeface="Arial-Rounded" panose="020B0500000000000000" pitchFamily="34" charset="0"/>
              </a:rPr>
              <a:t>Vậy địa điểm công cộng là nơi phục vụ nhu cầu sử dụng của cộng đồng,mọi người đều có quyền sử dụng và cần tuân thủ nội quy,</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quy định tại các nơi công cộng</a:t>
            </a:r>
            <a:endParaRPr sz="3200" dirty="0">
              <a:latin typeface="+mj-lt"/>
              <a:ea typeface="Arial-Rounded" panose="020B0500000000000000" pitchFamily="34" charset="0"/>
              <a:cs typeface="Arial-Rounded" panose="020B0500000000000000"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403187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rPr>
              <a:t> 2:</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279400" y="2286295"/>
            <a:ext cx="12059968" cy="923330"/>
          </a:xfrm>
          <a:prstGeom prst="rect">
            <a:avLst/>
          </a:prstGeom>
          <a:noFill/>
        </p:spPr>
        <p:txBody>
          <a:bodyPr wrap="none" rtlCol="0">
            <a:spAutoFit/>
          </a:bodyPr>
          <a:lstStyle/>
          <a:p>
            <a:pPr lvl="0" algn="ctr"/>
            <a:r>
              <a:rPr lang="vi-VN" altLang="zh-CN" sz="5400" b="1" dirty="0">
                <a:solidFill>
                  <a:srgbClr val="002060"/>
                </a:solidFill>
                <a:latin typeface="Times New Roman" panose="02020603050405020304" pitchFamily="18" charset="0"/>
                <a:ea typeface="方正粗圆_GBK" pitchFamily="65" charset="-122"/>
                <a:cs typeface="Times New Roman" panose="02020603050405020304" pitchFamily="18" charset="0"/>
              </a:rPr>
              <a:t>Tìm hiểu một số quy định nơi công cộng</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8816135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Nêu những quy định nơi công cộng qua các hình ảnh </a:t>
            </a: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a:ln>
              <a:noFill/>
            </a:ln>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a:ln>
              <a:noFill/>
            </a:ln>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a:ln>
              <a:noFill/>
            </a:ln>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a:ln>
              <a:noFill/>
            </a:ln>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1" name="Rectangle: Rounded Corners 10">
            <a:extLst>
              <a:ext uri="{FF2B5EF4-FFF2-40B4-BE49-F238E27FC236}">
                <a16:creationId xmlns:a16="http://schemas.microsoft.com/office/drawing/2014/main" id="{4BDE5584-85D5-4FDE-8B98-665C6DA56633}"/>
              </a:ext>
            </a:extLst>
          </p:cNvPr>
          <p:cNvSpPr/>
          <p:nvPr/>
        </p:nvSpPr>
        <p:spPr>
          <a:xfrm>
            <a:off x="2653169" y="215860"/>
            <a:ext cx="7538191" cy="968943"/>
          </a:xfrm>
          <a:custGeom>
            <a:avLst/>
            <a:gdLst>
              <a:gd name="connsiteX0" fmla="*/ 0 w 7538191"/>
              <a:gd name="connsiteY0" fmla="*/ 161494 h 968943"/>
              <a:gd name="connsiteX1" fmla="*/ 161494 w 7538191"/>
              <a:gd name="connsiteY1" fmla="*/ 0 h 968943"/>
              <a:gd name="connsiteX2" fmla="*/ 500054 w 7538191"/>
              <a:gd name="connsiteY2" fmla="*/ 0 h 968943"/>
              <a:gd name="connsiteX3" fmla="*/ 1199373 w 7538191"/>
              <a:gd name="connsiteY3" fmla="*/ 0 h 968943"/>
              <a:gd name="connsiteX4" fmla="*/ 1898693 w 7538191"/>
              <a:gd name="connsiteY4" fmla="*/ 0 h 968943"/>
              <a:gd name="connsiteX5" fmla="*/ 2309404 w 7538191"/>
              <a:gd name="connsiteY5" fmla="*/ 0 h 968943"/>
              <a:gd name="connsiteX6" fmla="*/ 2720116 w 7538191"/>
              <a:gd name="connsiteY6" fmla="*/ 0 h 968943"/>
              <a:gd name="connsiteX7" fmla="*/ 3202980 w 7538191"/>
              <a:gd name="connsiteY7" fmla="*/ 0 h 968943"/>
              <a:gd name="connsiteX8" fmla="*/ 3902299 w 7538191"/>
              <a:gd name="connsiteY8" fmla="*/ 0 h 968943"/>
              <a:gd name="connsiteX9" fmla="*/ 4385163 w 7538191"/>
              <a:gd name="connsiteY9" fmla="*/ 0 h 968943"/>
              <a:gd name="connsiteX10" fmla="*/ 4940178 w 7538191"/>
              <a:gd name="connsiteY10" fmla="*/ 0 h 968943"/>
              <a:gd name="connsiteX11" fmla="*/ 5639498 w 7538191"/>
              <a:gd name="connsiteY11" fmla="*/ 0 h 968943"/>
              <a:gd name="connsiteX12" fmla="*/ 6194514 w 7538191"/>
              <a:gd name="connsiteY12" fmla="*/ 0 h 968943"/>
              <a:gd name="connsiteX13" fmla="*/ 6821681 w 7538191"/>
              <a:gd name="connsiteY13" fmla="*/ 0 h 968943"/>
              <a:gd name="connsiteX14" fmla="*/ 7376697 w 7538191"/>
              <a:gd name="connsiteY14" fmla="*/ 0 h 968943"/>
              <a:gd name="connsiteX15" fmla="*/ 7538191 w 7538191"/>
              <a:gd name="connsiteY15" fmla="*/ 161494 h 968943"/>
              <a:gd name="connsiteX16" fmla="*/ 7538191 w 7538191"/>
              <a:gd name="connsiteY16" fmla="*/ 465093 h 968943"/>
              <a:gd name="connsiteX17" fmla="*/ 7538191 w 7538191"/>
              <a:gd name="connsiteY17" fmla="*/ 807449 h 968943"/>
              <a:gd name="connsiteX18" fmla="*/ 7376697 w 7538191"/>
              <a:gd name="connsiteY18" fmla="*/ 968943 h 968943"/>
              <a:gd name="connsiteX19" fmla="*/ 6965985 w 7538191"/>
              <a:gd name="connsiteY19" fmla="*/ 968943 h 968943"/>
              <a:gd name="connsiteX20" fmla="*/ 6555274 w 7538191"/>
              <a:gd name="connsiteY20" fmla="*/ 968943 h 968943"/>
              <a:gd name="connsiteX21" fmla="*/ 6144562 w 7538191"/>
              <a:gd name="connsiteY21" fmla="*/ 968943 h 968943"/>
              <a:gd name="connsiteX22" fmla="*/ 5733851 w 7538191"/>
              <a:gd name="connsiteY22" fmla="*/ 968943 h 968943"/>
              <a:gd name="connsiteX23" fmla="*/ 5250987 w 7538191"/>
              <a:gd name="connsiteY23" fmla="*/ 968943 h 968943"/>
              <a:gd name="connsiteX24" fmla="*/ 4768124 w 7538191"/>
              <a:gd name="connsiteY24" fmla="*/ 968943 h 968943"/>
              <a:gd name="connsiteX25" fmla="*/ 4140956 w 7538191"/>
              <a:gd name="connsiteY25" fmla="*/ 968943 h 968943"/>
              <a:gd name="connsiteX26" fmla="*/ 3658092 w 7538191"/>
              <a:gd name="connsiteY26" fmla="*/ 968943 h 968943"/>
              <a:gd name="connsiteX27" fmla="*/ 3175229 w 7538191"/>
              <a:gd name="connsiteY27" fmla="*/ 968943 h 968943"/>
              <a:gd name="connsiteX28" fmla="*/ 2620213 w 7538191"/>
              <a:gd name="connsiteY28" fmla="*/ 968943 h 968943"/>
              <a:gd name="connsiteX29" fmla="*/ 1920894 w 7538191"/>
              <a:gd name="connsiteY29" fmla="*/ 968943 h 968943"/>
              <a:gd name="connsiteX30" fmla="*/ 1582334 w 7538191"/>
              <a:gd name="connsiteY30" fmla="*/ 968943 h 968943"/>
              <a:gd name="connsiteX31" fmla="*/ 883014 w 7538191"/>
              <a:gd name="connsiteY31" fmla="*/ 968943 h 968943"/>
              <a:gd name="connsiteX32" fmla="*/ 161494 w 7538191"/>
              <a:gd name="connsiteY32" fmla="*/ 968943 h 968943"/>
              <a:gd name="connsiteX33" fmla="*/ 0 w 7538191"/>
              <a:gd name="connsiteY33" fmla="*/ 807449 h 968943"/>
              <a:gd name="connsiteX34" fmla="*/ 0 w 7538191"/>
              <a:gd name="connsiteY34" fmla="*/ 484472 h 968943"/>
              <a:gd name="connsiteX35" fmla="*/ 0 w 7538191"/>
              <a:gd name="connsiteY35" fmla="*/ 161494 h 96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38191" h="968943" fill="none" extrusionOk="0">
                <a:moveTo>
                  <a:pt x="0" y="161494"/>
                </a:moveTo>
                <a:cubicBezTo>
                  <a:pt x="-10979" y="76553"/>
                  <a:pt x="75139" y="-17739"/>
                  <a:pt x="161494" y="0"/>
                </a:cubicBezTo>
                <a:cubicBezTo>
                  <a:pt x="232064" y="-19418"/>
                  <a:pt x="335194" y="16673"/>
                  <a:pt x="500054" y="0"/>
                </a:cubicBezTo>
                <a:cubicBezTo>
                  <a:pt x="664914" y="-16673"/>
                  <a:pt x="914936" y="51493"/>
                  <a:pt x="1199373" y="0"/>
                </a:cubicBezTo>
                <a:cubicBezTo>
                  <a:pt x="1483810" y="-51493"/>
                  <a:pt x="1656367" y="63259"/>
                  <a:pt x="1898693" y="0"/>
                </a:cubicBezTo>
                <a:cubicBezTo>
                  <a:pt x="2141019" y="-63259"/>
                  <a:pt x="2162315" y="17316"/>
                  <a:pt x="2309404" y="0"/>
                </a:cubicBezTo>
                <a:cubicBezTo>
                  <a:pt x="2456493" y="-17316"/>
                  <a:pt x="2555928" y="7642"/>
                  <a:pt x="2720116" y="0"/>
                </a:cubicBezTo>
                <a:cubicBezTo>
                  <a:pt x="2884304" y="-7642"/>
                  <a:pt x="3083049" y="17599"/>
                  <a:pt x="3202980" y="0"/>
                </a:cubicBezTo>
                <a:cubicBezTo>
                  <a:pt x="3322911" y="-17599"/>
                  <a:pt x="3761399" y="57249"/>
                  <a:pt x="3902299" y="0"/>
                </a:cubicBezTo>
                <a:cubicBezTo>
                  <a:pt x="4043199" y="-57249"/>
                  <a:pt x="4178324" y="51049"/>
                  <a:pt x="4385163" y="0"/>
                </a:cubicBezTo>
                <a:cubicBezTo>
                  <a:pt x="4592002" y="-51049"/>
                  <a:pt x="4731238" y="31699"/>
                  <a:pt x="4940178" y="0"/>
                </a:cubicBezTo>
                <a:cubicBezTo>
                  <a:pt x="5149119" y="-31699"/>
                  <a:pt x="5360475" y="8281"/>
                  <a:pt x="5639498" y="0"/>
                </a:cubicBezTo>
                <a:cubicBezTo>
                  <a:pt x="5918521" y="-8281"/>
                  <a:pt x="6009388" y="53663"/>
                  <a:pt x="6194514" y="0"/>
                </a:cubicBezTo>
                <a:cubicBezTo>
                  <a:pt x="6379640" y="-53663"/>
                  <a:pt x="6659279" y="35847"/>
                  <a:pt x="6821681" y="0"/>
                </a:cubicBezTo>
                <a:cubicBezTo>
                  <a:pt x="6984083" y="-35847"/>
                  <a:pt x="7154740" y="58533"/>
                  <a:pt x="7376697" y="0"/>
                </a:cubicBezTo>
                <a:cubicBezTo>
                  <a:pt x="7470950" y="20984"/>
                  <a:pt x="7529918" y="58094"/>
                  <a:pt x="7538191" y="161494"/>
                </a:cubicBezTo>
                <a:cubicBezTo>
                  <a:pt x="7566494" y="266966"/>
                  <a:pt x="7503996" y="355849"/>
                  <a:pt x="7538191" y="465093"/>
                </a:cubicBezTo>
                <a:cubicBezTo>
                  <a:pt x="7572386" y="574337"/>
                  <a:pt x="7522103" y="656727"/>
                  <a:pt x="7538191" y="807449"/>
                </a:cubicBezTo>
                <a:cubicBezTo>
                  <a:pt x="7543037" y="911507"/>
                  <a:pt x="7472671" y="958082"/>
                  <a:pt x="7376697" y="968943"/>
                </a:cubicBezTo>
                <a:cubicBezTo>
                  <a:pt x="7211501" y="1001626"/>
                  <a:pt x="7116403" y="923389"/>
                  <a:pt x="6965985" y="968943"/>
                </a:cubicBezTo>
                <a:cubicBezTo>
                  <a:pt x="6815567" y="1014497"/>
                  <a:pt x="6757916" y="920818"/>
                  <a:pt x="6555274" y="968943"/>
                </a:cubicBezTo>
                <a:cubicBezTo>
                  <a:pt x="6352632" y="1017068"/>
                  <a:pt x="6277371" y="935217"/>
                  <a:pt x="6144562" y="968943"/>
                </a:cubicBezTo>
                <a:cubicBezTo>
                  <a:pt x="6011753" y="1002669"/>
                  <a:pt x="5822622" y="959566"/>
                  <a:pt x="5733851" y="968943"/>
                </a:cubicBezTo>
                <a:cubicBezTo>
                  <a:pt x="5645080" y="978320"/>
                  <a:pt x="5370753" y="918433"/>
                  <a:pt x="5250987" y="968943"/>
                </a:cubicBezTo>
                <a:cubicBezTo>
                  <a:pt x="5131221" y="1019453"/>
                  <a:pt x="4906731" y="959074"/>
                  <a:pt x="4768124" y="968943"/>
                </a:cubicBezTo>
                <a:cubicBezTo>
                  <a:pt x="4629517" y="978812"/>
                  <a:pt x="4452814" y="914488"/>
                  <a:pt x="4140956" y="968943"/>
                </a:cubicBezTo>
                <a:cubicBezTo>
                  <a:pt x="3829098" y="1023398"/>
                  <a:pt x="3866954" y="917360"/>
                  <a:pt x="3658092" y="968943"/>
                </a:cubicBezTo>
                <a:cubicBezTo>
                  <a:pt x="3449230" y="1020526"/>
                  <a:pt x="3303991" y="916250"/>
                  <a:pt x="3175229" y="968943"/>
                </a:cubicBezTo>
                <a:cubicBezTo>
                  <a:pt x="3046467" y="1021636"/>
                  <a:pt x="2769456" y="915570"/>
                  <a:pt x="2620213" y="968943"/>
                </a:cubicBezTo>
                <a:cubicBezTo>
                  <a:pt x="2470970" y="1022316"/>
                  <a:pt x="2252874" y="888254"/>
                  <a:pt x="1920894" y="968943"/>
                </a:cubicBezTo>
                <a:cubicBezTo>
                  <a:pt x="1588914" y="1049632"/>
                  <a:pt x="1693046" y="936833"/>
                  <a:pt x="1582334" y="968943"/>
                </a:cubicBezTo>
                <a:cubicBezTo>
                  <a:pt x="1471622" y="1001053"/>
                  <a:pt x="1074873" y="901867"/>
                  <a:pt x="883014" y="968943"/>
                </a:cubicBezTo>
                <a:cubicBezTo>
                  <a:pt x="691155" y="1036019"/>
                  <a:pt x="451505" y="890041"/>
                  <a:pt x="161494" y="968943"/>
                </a:cubicBezTo>
                <a:cubicBezTo>
                  <a:pt x="55454" y="962074"/>
                  <a:pt x="180" y="879184"/>
                  <a:pt x="0" y="807449"/>
                </a:cubicBezTo>
                <a:cubicBezTo>
                  <a:pt x="-38680" y="666852"/>
                  <a:pt x="2304" y="582877"/>
                  <a:pt x="0" y="484472"/>
                </a:cubicBezTo>
                <a:cubicBezTo>
                  <a:pt x="-2304" y="386067"/>
                  <a:pt x="14289" y="315303"/>
                  <a:pt x="0" y="161494"/>
                </a:cubicBezTo>
                <a:close/>
              </a:path>
              <a:path w="7538191" h="968943" stroke="0" extrusionOk="0">
                <a:moveTo>
                  <a:pt x="0" y="161494"/>
                </a:moveTo>
                <a:cubicBezTo>
                  <a:pt x="-12009" y="69903"/>
                  <a:pt x="83281" y="-17237"/>
                  <a:pt x="161494" y="0"/>
                </a:cubicBezTo>
                <a:cubicBezTo>
                  <a:pt x="421996" y="-44944"/>
                  <a:pt x="662463" y="77120"/>
                  <a:pt x="860814" y="0"/>
                </a:cubicBezTo>
                <a:cubicBezTo>
                  <a:pt x="1059165" y="-77120"/>
                  <a:pt x="1264140" y="28710"/>
                  <a:pt x="1487981" y="0"/>
                </a:cubicBezTo>
                <a:cubicBezTo>
                  <a:pt x="1711822" y="-28710"/>
                  <a:pt x="1907297" y="5610"/>
                  <a:pt x="2115149" y="0"/>
                </a:cubicBezTo>
                <a:cubicBezTo>
                  <a:pt x="2323001" y="-5610"/>
                  <a:pt x="2511584" y="65109"/>
                  <a:pt x="2670165" y="0"/>
                </a:cubicBezTo>
                <a:cubicBezTo>
                  <a:pt x="2828746" y="-65109"/>
                  <a:pt x="3020124" y="6893"/>
                  <a:pt x="3297332" y="0"/>
                </a:cubicBezTo>
                <a:cubicBezTo>
                  <a:pt x="3574540" y="-6893"/>
                  <a:pt x="3552049" y="14646"/>
                  <a:pt x="3708044" y="0"/>
                </a:cubicBezTo>
                <a:cubicBezTo>
                  <a:pt x="3864039" y="-14646"/>
                  <a:pt x="3961311" y="40497"/>
                  <a:pt x="4190907" y="0"/>
                </a:cubicBezTo>
                <a:cubicBezTo>
                  <a:pt x="4420503" y="-40497"/>
                  <a:pt x="4516677" y="57433"/>
                  <a:pt x="4673771" y="0"/>
                </a:cubicBezTo>
                <a:cubicBezTo>
                  <a:pt x="4830865" y="-57433"/>
                  <a:pt x="4902253" y="36694"/>
                  <a:pt x="5084483" y="0"/>
                </a:cubicBezTo>
                <a:cubicBezTo>
                  <a:pt x="5266713" y="-36694"/>
                  <a:pt x="5441818" y="55475"/>
                  <a:pt x="5567346" y="0"/>
                </a:cubicBezTo>
                <a:cubicBezTo>
                  <a:pt x="5692874" y="-55475"/>
                  <a:pt x="5852361" y="29867"/>
                  <a:pt x="5978058" y="0"/>
                </a:cubicBezTo>
                <a:cubicBezTo>
                  <a:pt x="6103755" y="-29867"/>
                  <a:pt x="6182549" y="8603"/>
                  <a:pt x="6316617" y="0"/>
                </a:cubicBezTo>
                <a:cubicBezTo>
                  <a:pt x="6450685" y="-8603"/>
                  <a:pt x="6739076" y="61020"/>
                  <a:pt x="6871633" y="0"/>
                </a:cubicBezTo>
                <a:cubicBezTo>
                  <a:pt x="7004190" y="-61020"/>
                  <a:pt x="7172828" y="48405"/>
                  <a:pt x="7376697" y="0"/>
                </a:cubicBezTo>
                <a:cubicBezTo>
                  <a:pt x="7465523" y="19335"/>
                  <a:pt x="7556833" y="60611"/>
                  <a:pt x="7538191" y="161494"/>
                </a:cubicBezTo>
                <a:cubicBezTo>
                  <a:pt x="7539086" y="274464"/>
                  <a:pt x="7507439" y="368630"/>
                  <a:pt x="7538191" y="484472"/>
                </a:cubicBezTo>
                <a:cubicBezTo>
                  <a:pt x="7568943" y="600314"/>
                  <a:pt x="7525657" y="722299"/>
                  <a:pt x="7538191" y="807449"/>
                </a:cubicBezTo>
                <a:cubicBezTo>
                  <a:pt x="7532750" y="884405"/>
                  <a:pt x="7469306" y="969555"/>
                  <a:pt x="7376697" y="968943"/>
                </a:cubicBezTo>
                <a:cubicBezTo>
                  <a:pt x="7218696" y="1001201"/>
                  <a:pt x="7132614" y="934662"/>
                  <a:pt x="7038137" y="968943"/>
                </a:cubicBezTo>
                <a:cubicBezTo>
                  <a:pt x="6943660" y="1003224"/>
                  <a:pt x="6575017" y="946368"/>
                  <a:pt x="6338818" y="968943"/>
                </a:cubicBezTo>
                <a:cubicBezTo>
                  <a:pt x="6102619" y="991518"/>
                  <a:pt x="6021042" y="909162"/>
                  <a:pt x="5711650" y="968943"/>
                </a:cubicBezTo>
                <a:cubicBezTo>
                  <a:pt x="5402258" y="1028724"/>
                  <a:pt x="5439752" y="948739"/>
                  <a:pt x="5300939" y="968943"/>
                </a:cubicBezTo>
                <a:cubicBezTo>
                  <a:pt x="5162126" y="989147"/>
                  <a:pt x="5042219" y="962782"/>
                  <a:pt x="4962379" y="968943"/>
                </a:cubicBezTo>
                <a:cubicBezTo>
                  <a:pt x="4882539" y="975104"/>
                  <a:pt x="4515080" y="934290"/>
                  <a:pt x="4335211" y="968943"/>
                </a:cubicBezTo>
                <a:cubicBezTo>
                  <a:pt x="4155342" y="1003596"/>
                  <a:pt x="4161397" y="966864"/>
                  <a:pt x="3996652" y="968943"/>
                </a:cubicBezTo>
                <a:cubicBezTo>
                  <a:pt x="3831907" y="971022"/>
                  <a:pt x="3826679" y="968774"/>
                  <a:pt x="3658092" y="968943"/>
                </a:cubicBezTo>
                <a:cubicBezTo>
                  <a:pt x="3489505" y="969112"/>
                  <a:pt x="3334576" y="925386"/>
                  <a:pt x="3247381" y="968943"/>
                </a:cubicBezTo>
                <a:cubicBezTo>
                  <a:pt x="3160186" y="1012500"/>
                  <a:pt x="2862637" y="956380"/>
                  <a:pt x="2764517" y="968943"/>
                </a:cubicBezTo>
                <a:cubicBezTo>
                  <a:pt x="2666397" y="981506"/>
                  <a:pt x="2290908" y="903544"/>
                  <a:pt x="2137350" y="968943"/>
                </a:cubicBezTo>
                <a:cubicBezTo>
                  <a:pt x="1983792" y="1034342"/>
                  <a:pt x="1845940" y="966833"/>
                  <a:pt x="1582334" y="968943"/>
                </a:cubicBezTo>
                <a:cubicBezTo>
                  <a:pt x="1318728" y="971053"/>
                  <a:pt x="1128843" y="944087"/>
                  <a:pt x="955166" y="968943"/>
                </a:cubicBezTo>
                <a:cubicBezTo>
                  <a:pt x="781489" y="993799"/>
                  <a:pt x="325268" y="950368"/>
                  <a:pt x="161494" y="968943"/>
                </a:cubicBezTo>
                <a:cubicBezTo>
                  <a:pt x="79525" y="967396"/>
                  <a:pt x="-12184" y="898006"/>
                  <a:pt x="0" y="807449"/>
                </a:cubicBezTo>
                <a:cubicBezTo>
                  <a:pt x="-35735" y="709471"/>
                  <a:pt x="26159" y="571066"/>
                  <a:pt x="0" y="497391"/>
                </a:cubicBezTo>
                <a:cubicBezTo>
                  <a:pt x="-26159" y="423716"/>
                  <a:pt x="3500" y="276489"/>
                  <a:pt x="0" y="161494"/>
                </a:cubicBezTo>
                <a:close/>
              </a:path>
            </a:pathLst>
          </a:custGeom>
          <a:ln>
            <a:solidFill>
              <a:schemeClr val="tx1"/>
            </a:solidFill>
            <a:extLst>
              <a:ext uri="{C807C97D-BFC1-408E-A445-0C87EB9F89A2}">
                <ask:lineSketchStyleProps xmlns:ask="http://schemas.microsoft.com/office/drawing/2018/sketchyshapes" xmlns="" sd="649928655">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quy</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định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công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cộng</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qua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600" dirty="0">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F227D58D-767A-4613-94FB-B48CDAA11C9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17" name="Picture 16">
            <a:extLst>
              <a:ext uri="{FF2B5EF4-FFF2-40B4-BE49-F238E27FC236}">
                <a16:creationId xmlns:a16="http://schemas.microsoft.com/office/drawing/2014/main" id="{DC8F8527-E255-4168-B5BA-6D979A9C5E1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19" name="Picture 18">
            <a:extLst>
              <a:ext uri="{FF2B5EF4-FFF2-40B4-BE49-F238E27FC236}">
                <a16:creationId xmlns:a16="http://schemas.microsoft.com/office/drawing/2014/main" id="{A2F20539-AA9B-4B5C-84E7-D3D87EF0E9A3}"/>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20" name="Picture 19">
            <a:extLst>
              <a:ext uri="{FF2B5EF4-FFF2-40B4-BE49-F238E27FC236}">
                <a16:creationId xmlns:a16="http://schemas.microsoft.com/office/drawing/2014/main" id="{76E83312-94C7-4CE0-A340-05E0E36A23EF}"/>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21" name="Picture 20">
            <a:extLst>
              <a:ext uri="{FF2B5EF4-FFF2-40B4-BE49-F238E27FC236}">
                <a16:creationId xmlns:a16="http://schemas.microsoft.com/office/drawing/2014/main" id="{9D89179B-4CF2-4EAB-8927-E4CBFE16303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22" name="Rectangle: Rounded Corners 5">
            <a:extLst>
              <a:ext uri="{FF2B5EF4-FFF2-40B4-BE49-F238E27FC236}">
                <a16:creationId xmlns:a16="http://schemas.microsoft.com/office/drawing/2014/main" id="{33C0258B-0216-4120-9D41-AC2B90452225}"/>
              </a:ext>
            </a:extLst>
          </p:cNvPr>
          <p:cNvSpPr/>
          <p:nvPr/>
        </p:nvSpPr>
        <p:spPr>
          <a:xfrm>
            <a:off x="1049355" y="3555294"/>
            <a:ext cx="2148519"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KHÔNG xả rác</a:t>
            </a:r>
          </a:p>
        </p:txBody>
      </p:sp>
      <p:sp>
        <p:nvSpPr>
          <p:cNvPr id="23" name="Rectangle: Rounded Corners 5">
            <a:extLst>
              <a:ext uri="{FF2B5EF4-FFF2-40B4-BE49-F238E27FC236}">
                <a16:creationId xmlns:a16="http://schemas.microsoft.com/office/drawing/2014/main" id="{AF0150EB-1C7E-462C-95C7-F0A8C31DD412}"/>
              </a:ext>
            </a:extLst>
          </p:cNvPr>
          <p:cNvSpPr/>
          <p:nvPr/>
        </p:nvSpPr>
        <p:spPr>
          <a:xfrm>
            <a:off x="5021740" y="3515777"/>
            <a:ext cx="2148519" cy="729405"/>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KHÔNG giẫm chân lên cỏ</a:t>
            </a:r>
          </a:p>
        </p:txBody>
      </p:sp>
      <p:sp>
        <p:nvSpPr>
          <p:cNvPr id="24" name="Rectangle: Rounded Corners 5">
            <a:extLst>
              <a:ext uri="{FF2B5EF4-FFF2-40B4-BE49-F238E27FC236}">
                <a16:creationId xmlns:a16="http://schemas.microsoft.com/office/drawing/2014/main" id="{82E9F94E-2683-407D-A94E-24668E06AE6D}"/>
              </a:ext>
            </a:extLst>
          </p:cNvPr>
          <p:cNvSpPr/>
          <p:nvPr/>
        </p:nvSpPr>
        <p:spPr>
          <a:xfrm>
            <a:off x="8886700" y="3555294"/>
            <a:ext cx="2363371"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KHÔNG ngắt hoa</a:t>
            </a:r>
          </a:p>
        </p:txBody>
      </p:sp>
      <p:sp>
        <p:nvSpPr>
          <p:cNvPr id="25" name="Rectangle: Rounded Corners 5">
            <a:extLst>
              <a:ext uri="{FF2B5EF4-FFF2-40B4-BE49-F238E27FC236}">
                <a16:creationId xmlns:a16="http://schemas.microsoft.com/office/drawing/2014/main" id="{6B5F74EE-7BFC-48A8-A5E8-58FB70A73373}"/>
              </a:ext>
            </a:extLst>
          </p:cNvPr>
          <p:cNvSpPr/>
          <p:nvPr/>
        </p:nvSpPr>
        <p:spPr>
          <a:xfrm>
            <a:off x="2506924" y="6108477"/>
            <a:ext cx="2599708"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KHÔNG gây ồn ào</a:t>
            </a:r>
          </a:p>
        </p:txBody>
      </p:sp>
      <p:sp>
        <p:nvSpPr>
          <p:cNvPr id="26" name="Rectangle: Rounded Corners 5">
            <a:extLst>
              <a:ext uri="{FF2B5EF4-FFF2-40B4-BE49-F238E27FC236}">
                <a16:creationId xmlns:a16="http://schemas.microsoft.com/office/drawing/2014/main" id="{32EF2BC7-43E3-45F4-A2D6-1BC81F2B331D}"/>
              </a:ext>
            </a:extLst>
          </p:cNvPr>
          <p:cNvSpPr/>
          <p:nvPr/>
        </p:nvSpPr>
        <p:spPr>
          <a:xfrm>
            <a:off x="6584764" y="6128549"/>
            <a:ext cx="3460212"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KHÔNG chen lấn, xô đẩy</a:t>
            </a:r>
          </a:p>
        </p:txBody>
      </p:sp>
      <p:grpSp>
        <p:nvGrpSpPr>
          <p:cNvPr id="30" name="Group 29">
            <a:extLst>
              <a:ext uri="{FF2B5EF4-FFF2-40B4-BE49-F238E27FC236}">
                <a16:creationId xmlns:a16="http://schemas.microsoft.com/office/drawing/2014/main" id="{6804EAA5-3B1B-4850-AD9F-3AE4FF0793AA}"/>
              </a:ext>
            </a:extLst>
          </p:cNvPr>
          <p:cNvGrpSpPr/>
          <p:nvPr/>
        </p:nvGrpSpPr>
        <p:grpSpPr>
          <a:xfrm>
            <a:off x="0" y="-3806"/>
            <a:ext cx="2463767" cy="1200330"/>
            <a:chOff x="569798" y="1124402"/>
            <a:chExt cx="3056877" cy="1489289"/>
          </a:xfrm>
        </p:grpSpPr>
        <p:pic>
          <p:nvPicPr>
            <p:cNvPr id="31" name="Picture 30">
              <a:extLst>
                <a:ext uri="{FF2B5EF4-FFF2-40B4-BE49-F238E27FC236}">
                  <a16:creationId xmlns:a16="http://schemas.microsoft.com/office/drawing/2014/main" id="{FC0B0351-2E8A-4CF8-8FF3-0D5B53E2C526}"/>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569798" y="1124402"/>
              <a:ext cx="2816950" cy="1489289"/>
            </a:xfrm>
            <a:prstGeom prst="rect">
              <a:avLst/>
            </a:prstGeom>
          </p:spPr>
        </p:pic>
        <p:sp>
          <p:nvSpPr>
            <p:cNvPr id="32" name="TextBox 31">
              <a:extLst>
                <a:ext uri="{FF2B5EF4-FFF2-40B4-BE49-F238E27FC236}">
                  <a16:creationId xmlns:a16="http://schemas.microsoft.com/office/drawing/2014/main" id="{B75A2607-8737-467F-8EAF-0C9748FB9C74}"/>
                </a:ext>
              </a:extLst>
            </p:cNvPr>
            <p:cNvSpPr txBox="1"/>
            <p:nvPr/>
          </p:nvSpPr>
          <p:spPr>
            <a:xfrm>
              <a:off x="1442467" y="1610762"/>
              <a:ext cx="2184208" cy="534616"/>
            </a:xfrm>
            <a:prstGeom prst="rect">
              <a:avLst/>
            </a:prstGeom>
            <a:noFill/>
          </p:spPr>
          <p:txBody>
            <a:bodyPr wrap="none" rtlCol="0">
              <a:spAutoFit/>
            </a:bodyPr>
            <a:lstStyle/>
            <a:p>
              <a:r>
                <a:rPr lang="vi-VN" sz="2200" b="1" dirty="0">
                  <a:solidFill>
                    <a:srgbClr val="FFFFFF"/>
                  </a:solidFill>
                  <a:latin typeface="Times New Roman" panose="02020603050405020304" pitchFamily="18" charset="0"/>
                  <a:cs typeface="Times New Roman" panose="02020603050405020304" pitchFamily="18" charset="0"/>
                </a:rPr>
                <a:t>KHÁM PHÁ</a:t>
              </a:r>
            </a:p>
          </p:txBody>
        </p:sp>
      </p:grpSp>
    </p:spTree>
    <p:extLst>
      <p:ext uri="{BB962C8B-B14F-4D97-AF65-F5344CB8AC3E}">
        <p14:creationId xmlns:p14="http://schemas.microsoft.com/office/powerpoint/2010/main" val="42709796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463767" cy="1200330"/>
            <a:chOff x="569798" y="1124402"/>
            <a:chExt cx="3056877"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218420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225197"/>
            <a:ext cx="808741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46415" y="22519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452263"/>
            <a:ext cx="9183816"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Times New Roman" panose="02020603050405020304" pitchFamily="18" charset="0"/>
                <a:cs typeface="Times New Roman" panose="02020603050405020304" pitchFamily="18" charset="0"/>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447632" y="5548147"/>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42062" y="1417913"/>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198590" y="796810"/>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5998193" y="1470818"/>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85591" y="849715"/>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949884" y="4852855"/>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66906" y="4292515"/>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724045" y="4855985"/>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Times New Roman" panose="02020603050405020304" pitchFamily="18" charset="0"/>
                <a:cs typeface="Times New Roman" panose="02020603050405020304" pitchFamily="18" charset="0"/>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651884" y="4258009"/>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207993" y="5527007"/>
            <a:ext cx="9183816" cy="830997"/>
          </a:xfrm>
          <a:prstGeom prst="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u="none" strike="noStrike" kern="1200" cap="none" spc="0" normalizeH="0" baseline="0" noProof="0" dirty="0">
                <a:ln w="0">
                  <a:solidFill>
                    <a:srgbClr val="00B050"/>
                  </a:solid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 tên những địa điểm công cộng khác mà em biết.</a:t>
            </a:r>
          </a:p>
        </p:txBody>
      </p:sp>
      <p:grpSp>
        <p:nvGrpSpPr>
          <p:cNvPr id="18" name="组合 9">
            <a:extLst>
              <a:ext uri="{FF2B5EF4-FFF2-40B4-BE49-F238E27FC236}">
                <a16:creationId xmlns:a16="http://schemas.microsoft.com/office/drawing/2014/main" id="{F8AA603C-7225-4A6E-86AB-AD4C7E0710B8}"/>
              </a:ext>
            </a:extLst>
          </p:cNvPr>
          <p:cNvGrpSpPr/>
          <p:nvPr/>
        </p:nvGrpSpPr>
        <p:grpSpPr>
          <a:xfrm>
            <a:off x="31492" y="5916879"/>
            <a:ext cx="12160508" cy="990660"/>
            <a:chOff x="34936" y="5758986"/>
            <a:chExt cx="13490564" cy="1099014"/>
          </a:xfrm>
        </p:grpSpPr>
        <p:pic>
          <p:nvPicPr>
            <p:cNvPr id="20" name="图片 4">
              <a:extLst>
                <a:ext uri="{FF2B5EF4-FFF2-40B4-BE49-F238E27FC236}">
                  <a16:creationId xmlns:a16="http://schemas.microsoft.com/office/drawing/2014/main" id="{4EC9B821-8F42-4EFC-A46C-2DAA08AF0B5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936" y="5758986"/>
              <a:ext cx="3924300" cy="1085314"/>
            </a:xfrm>
            <a:prstGeom prst="rect">
              <a:avLst/>
            </a:prstGeom>
            <a:ln>
              <a:noFill/>
            </a:ln>
          </p:spPr>
        </p:pic>
        <p:pic>
          <p:nvPicPr>
            <p:cNvPr id="22" name="图片 5">
              <a:extLst>
                <a:ext uri="{FF2B5EF4-FFF2-40B4-BE49-F238E27FC236}">
                  <a16:creationId xmlns:a16="http://schemas.microsoft.com/office/drawing/2014/main" id="{D017B194-8DD5-4CEB-B3AE-C846D7BD0D5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a:ln>
              <a:noFill/>
            </a:ln>
          </p:spPr>
        </p:pic>
        <p:pic>
          <p:nvPicPr>
            <p:cNvPr id="23" name="图片 7">
              <a:extLst>
                <a:ext uri="{FF2B5EF4-FFF2-40B4-BE49-F238E27FC236}">
                  <a16:creationId xmlns:a16="http://schemas.microsoft.com/office/drawing/2014/main" id="{54F85D5C-A148-4AFC-AEAD-5D3B971CD4C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a:ln>
              <a:noFill/>
            </a:ln>
          </p:spPr>
        </p:pic>
        <p:pic>
          <p:nvPicPr>
            <p:cNvPr id="24" name="图片 8">
              <a:extLst>
                <a:ext uri="{FF2B5EF4-FFF2-40B4-BE49-F238E27FC236}">
                  <a16:creationId xmlns:a16="http://schemas.microsoft.com/office/drawing/2014/main" id="{FDC75C30-FBB6-4A7A-A57E-BA161A4B389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a:ln>
              <a:noFill/>
            </a:ln>
          </p:spPr>
        </p:pic>
      </p:grpSp>
    </p:spTree>
    <p:extLst>
      <p:ext uri="{BB962C8B-B14F-4D97-AF65-F5344CB8AC3E}">
        <p14:creationId xmlns:p14="http://schemas.microsoft.com/office/powerpoint/2010/main" val="18845128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grpSp>
        <p:nvGrpSpPr>
          <p:cNvPr id="11" name="Group 10">
            <a:extLst>
              <a:ext uri="{FF2B5EF4-FFF2-40B4-BE49-F238E27FC236}">
                <a16:creationId xmlns:a16="http://schemas.microsoft.com/office/drawing/2014/main" id="{6D809D72-F02E-4153-B995-53369EA66B58}"/>
              </a:ext>
            </a:extLst>
          </p:cNvPr>
          <p:cNvGrpSpPr/>
          <p:nvPr/>
        </p:nvGrpSpPr>
        <p:grpSpPr>
          <a:xfrm>
            <a:off x="320443" y="155026"/>
            <a:ext cx="2463767" cy="1200330"/>
            <a:chOff x="569798" y="1124402"/>
            <a:chExt cx="3056877" cy="1489289"/>
          </a:xfrm>
        </p:grpSpPr>
        <p:pic>
          <p:nvPicPr>
            <p:cNvPr id="12" name="Picture 11">
              <a:extLst>
                <a:ext uri="{FF2B5EF4-FFF2-40B4-BE49-F238E27FC236}">
                  <a16:creationId xmlns:a16="http://schemas.microsoft.com/office/drawing/2014/main" id="{A10CFAAA-2B1D-47E9-ACA0-5CFC160D35D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69798" y="1124402"/>
              <a:ext cx="2816950" cy="1489289"/>
            </a:xfrm>
            <a:prstGeom prst="rect">
              <a:avLst/>
            </a:prstGeom>
          </p:spPr>
        </p:pic>
        <p:sp>
          <p:nvSpPr>
            <p:cNvPr id="13" name="TextBox 12">
              <a:extLst>
                <a:ext uri="{FF2B5EF4-FFF2-40B4-BE49-F238E27FC236}">
                  <a16:creationId xmlns:a16="http://schemas.microsoft.com/office/drawing/2014/main" id="{4C51BBA1-793D-4902-B098-C919CCD54872}"/>
                </a:ext>
              </a:extLst>
            </p:cNvPr>
            <p:cNvSpPr txBox="1"/>
            <p:nvPr/>
          </p:nvSpPr>
          <p:spPr>
            <a:xfrm>
              <a:off x="1442467" y="1610762"/>
              <a:ext cx="218420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KHÁM PHÁ</a:t>
              </a:r>
            </a:p>
          </p:txBody>
        </p:sp>
      </p:grpSp>
      <p:sp>
        <p:nvSpPr>
          <p:cNvPr id="14" name="TextBox 13">
            <a:extLst>
              <a:ext uri="{FF2B5EF4-FFF2-40B4-BE49-F238E27FC236}">
                <a16:creationId xmlns:a16="http://schemas.microsoft.com/office/drawing/2014/main" id="{19DD58E9-CE15-4262-92B7-82CFEDB4DDAE}"/>
              </a:ext>
            </a:extLst>
          </p:cNvPr>
          <p:cNvSpPr txBox="1"/>
          <p:nvPr/>
        </p:nvSpPr>
        <p:spPr>
          <a:xfrm flipH="1">
            <a:off x="3210241" y="829398"/>
            <a:ext cx="8661316" cy="583558"/>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Một số quy định nơi công cộng:</a:t>
            </a:r>
          </a:p>
        </p:txBody>
      </p:sp>
      <p:sp>
        <p:nvSpPr>
          <p:cNvPr id="16" name="Oval 15">
            <a:extLst>
              <a:ext uri="{FF2B5EF4-FFF2-40B4-BE49-F238E27FC236}">
                <a16:creationId xmlns:a16="http://schemas.microsoft.com/office/drawing/2014/main" id="{2BD36D22-2DC5-43C4-9A60-6A1117BC26FE}"/>
              </a:ext>
            </a:extLst>
          </p:cNvPr>
          <p:cNvSpPr/>
          <p:nvPr/>
        </p:nvSpPr>
        <p:spPr>
          <a:xfrm>
            <a:off x="2746415" y="88066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p>
        </p:txBody>
      </p:sp>
      <p:grpSp>
        <p:nvGrpSpPr>
          <p:cNvPr id="17" name="Group 16">
            <a:extLst>
              <a:ext uri="{FF2B5EF4-FFF2-40B4-BE49-F238E27FC236}">
                <a16:creationId xmlns:a16="http://schemas.microsoft.com/office/drawing/2014/main" id="{0DA1B4A9-6F4D-4522-978F-8CB4B260B69E}"/>
              </a:ext>
            </a:extLst>
          </p:cNvPr>
          <p:cNvGrpSpPr/>
          <p:nvPr/>
        </p:nvGrpSpPr>
        <p:grpSpPr>
          <a:xfrm>
            <a:off x="445312" y="2076307"/>
            <a:ext cx="5939732" cy="3847614"/>
            <a:chOff x="445312" y="2076307"/>
            <a:chExt cx="5939732" cy="3847614"/>
          </a:xfrm>
        </p:grpSpPr>
        <p:grpSp>
          <p:nvGrpSpPr>
            <p:cNvPr id="19" name="Group 18">
              <a:extLst>
                <a:ext uri="{FF2B5EF4-FFF2-40B4-BE49-F238E27FC236}">
                  <a16:creationId xmlns:a16="http://schemas.microsoft.com/office/drawing/2014/main" id="{02F4E87A-508E-4F9A-A60E-DB89FCAB66DF}"/>
                </a:ext>
              </a:extLst>
            </p:cNvPr>
            <p:cNvGrpSpPr/>
            <p:nvPr/>
          </p:nvGrpSpPr>
          <p:grpSpPr>
            <a:xfrm>
              <a:off x="445312" y="2076307"/>
              <a:ext cx="5309591" cy="3632564"/>
              <a:chOff x="667657" y="2247529"/>
              <a:chExt cx="4572627" cy="3128369"/>
            </a:xfrm>
          </p:grpSpPr>
          <p:grpSp>
            <p:nvGrpSpPr>
              <p:cNvPr id="22" name="Group 21">
                <a:extLst>
                  <a:ext uri="{FF2B5EF4-FFF2-40B4-BE49-F238E27FC236}">
                    <a16:creationId xmlns:a16="http://schemas.microsoft.com/office/drawing/2014/main" id="{D83F09D6-C7E5-4F83-92C9-7DB017FBF8B9}"/>
                  </a:ext>
                </a:extLst>
              </p:cNvPr>
              <p:cNvGrpSpPr/>
              <p:nvPr/>
            </p:nvGrpSpPr>
            <p:grpSpPr>
              <a:xfrm>
                <a:off x="667657" y="2247529"/>
                <a:ext cx="4572627" cy="3128369"/>
                <a:chOff x="667657" y="2247529"/>
                <a:chExt cx="4572627" cy="3128369"/>
              </a:xfrm>
            </p:grpSpPr>
            <p:sp>
              <p:nvSpPr>
                <p:cNvPr id="24" name="Rounded Rectangle 6">
                  <a:extLst>
                    <a:ext uri="{FF2B5EF4-FFF2-40B4-BE49-F238E27FC236}">
                      <a16:creationId xmlns:a16="http://schemas.microsoft.com/office/drawing/2014/main" id="{698FB7A9-63F6-413F-8EC8-66A8033BB03C}"/>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5" name="Rounded Rectangle 18">
                  <a:extLst>
                    <a:ext uri="{FF2B5EF4-FFF2-40B4-BE49-F238E27FC236}">
                      <a16:creationId xmlns:a16="http://schemas.microsoft.com/office/drawing/2014/main" id="{DC1140DA-B22D-4261-82D1-ADE0FD331A88}"/>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6" name="L-Shape 25">
                  <a:extLst>
                    <a:ext uri="{FF2B5EF4-FFF2-40B4-BE49-F238E27FC236}">
                      <a16:creationId xmlns:a16="http://schemas.microsoft.com/office/drawing/2014/main" id="{7703EA7B-93B2-4A36-82D8-609EE2C323E4}"/>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7" name="L-Shape 26">
                  <a:extLst>
                    <a:ext uri="{FF2B5EF4-FFF2-40B4-BE49-F238E27FC236}">
                      <a16:creationId xmlns:a16="http://schemas.microsoft.com/office/drawing/2014/main" id="{F97817EB-3BBE-49BC-BFB9-2AD13EC82CD7}"/>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8" name="L-Shape 27">
                  <a:extLst>
                    <a:ext uri="{FF2B5EF4-FFF2-40B4-BE49-F238E27FC236}">
                      <a16:creationId xmlns:a16="http://schemas.microsoft.com/office/drawing/2014/main" id="{E178A03C-CC5C-468A-A6CC-6C5D8AA92AD4}"/>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29" name="L-Shape 28">
                  <a:extLst>
                    <a:ext uri="{FF2B5EF4-FFF2-40B4-BE49-F238E27FC236}">
                      <a16:creationId xmlns:a16="http://schemas.microsoft.com/office/drawing/2014/main" id="{CDBA411D-E63E-4663-8BCB-3121A68DB30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30" name="Right Triangle 29">
                  <a:extLst>
                    <a:ext uri="{FF2B5EF4-FFF2-40B4-BE49-F238E27FC236}">
                      <a16:creationId xmlns:a16="http://schemas.microsoft.com/office/drawing/2014/main" id="{3E8409F8-F2A4-47FD-A685-2F72C8E53C8A}"/>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31" name="Right Triangle 30">
                  <a:extLst>
                    <a:ext uri="{FF2B5EF4-FFF2-40B4-BE49-F238E27FC236}">
                      <a16:creationId xmlns:a16="http://schemas.microsoft.com/office/drawing/2014/main" id="{B9257460-5A9F-486E-923A-A3C9E1890711}"/>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32" name="Right Triangle 31">
                  <a:extLst>
                    <a:ext uri="{FF2B5EF4-FFF2-40B4-BE49-F238E27FC236}">
                      <a16:creationId xmlns:a16="http://schemas.microsoft.com/office/drawing/2014/main" id="{DF5EA1AA-46C9-4BB2-A992-AD75AD0E2B4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33" name="Right Triangle 32">
                  <a:extLst>
                    <a:ext uri="{FF2B5EF4-FFF2-40B4-BE49-F238E27FC236}">
                      <a16:creationId xmlns:a16="http://schemas.microsoft.com/office/drawing/2014/main" id="{C28A9009-CCEB-46E8-AFAC-1A1A6DC522FD}"/>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3DA2F272-ACDD-4C65-8323-EE06BC386D5C}"/>
                  </a:ext>
                </a:extLst>
              </p:cNvPr>
              <p:cNvSpPr txBox="1"/>
              <p:nvPr/>
            </p:nvSpPr>
            <p:spPr>
              <a:xfrm>
                <a:off x="1108756" y="2475519"/>
                <a:ext cx="3711966"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NHÀ TRƯỜNG</a:t>
                </a:r>
              </a:p>
            </p:txBody>
          </p:sp>
        </p:grpSp>
        <p:pic>
          <p:nvPicPr>
            <p:cNvPr id="20" name="Picture 2" descr="School Classroom Advertising Background, Advertising Background, Simple,  Blackboard Background Image for Free Download">
              <a:extLst>
                <a:ext uri="{FF2B5EF4-FFF2-40B4-BE49-F238E27FC236}">
                  <a16:creationId xmlns:a16="http://schemas.microsoft.com/office/drawing/2014/main" id="{3C8E6EA6-F2A4-4725-AA0D-7323C29EBBC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813863A-73DB-43EC-A0B4-74C08C3066AD}"/>
                </a:ext>
              </a:extLst>
            </p:cNvPr>
            <p:cNvSpPr txBox="1"/>
            <p:nvPr/>
          </p:nvSpPr>
          <p:spPr>
            <a:xfrm>
              <a:off x="720396" y="2729049"/>
              <a:ext cx="4841310" cy="28623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tài sản của trường, lớp.</a:t>
              </a:r>
            </a:p>
          </p:txBody>
        </p:sp>
      </p:grpSp>
      <p:grpSp>
        <p:nvGrpSpPr>
          <p:cNvPr id="34" name="Group 33">
            <a:extLst>
              <a:ext uri="{FF2B5EF4-FFF2-40B4-BE49-F238E27FC236}">
                <a16:creationId xmlns:a16="http://schemas.microsoft.com/office/drawing/2014/main" id="{3F7F5E5B-CD88-4AE2-947A-D73C4D0AAC7B}"/>
              </a:ext>
            </a:extLst>
          </p:cNvPr>
          <p:cNvGrpSpPr/>
          <p:nvPr/>
        </p:nvGrpSpPr>
        <p:grpSpPr>
          <a:xfrm>
            <a:off x="6436415" y="2069790"/>
            <a:ext cx="5396208" cy="3947682"/>
            <a:chOff x="6436415" y="2069790"/>
            <a:chExt cx="5396208" cy="3947682"/>
          </a:xfrm>
        </p:grpSpPr>
        <p:grpSp>
          <p:nvGrpSpPr>
            <p:cNvPr id="35" name="Group 34">
              <a:extLst>
                <a:ext uri="{FF2B5EF4-FFF2-40B4-BE49-F238E27FC236}">
                  <a16:creationId xmlns:a16="http://schemas.microsoft.com/office/drawing/2014/main" id="{1ED93A55-C1A8-4F27-A302-77D036019F3F}"/>
                </a:ext>
              </a:extLst>
            </p:cNvPr>
            <p:cNvGrpSpPr/>
            <p:nvPr/>
          </p:nvGrpSpPr>
          <p:grpSpPr>
            <a:xfrm>
              <a:off x="6436415" y="2069790"/>
              <a:ext cx="5309591" cy="3632564"/>
              <a:chOff x="667657" y="2247529"/>
              <a:chExt cx="4572627" cy="3128369"/>
            </a:xfrm>
          </p:grpSpPr>
          <p:grpSp>
            <p:nvGrpSpPr>
              <p:cNvPr id="38" name="Group 37">
                <a:extLst>
                  <a:ext uri="{FF2B5EF4-FFF2-40B4-BE49-F238E27FC236}">
                    <a16:creationId xmlns:a16="http://schemas.microsoft.com/office/drawing/2014/main" id="{2F0D9D44-AE62-45C6-A3AE-793D40915B14}"/>
                  </a:ext>
                </a:extLst>
              </p:cNvPr>
              <p:cNvGrpSpPr/>
              <p:nvPr/>
            </p:nvGrpSpPr>
            <p:grpSpPr>
              <a:xfrm>
                <a:off x="667657" y="2247529"/>
                <a:ext cx="4572627" cy="3128369"/>
                <a:chOff x="667657" y="2247529"/>
                <a:chExt cx="4572627" cy="3128369"/>
              </a:xfrm>
            </p:grpSpPr>
            <p:sp>
              <p:nvSpPr>
                <p:cNvPr id="40" name="Rounded Rectangle 45">
                  <a:extLst>
                    <a:ext uri="{FF2B5EF4-FFF2-40B4-BE49-F238E27FC236}">
                      <a16:creationId xmlns:a16="http://schemas.microsoft.com/office/drawing/2014/main" id="{86271104-CBFC-4B6E-87B0-0FBCAA4B2368}"/>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1" name="Rounded Rectangle 46">
                  <a:extLst>
                    <a:ext uri="{FF2B5EF4-FFF2-40B4-BE49-F238E27FC236}">
                      <a16:creationId xmlns:a16="http://schemas.microsoft.com/office/drawing/2014/main" id="{A771B9BB-36B2-4B1F-B1CA-A55B29BFC939}"/>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2" name="L-Shape 41">
                  <a:extLst>
                    <a:ext uri="{FF2B5EF4-FFF2-40B4-BE49-F238E27FC236}">
                      <a16:creationId xmlns:a16="http://schemas.microsoft.com/office/drawing/2014/main" id="{3A5CF2F5-8F7C-4627-8F2A-1DD7C812CDF7}"/>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3" name="L-Shape 42">
                  <a:extLst>
                    <a:ext uri="{FF2B5EF4-FFF2-40B4-BE49-F238E27FC236}">
                      <a16:creationId xmlns:a16="http://schemas.microsoft.com/office/drawing/2014/main" id="{1D028243-25CE-48A1-A558-1306964B0971}"/>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4" name="L-Shape 43">
                  <a:extLst>
                    <a:ext uri="{FF2B5EF4-FFF2-40B4-BE49-F238E27FC236}">
                      <a16:creationId xmlns:a16="http://schemas.microsoft.com/office/drawing/2014/main" id="{53CFD243-ADDD-4884-9BD8-3EEAF33C1ED5}"/>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5" name="L-Shape 44">
                  <a:extLst>
                    <a:ext uri="{FF2B5EF4-FFF2-40B4-BE49-F238E27FC236}">
                      <a16:creationId xmlns:a16="http://schemas.microsoft.com/office/drawing/2014/main" id="{359A73ED-EF29-4A06-8EA1-7FBA9DE99838}"/>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6" name="Right Triangle 45">
                  <a:extLst>
                    <a:ext uri="{FF2B5EF4-FFF2-40B4-BE49-F238E27FC236}">
                      <a16:creationId xmlns:a16="http://schemas.microsoft.com/office/drawing/2014/main" id="{310285C3-68E4-4AD6-88C8-9D2D89726324}"/>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7" name="Right Triangle 46">
                  <a:extLst>
                    <a:ext uri="{FF2B5EF4-FFF2-40B4-BE49-F238E27FC236}">
                      <a16:creationId xmlns:a16="http://schemas.microsoft.com/office/drawing/2014/main" id="{7D456A33-B8D2-420C-B611-6B40015D19F3}"/>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8" name="Right Triangle 47">
                  <a:extLst>
                    <a:ext uri="{FF2B5EF4-FFF2-40B4-BE49-F238E27FC236}">
                      <a16:creationId xmlns:a16="http://schemas.microsoft.com/office/drawing/2014/main" id="{936C4FC3-97B0-4FFE-B978-5A40B57B8505}"/>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
              <p:nvSpPr>
                <p:cNvPr id="49" name="Right Triangle 48">
                  <a:extLst>
                    <a:ext uri="{FF2B5EF4-FFF2-40B4-BE49-F238E27FC236}">
                      <a16:creationId xmlns:a16="http://schemas.microsoft.com/office/drawing/2014/main" id="{5D25A1EB-20D0-472E-AC12-5DD4F0C35E82}"/>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7D2BED78-C385-4387-8929-17B58384246B}"/>
                  </a:ext>
                </a:extLst>
              </p:cNvPr>
              <p:cNvSpPr txBox="1"/>
              <p:nvPr/>
            </p:nvSpPr>
            <p:spPr>
              <a:xfrm>
                <a:off x="1516613" y="2475519"/>
                <a:ext cx="2896252"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600" b="1" i="0" u="none" strike="noStrike" kern="1200" cap="none" spc="0" normalizeH="0" baseline="0" noProof="0" dirty="0">
                    <a:ln>
                      <a:noFill/>
                    </a:ln>
                    <a:solidFill>
                      <a:srgbClr val="EA4F46"/>
                    </a:solidFill>
                    <a:effectLst/>
                    <a:uLnTx/>
                    <a:uFillTx/>
                    <a:latin typeface="Times New Roman" panose="02020603050405020304" pitchFamily="18" charset="0"/>
                    <a:cs typeface="Times New Roman" panose="02020603050405020304" pitchFamily="18" charset="0"/>
                  </a:rPr>
                  <a:t>NỘI QUY THƯ VIỆN</a:t>
                </a:r>
              </a:p>
            </p:txBody>
          </p:sp>
        </p:grpSp>
        <p:sp>
          <p:nvSpPr>
            <p:cNvPr id="36" name="TextBox 35">
              <a:extLst>
                <a:ext uri="{FF2B5EF4-FFF2-40B4-BE49-F238E27FC236}">
                  <a16:creationId xmlns:a16="http://schemas.microsoft.com/office/drawing/2014/main" id="{4D7A277D-05E4-4F4B-8E44-E84235FF4552}"/>
                </a:ext>
              </a:extLst>
            </p:cNvPr>
            <p:cNvSpPr txBox="1"/>
            <p:nvPr/>
          </p:nvSpPr>
          <p:spPr>
            <a:xfrm>
              <a:off x="6837345" y="2820864"/>
              <a:ext cx="4841310" cy="175432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Sắp xếp đúng nơi quy định.</a:t>
              </a:r>
            </a:p>
          </p:txBody>
        </p:sp>
        <p:pic>
          <p:nvPicPr>
            <p:cNvPr id="37" name="Picture 4" descr="Book Cartoon clipart - Book, Product, Line, transparent clip art">
              <a:extLst>
                <a:ext uri="{FF2B5EF4-FFF2-40B4-BE49-F238E27FC236}">
                  <a16:creationId xmlns:a16="http://schemas.microsoft.com/office/drawing/2014/main" id="{834B45E1-A4EF-4488-849E-DBC16654537C}"/>
                </a:ext>
              </a:extLst>
            </p:cNvPr>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44B29809-4ABA-4787-9E2D-7FDB7F6B7D1A}"/>
              </a:ext>
            </a:extLst>
          </p:cNvPr>
          <p:cNvSpPr txBox="1"/>
          <p:nvPr/>
        </p:nvSpPr>
        <p:spPr>
          <a:xfrm>
            <a:off x="2745691" y="4672911"/>
            <a:ext cx="6889898" cy="2108299"/>
          </a:xfrm>
          <a:prstGeom prst="cloud">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quy</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định</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cộng</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21204554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2000"/>
          </a:stretch>
        </a:blipFill>
        <a:effectLst/>
      </p:bgPr>
    </p:bg>
    <p:spTree>
      <p:nvGrpSpPr>
        <p:cNvPr id="1" name=""/>
        <p:cNvGrpSpPr/>
        <p:nvPr/>
      </p:nvGrpSpPr>
      <p:grpSpPr>
        <a:xfrm>
          <a:off x="0" y="0"/>
          <a:ext cx="0" cy="0"/>
          <a:chOff x="0" y="0"/>
          <a:chExt cx="0" cy="0"/>
        </a:xfrm>
      </p:grpSpPr>
      <p:sp>
        <p:nvSpPr>
          <p:cNvPr id="3" name="Rectangle 2"/>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0568" y="-790074"/>
            <a:ext cx="609600" cy="609600"/>
          </a:xfrm>
          <a:prstGeom prst="rect">
            <a:avLst/>
          </a:prstGeom>
        </p:spPr>
      </p:pic>
      <p:sp>
        <p:nvSpPr>
          <p:cNvPr id="5" name="Rectangle 4">
            <a:extLst>
              <a:ext uri="{FF2B5EF4-FFF2-40B4-BE49-F238E27FC236}">
                <a16:creationId xmlns:a16="http://schemas.microsoft.com/office/drawing/2014/main" id="{0B52F257-792E-45A8-88D5-DBB973A9FD68}"/>
              </a:ext>
            </a:extLst>
          </p:cNvPr>
          <p:cNvSpPr/>
          <p:nvPr/>
        </p:nvSpPr>
        <p:spPr>
          <a:xfrm>
            <a:off x="6953694" y="95692"/>
            <a:ext cx="5156789" cy="62732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Ôn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90444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3" name="图片 22">
            <a:extLst>
              <a:ext uri="{FF2B5EF4-FFF2-40B4-BE49-F238E27FC236}">
                <a16:creationId xmlns:a16="http://schemas.microsoft.com/office/drawing/2014/main" id="{FAF4A1CD-FF7A-4484-AF99-43DF96F1F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5282" y="1342877"/>
            <a:ext cx="3578860" cy="3941445"/>
          </a:xfrm>
          <a:prstGeom prst="rect">
            <a:avLst/>
          </a:prstGeom>
          <a:noFill/>
          <a:ln>
            <a:noFill/>
          </a:ln>
        </p:spPr>
      </p:pic>
      <p:grpSp>
        <p:nvGrpSpPr>
          <p:cNvPr id="24" name="组合 1">
            <a:extLst>
              <a:ext uri="{FF2B5EF4-FFF2-40B4-BE49-F238E27FC236}">
                <a16:creationId xmlns:a16="http://schemas.microsoft.com/office/drawing/2014/main" id="{1FD9203D-06A4-440C-A822-1EC98640F3FD}"/>
              </a:ext>
            </a:extLst>
          </p:cNvPr>
          <p:cNvGrpSpPr/>
          <p:nvPr/>
        </p:nvGrpSpPr>
        <p:grpSpPr>
          <a:xfrm>
            <a:off x="77055" y="192022"/>
            <a:ext cx="8420986" cy="6103087"/>
            <a:chOff x="1084352" y="2377836"/>
            <a:chExt cx="5851292" cy="1743632"/>
          </a:xfrm>
        </p:grpSpPr>
        <p:sp>
          <p:nvSpPr>
            <p:cNvPr id="27" name="矩形: 圆角 19">
              <a:extLst>
                <a:ext uri="{FF2B5EF4-FFF2-40B4-BE49-F238E27FC236}">
                  <a16:creationId xmlns:a16="http://schemas.microsoft.com/office/drawing/2014/main" id="{61D7AFC1-64D0-43BB-9119-F048165E3D3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6" name="图片 2">
              <a:extLst>
                <a:ext uri="{FF2B5EF4-FFF2-40B4-BE49-F238E27FC236}">
                  <a16:creationId xmlns:a16="http://schemas.microsoft.com/office/drawing/2014/main" id="{8432D926-F950-4BB1-BA84-E1B7463C7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2" name="TextBox 1">
            <a:extLst>
              <a:ext uri="{FF2B5EF4-FFF2-40B4-BE49-F238E27FC236}">
                <a16:creationId xmlns:a16="http://schemas.microsoft.com/office/drawing/2014/main" id="{C004F36E-4676-4029-8EAC-6A9F690779AF}"/>
              </a:ext>
            </a:extLst>
          </p:cNvPr>
          <p:cNvSpPr txBox="1"/>
          <p:nvPr/>
        </p:nvSpPr>
        <p:spPr>
          <a:xfrm>
            <a:off x="1736244" y="2000493"/>
            <a:ext cx="659351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24CED62-D6EF-4E33-92D3-79B142F535B6}"/>
              </a:ext>
            </a:extLst>
          </p:cNvPr>
          <p:cNvSpPr txBox="1"/>
          <p:nvPr/>
        </p:nvSpPr>
        <p:spPr>
          <a:xfrm>
            <a:off x="3688005" y="1342877"/>
            <a:ext cx="31687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545225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Effect transition="in" filter="fade">
                                      <p:cBhvr>
                                        <p:cTn id="13" dur="750"/>
                                        <p:tgtEl>
                                          <p:spTgt spid="23"/>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0-#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5" name="TextBox 4">
            <a:extLst>
              <a:ext uri="{FF2B5EF4-FFF2-40B4-BE49-F238E27FC236}">
                <a16:creationId xmlns:a16="http://schemas.microsoft.com/office/drawing/2014/main" id="{BBD8E86A-2D59-4656-A876-80D045FAB8A4}"/>
              </a:ext>
            </a:extLst>
          </p:cNvPr>
          <p:cNvSpPr txBox="1"/>
          <p:nvPr/>
        </p:nvSpPr>
        <p:spPr>
          <a:xfrm>
            <a:off x="1667629" y="2527858"/>
            <a:ext cx="9499134" cy="1323439"/>
          </a:xfrm>
          <a:prstGeom prst="rect">
            <a:avLst/>
          </a:prstGeom>
          <a:noFill/>
        </p:spPr>
        <p:txBody>
          <a:bodyPr wrap="square" rtlCol="0">
            <a:spAutoFit/>
          </a:bodyPr>
          <a:lstStyle/>
          <a:p>
            <a:r>
              <a:rPr lang="en-US" sz="8000" b="1" smtClean="0">
                <a:ln w="0"/>
                <a:solidFill>
                  <a:srgbClr val="00B050"/>
                </a:soli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rPr>
              <a:t>Định hướng học tập</a:t>
            </a:r>
            <a:endParaRPr lang="en-US" sz="8000" b="1" dirty="0">
              <a:ln w="0"/>
              <a:solidFill>
                <a:srgbClr val="00B050"/>
              </a:solidFill>
              <a:effectLst>
                <a:reflection blurRad="6350" stA="53000" endA="300" endPos="35500" dir="5400000" sy="-90000" algn="bl" rotWithShape="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016950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750"/>
                                        <p:tgtEl>
                                          <p:spTgt spid="1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a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7707" y="1859261"/>
            <a:ext cx="1567615" cy="1941342"/>
          </a:xfrm>
          <a:prstGeom prst="rect">
            <a:avLst/>
          </a:prstGeom>
        </p:spPr>
      </p:pic>
      <p:pic>
        <p:nvPicPr>
          <p:cNvPr id="23" name="c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5920" y="3980540"/>
            <a:ext cx="1514461" cy="1941343"/>
          </a:xfrm>
          <a:prstGeom prst="rect">
            <a:avLst/>
          </a:prstGeom>
        </p:spPr>
      </p:pic>
      <p:pic>
        <p:nvPicPr>
          <p:cNvPr id="24" name="c4">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97707" y="3949343"/>
            <a:ext cx="1514461" cy="1941344"/>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pic>
        <p:nvPicPr>
          <p:cNvPr id="16"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550568" y="-790074"/>
            <a:ext cx="609600" cy="609600"/>
          </a:xfrm>
          <a:prstGeom prst="rect">
            <a:avLst/>
          </a:prstGeom>
        </p:spPr>
      </p:pic>
    </p:spTree>
    <p:extLst>
      <p:ext uri="{BB962C8B-B14F-4D97-AF65-F5344CB8AC3E}">
        <p14:creationId xmlns:p14="http://schemas.microsoft.com/office/powerpoint/2010/main" val="2311925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par>
                          <p:cTn id="15" fill="hold">
                            <p:stCondLst>
                              <p:cond delay="2000"/>
                            </p:stCondLst>
                            <p:childTnLst>
                              <p:par>
                                <p:cTn id="16"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17" dur="2000" fill="hold"/>
                                        <p:tgtEl>
                                          <p:spTgt spid="6"/>
                                        </p:tgtEl>
                                        <p:attrNameLst>
                                          <p:attrName>ppt_x</p:attrName>
                                          <p:attrName>ppt_y</p:attrName>
                                        </p:attrNameLst>
                                      </p:cBhvr>
                                      <p:rCtr x="8464" y="-17315"/>
                                    </p:animMotion>
                                  </p:childTnLst>
                                  <p:subTnLst>
                                    <p:audio>
                                      <p:cMediaNode>
                                        <p:cTn display="0" masterRel="sameClick">
                                          <p:stCondLst>
                                            <p:cond evt="begin" delay="0">
                                              <p:tn val="16"/>
                                            </p:cond>
                                          </p:stCondLst>
                                          <p:endCondLst>
                                            <p:cond evt="onStopAudio" delay="0">
                                              <p:tgtEl>
                                                <p:sldTgt/>
                                              </p:tgtEl>
                                            </p:cond>
                                          </p:endCondLst>
                                        </p:cTn>
                                        <p:tgtEl>
                                          <p:sndTgt r:embed="rId4" name="yaaa (online-audio-converter.com).wav"/>
                                        </p:tgtEl>
                                      </p:cMediaNode>
                                    </p:audio>
                                  </p:subTnLst>
                                </p:cTn>
                              </p:par>
                            </p:childTnLst>
                          </p:cTn>
                        </p:par>
                        <p:par>
                          <p:cTn id="18" fill="hold">
                            <p:stCondLst>
                              <p:cond delay="4000"/>
                            </p:stCondLst>
                            <p:childTnLst>
                              <p:par>
                                <p:cTn id="19" presetID="53" presetClass="exit" presetSubtype="32" fill="hold" nodeType="after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35" presetClass="exit" presetSubtype="0" fill="hold" nodeType="clickEffect">
                                  <p:stCondLst>
                                    <p:cond delay="0"/>
                                  </p:stCondLst>
                                  <p:childTnLst>
                                    <p:animEffect transition="out" filter="fade">
                                      <p:cBhvr>
                                        <p:cTn id="28" dur="2000"/>
                                        <p:tgtEl>
                                          <p:spTgt spid="9"/>
                                        </p:tgtEl>
                                      </p:cBhvr>
                                    </p:animEffect>
                                    <p:anim calcmode="lin" valueType="num">
                                      <p:cBhvr>
                                        <p:cTn id="29" dur="2000"/>
                                        <p:tgtEl>
                                          <p:spTgt spid="9"/>
                                        </p:tgtEl>
                                        <p:attrNameLst>
                                          <p:attrName>style.rotation</p:attrName>
                                        </p:attrNameLst>
                                      </p:cBhvr>
                                      <p:tavLst>
                                        <p:tav tm="0">
                                          <p:val>
                                            <p:fltVal val="0"/>
                                          </p:val>
                                        </p:tav>
                                        <p:tav tm="100000">
                                          <p:val>
                                            <p:fltVal val="720"/>
                                          </p:val>
                                        </p:tav>
                                      </p:tavLst>
                                    </p:anim>
                                    <p:anim calcmode="lin" valueType="num">
                                      <p:cBhvr>
                                        <p:cTn id="30" dur="2000"/>
                                        <p:tgtEl>
                                          <p:spTgt spid="9"/>
                                        </p:tgtEl>
                                        <p:attrNameLst>
                                          <p:attrName>ppt_h</p:attrName>
                                        </p:attrNameLst>
                                      </p:cBhvr>
                                      <p:tavLst>
                                        <p:tav tm="0">
                                          <p:val>
                                            <p:strVal val="ppt_h"/>
                                          </p:val>
                                        </p:tav>
                                        <p:tav tm="100000">
                                          <p:val>
                                            <p:fltVal val="0"/>
                                          </p:val>
                                        </p:tav>
                                      </p:tavLst>
                                    </p:anim>
                                    <p:anim calcmode="lin" valueType="num">
                                      <p:cBhvr>
                                        <p:cTn id="31" dur="2000"/>
                                        <p:tgtEl>
                                          <p:spTgt spid="9"/>
                                        </p:tgtEl>
                                        <p:attrNameLst>
                                          <p:attrName>ppt_w</p:attrName>
                                        </p:attrNameLst>
                                      </p:cBhvr>
                                      <p:tavLst>
                                        <p:tav tm="0">
                                          <p:val>
                                            <p:strVal val="ppt_w"/>
                                          </p:val>
                                        </p:tav>
                                        <p:tav tm="100000">
                                          <p:val>
                                            <p:fltVal val="0"/>
                                          </p:val>
                                        </p:tav>
                                      </p:tavLst>
                                    </p:anim>
                                    <p:set>
                                      <p:cBhvr>
                                        <p:cTn id="32"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yaaa (online-audio-converter.com).wav"/>
                                        </p:tgtEl>
                                      </p:cMediaNode>
                                    </p:audio>
                                  </p:subTnLst>
                                </p:cTn>
                              </p:par>
                              <p:par>
                                <p:cTn id="33" presetID="41" presetClass="exit" presetSubtype="0" fill="hold" grpId="0" nodeType="withEffect">
                                  <p:stCondLst>
                                    <p:cond delay="0"/>
                                  </p:stCondLst>
                                  <p:iterate type="lt">
                                    <p:tmPct val="10000"/>
                                  </p:iterate>
                                  <p:childTnLst>
                                    <p:anim calcmode="lin" valueType="num">
                                      <p:cBhvr>
                                        <p:cTn id="34" dur="500"/>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p:tgtEl>
                                          <p:spTgt spid="2"/>
                                        </p:tgtEl>
                                        <p:attrNameLst>
                                          <p:attrName>ppt_y</p:attrName>
                                        </p:attrNameLst>
                                      </p:cBhvr>
                                      <p:tavLst>
                                        <p:tav tm="0">
                                          <p:val>
                                            <p:strVal val="ppt_y"/>
                                          </p:val>
                                        </p:tav>
                                        <p:tav tm="100000">
                                          <p:val>
                                            <p:strVal val="ppt_y"/>
                                          </p:val>
                                        </p:tav>
                                      </p:tavLst>
                                    </p:anim>
                                    <p:anim calcmode="lin" valueType="num">
                                      <p:cBhvr>
                                        <p:cTn id="36" dur="500"/>
                                        <p:tgtEl>
                                          <p:spTgt spid="2"/>
                                        </p:tgtEl>
                                        <p:attrNameLst>
                                          <p:attrName>ppt_h</p:attrName>
                                        </p:attrNameLst>
                                      </p:cBhvr>
                                      <p:tavLst>
                                        <p:tav tm="0">
                                          <p:val>
                                            <p:strVal val="ppt_h"/>
                                          </p:val>
                                        </p:tav>
                                        <p:tav tm="50000">
                                          <p:val>
                                            <p:strVal val="ppt_h+.01"/>
                                          </p:val>
                                        </p:tav>
                                        <p:tav tm="100000">
                                          <p:val>
                                            <p:strVal val="ppt_h/10"/>
                                          </p:val>
                                        </p:tav>
                                      </p:tavLst>
                                    </p:anim>
                                    <p:anim calcmode="lin" valueType="num">
                                      <p:cBhvr>
                                        <p:cTn id="37" dur="500"/>
                                        <p:tgtEl>
                                          <p:spTgt spid="2"/>
                                        </p:tgtEl>
                                        <p:attrNameLst>
                                          <p:attrName>ppt_w</p:attrName>
                                        </p:attrNameLst>
                                      </p:cBhvr>
                                      <p:tavLst>
                                        <p:tav tm="0">
                                          <p:val>
                                            <p:strVal val="ppt_w"/>
                                          </p:val>
                                        </p:tav>
                                        <p:tav tm="50000">
                                          <p:val>
                                            <p:strVal val="ppt_w+.01"/>
                                          </p:val>
                                        </p:tav>
                                        <p:tav tm="100000">
                                          <p:val>
                                            <p:strVal val="ppt_w/10"/>
                                          </p:val>
                                        </p:tav>
                                      </p:tavLst>
                                    </p:anim>
                                    <p:animEffect transition="out" filter="fade">
                                      <p:cBhvr>
                                        <p:cTn id="38" dur="500" tmFilter="0,0; .5, 0; 1, 1"/>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35" presetClass="exit" presetSubtype="0" fill="hold" nodeType="clickEffect">
                                  <p:stCondLst>
                                    <p:cond delay="0"/>
                                  </p:stCondLst>
                                  <p:childTnLst>
                                    <p:animEffect transition="out" filter="fade">
                                      <p:cBhvr>
                                        <p:cTn id="44" dur="2000"/>
                                        <p:tgtEl>
                                          <p:spTgt spid="10"/>
                                        </p:tgtEl>
                                      </p:cBhvr>
                                    </p:animEffect>
                                    <p:anim calcmode="lin" valueType="num">
                                      <p:cBhvr>
                                        <p:cTn id="45" dur="2000"/>
                                        <p:tgtEl>
                                          <p:spTgt spid="10"/>
                                        </p:tgtEl>
                                        <p:attrNameLst>
                                          <p:attrName>style.rotation</p:attrName>
                                        </p:attrNameLst>
                                      </p:cBhvr>
                                      <p:tavLst>
                                        <p:tav tm="0">
                                          <p:val>
                                            <p:fltVal val="0"/>
                                          </p:val>
                                        </p:tav>
                                        <p:tav tm="100000">
                                          <p:val>
                                            <p:fltVal val="720"/>
                                          </p:val>
                                        </p:tav>
                                      </p:tavLst>
                                    </p:anim>
                                    <p:anim calcmode="lin" valueType="num">
                                      <p:cBhvr>
                                        <p:cTn id="46" dur="2000"/>
                                        <p:tgtEl>
                                          <p:spTgt spid="10"/>
                                        </p:tgtEl>
                                        <p:attrNameLst>
                                          <p:attrName>ppt_h</p:attrName>
                                        </p:attrNameLst>
                                      </p:cBhvr>
                                      <p:tavLst>
                                        <p:tav tm="0">
                                          <p:val>
                                            <p:strVal val="ppt_h"/>
                                          </p:val>
                                        </p:tav>
                                        <p:tav tm="100000">
                                          <p:val>
                                            <p:fltVal val="0"/>
                                          </p:val>
                                        </p:tav>
                                      </p:tavLst>
                                    </p:anim>
                                    <p:anim calcmode="lin" valueType="num">
                                      <p:cBhvr>
                                        <p:cTn id="47" dur="2000"/>
                                        <p:tgtEl>
                                          <p:spTgt spid="10"/>
                                        </p:tgtEl>
                                        <p:attrNameLst>
                                          <p:attrName>ppt_w</p:attrName>
                                        </p:attrNameLst>
                                      </p:cBhvr>
                                      <p:tavLst>
                                        <p:tav tm="0">
                                          <p:val>
                                            <p:strVal val="ppt_w"/>
                                          </p:val>
                                        </p:tav>
                                        <p:tav tm="100000">
                                          <p:val>
                                            <p:fltVal val="0"/>
                                          </p:val>
                                        </p:tav>
                                      </p:tavLst>
                                    </p:anim>
                                    <p:set>
                                      <p:cBhvr>
                                        <p:cTn id="4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yaaa (online-audio-converter.com).wav"/>
                                        </p:tgtEl>
                                      </p:cMediaNode>
                                    </p:audio>
                                  </p:subTnLst>
                                </p:cTn>
                              </p:par>
                              <p:par>
                                <p:cTn id="49" presetID="41" presetClass="exit" presetSubtype="0" fill="hold" grpId="0" nodeType="withEffect">
                                  <p:stCondLst>
                                    <p:cond delay="0"/>
                                  </p:stCondLst>
                                  <p:iterate type="lt">
                                    <p:tmPct val="10000"/>
                                  </p:iterate>
                                  <p:childTnLst>
                                    <p:anim calcmode="lin" valueType="num">
                                      <p:cBhvr>
                                        <p:cTn id="50" dur="500"/>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1" dur="500"/>
                                        <p:tgtEl>
                                          <p:spTgt spid="11"/>
                                        </p:tgtEl>
                                        <p:attrNameLst>
                                          <p:attrName>ppt_y</p:attrName>
                                        </p:attrNameLst>
                                      </p:cBhvr>
                                      <p:tavLst>
                                        <p:tav tm="0">
                                          <p:val>
                                            <p:strVal val="ppt_y"/>
                                          </p:val>
                                        </p:tav>
                                        <p:tav tm="100000">
                                          <p:val>
                                            <p:strVal val="ppt_y"/>
                                          </p:val>
                                        </p:tav>
                                      </p:tavLst>
                                    </p:anim>
                                    <p:anim calcmode="lin" valueType="num">
                                      <p:cBhvr>
                                        <p:cTn id="52" dur="500"/>
                                        <p:tgtEl>
                                          <p:spTgt spid="11"/>
                                        </p:tgtEl>
                                        <p:attrNameLst>
                                          <p:attrName>ppt_h</p:attrName>
                                        </p:attrNameLst>
                                      </p:cBhvr>
                                      <p:tavLst>
                                        <p:tav tm="0">
                                          <p:val>
                                            <p:strVal val="ppt_h"/>
                                          </p:val>
                                        </p:tav>
                                        <p:tav tm="50000">
                                          <p:val>
                                            <p:strVal val="ppt_h+.01"/>
                                          </p:val>
                                        </p:tav>
                                        <p:tav tm="100000">
                                          <p:val>
                                            <p:strVal val="ppt_h/10"/>
                                          </p:val>
                                        </p:tav>
                                      </p:tavLst>
                                    </p:anim>
                                    <p:anim calcmode="lin" valueType="num">
                                      <p:cBhvr>
                                        <p:cTn id="53" dur="500"/>
                                        <p:tgtEl>
                                          <p:spTgt spid="11"/>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500" tmFilter="0,0; .5, 0; 1, 1"/>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35" presetClass="exit" presetSubtype="0" fill="hold" nodeType="clickEffect">
                                  <p:stCondLst>
                                    <p:cond delay="0"/>
                                  </p:stCondLst>
                                  <p:childTnLst>
                                    <p:animEffect transition="out" filter="fade">
                                      <p:cBhvr>
                                        <p:cTn id="60" dur="2000"/>
                                        <p:tgtEl>
                                          <p:spTgt spid="23"/>
                                        </p:tgtEl>
                                      </p:cBhvr>
                                    </p:animEffect>
                                    <p:anim calcmode="lin" valueType="num">
                                      <p:cBhvr>
                                        <p:cTn id="61" dur="2000"/>
                                        <p:tgtEl>
                                          <p:spTgt spid="23"/>
                                        </p:tgtEl>
                                        <p:attrNameLst>
                                          <p:attrName>style.rotation</p:attrName>
                                        </p:attrNameLst>
                                      </p:cBhvr>
                                      <p:tavLst>
                                        <p:tav tm="0">
                                          <p:val>
                                            <p:fltVal val="0"/>
                                          </p:val>
                                        </p:tav>
                                        <p:tav tm="100000">
                                          <p:val>
                                            <p:fltVal val="720"/>
                                          </p:val>
                                        </p:tav>
                                      </p:tavLst>
                                    </p:anim>
                                    <p:anim calcmode="lin" valueType="num">
                                      <p:cBhvr>
                                        <p:cTn id="62" dur="2000"/>
                                        <p:tgtEl>
                                          <p:spTgt spid="23"/>
                                        </p:tgtEl>
                                        <p:attrNameLst>
                                          <p:attrName>ppt_h</p:attrName>
                                        </p:attrNameLst>
                                      </p:cBhvr>
                                      <p:tavLst>
                                        <p:tav tm="0">
                                          <p:val>
                                            <p:strVal val="ppt_h"/>
                                          </p:val>
                                        </p:tav>
                                        <p:tav tm="100000">
                                          <p:val>
                                            <p:fltVal val="0"/>
                                          </p:val>
                                        </p:tav>
                                      </p:tavLst>
                                    </p:anim>
                                    <p:anim calcmode="lin" valueType="num">
                                      <p:cBhvr>
                                        <p:cTn id="63" dur="2000"/>
                                        <p:tgtEl>
                                          <p:spTgt spid="23"/>
                                        </p:tgtEl>
                                        <p:attrNameLst>
                                          <p:attrName>ppt_w</p:attrName>
                                        </p:attrNameLst>
                                      </p:cBhvr>
                                      <p:tavLst>
                                        <p:tav tm="0">
                                          <p:val>
                                            <p:strVal val="ppt_w"/>
                                          </p:val>
                                        </p:tav>
                                        <p:tav tm="100000">
                                          <p:val>
                                            <p:fltVal val="0"/>
                                          </p:val>
                                        </p:tav>
                                      </p:tavLst>
                                    </p:anim>
                                    <p:set>
                                      <p:cBhvr>
                                        <p:cTn id="64"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yaaa (online-audio-converter.com).wav"/>
                                        </p:tgtEl>
                                      </p:cMediaNode>
                                    </p:audio>
                                  </p:subTnLst>
                                </p:cTn>
                              </p:par>
                              <p:par>
                                <p:cTn id="65" presetID="41" presetClass="exit" presetSubtype="0" fill="hold" grpId="0" nodeType="withEffect">
                                  <p:stCondLst>
                                    <p:cond delay="0"/>
                                  </p:stCondLst>
                                  <p:iterate type="lt">
                                    <p:tmPct val="10000"/>
                                  </p:iterate>
                                  <p:childTnLst>
                                    <p:anim calcmode="lin" valueType="num">
                                      <p:cBhvr>
                                        <p:cTn id="66" dur="500"/>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7" dur="500"/>
                                        <p:tgtEl>
                                          <p:spTgt spid="12"/>
                                        </p:tgtEl>
                                        <p:attrNameLst>
                                          <p:attrName>ppt_y</p:attrName>
                                        </p:attrNameLst>
                                      </p:cBhvr>
                                      <p:tavLst>
                                        <p:tav tm="0">
                                          <p:val>
                                            <p:strVal val="ppt_y"/>
                                          </p:val>
                                        </p:tav>
                                        <p:tav tm="100000">
                                          <p:val>
                                            <p:strVal val="ppt_y"/>
                                          </p:val>
                                        </p:tav>
                                      </p:tavLst>
                                    </p:anim>
                                    <p:anim calcmode="lin" valueType="num">
                                      <p:cBhvr>
                                        <p:cTn id="68" dur="500"/>
                                        <p:tgtEl>
                                          <p:spTgt spid="12"/>
                                        </p:tgtEl>
                                        <p:attrNameLst>
                                          <p:attrName>ppt_h</p:attrName>
                                        </p:attrNameLst>
                                      </p:cBhvr>
                                      <p:tavLst>
                                        <p:tav tm="0">
                                          <p:val>
                                            <p:strVal val="ppt_h"/>
                                          </p:val>
                                        </p:tav>
                                        <p:tav tm="50000">
                                          <p:val>
                                            <p:strVal val="ppt_h+.01"/>
                                          </p:val>
                                        </p:tav>
                                        <p:tav tm="100000">
                                          <p:val>
                                            <p:strVal val="ppt_h/10"/>
                                          </p:val>
                                        </p:tav>
                                      </p:tavLst>
                                    </p:anim>
                                    <p:anim calcmode="lin" valueType="num">
                                      <p:cBhvr>
                                        <p:cTn id="69" dur="500"/>
                                        <p:tgtEl>
                                          <p:spTgt spid="12"/>
                                        </p:tgtEl>
                                        <p:attrNameLst>
                                          <p:attrName>ppt_w</p:attrName>
                                        </p:attrNameLst>
                                      </p:cBhvr>
                                      <p:tavLst>
                                        <p:tav tm="0">
                                          <p:val>
                                            <p:strVal val="ppt_w"/>
                                          </p:val>
                                        </p:tav>
                                        <p:tav tm="50000">
                                          <p:val>
                                            <p:strVal val="ppt_w+.01"/>
                                          </p:val>
                                        </p:tav>
                                        <p:tav tm="100000">
                                          <p:val>
                                            <p:strVal val="ppt_w/10"/>
                                          </p:val>
                                        </p:tav>
                                      </p:tavLst>
                                    </p:anim>
                                    <p:animEffect transition="out" filter="fade">
                                      <p:cBhvr>
                                        <p:cTn id="70" dur="500" tmFilter="0,0; .5, 0; 1, 1"/>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35" presetClass="exit" presetSubtype="0" fill="hold" nodeType="clickEffect">
                                  <p:stCondLst>
                                    <p:cond delay="0"/>
                                  </p:stCondLst>
                                  <p:childTnLst>
                                    <p:animEffect transition="out" filter="fade">
                                      <p:cBhvr>
                                        <p:cTn id="76" dur="2000"/>
                                        <p:tgtEl>
                                          <p:spTgt spid="24"/>
                                        </p:tgtEl>
                                      </p:cBhvr>
                                    </p:animEffect>
                                    <p:anim calcmode="lin" valueType="num">
                                      <p:cBhvr>
                                        <p:cTn id="77" dur="2000"/>
                                        <p:tgtEl>
                                          <p:spTgt spid="24"/>
                                        </p:tgtEl>
                                        <p:attrNameLst>
                                          <p:attrName>style.rotation</p:attrName>
                                        </p:attrNameLst>
                                      </p:cBhvr>
                                      <p:tavLst>
                                        <p:tav tm="0">
                                          <p:val>
                                            <p:fltVal val="0"/>
                                          </p:val>
                                        </p:tav>
                                        <p:tav tm="100000">
                                          <p:val>
                                            <p:fltVal val="720"/>
                                          </p:val>
                                        </p:tav>
                                      </p:tavLst>
                                    </p:anim>
                                    <p:anim calcmode="lin" valueType="num">
                                      <p:cBhvr>
                                        <p:cTn id="78" dur="2000"/>
                                        <p:tgtEl>
                                          <p:spTgt spid="24"/>
                                        </p:tgtEl>
                                        <p:attrNameLst>
                                          <p:attrName>ppt_h</p:attrName>
                                        </p:attrNameLst>
                                      </p:cBhvr>
                                      <p:tavLst>
                                        <p:tav tm="0">
                                          <p:val>
                                            <p:strVal val="ppt_h"/>
                                          </p:val>
                                        </p:tav>
                                        <p:tav tm="100000">
                                          <p:val>
                                            <p:fltVal val="0"/>
                                          </p:val>
                                        </p:tav>
                                      </p:tavLst>
                                    </p:anim>
                                    <p:anim calcmode="lin" valueType="num">
                                      <p:cBhvr>
                                        <p:cTn id="79" dur="2000"/>
                                        <p:tgtEl>
                                          <p:spTgt spid="24"/>
                                        </p:tgtEl>
                                        <p:attrNameLst>
                                          <p:attrName>ppt_w</p:attrName>
                                        </p:attrNameLst>
                                      </p:cBhvr>
                                      <p:tavLst>
                                        <p:tav tm="0">
                                          <p:val>
                                            <p:strVal val="ppt_w"/>
                                          </p:val>
                                        </p:tav>
                                        <p:tav tm="100000">
                                          <p:val>
                                            <p:fltVal val="0"/>
                                          </p:val>
                                        </p:tav>
                                      </p:tavLst>
                                    </p:anim>
                                    <p:set>
                                      <p:cBhvr>
                                        <p:cTn id="80"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yaaa (online-audio-converter.com).wav"/>
                                        </p:tgtEl>
                                      </p:cMediaNode>
                                    </p:audio>
                                  </p:subTnLst>
                                </p:cTn>
                              </p:par>
                              <p:par>
                                <p:cTn id="81" presetID="41" presetClass="exit" presetSubtype="0" fill="hold" grpId="0" nodeType="withEffect">
                                  <p:stCondLst>
                                    <p:cond delay="0"/>
                                  </p:stCondLst>
                                  <p:iterate type="lt">
                                    <p:tmPct val="10000"/>
                                  </p:iterate>
                                  <p:childTnLst>
                                    <p:anim calcmode="lin" valueType="num">
                                      <p:cBhvr>
                                        <p:cTn id="82" dur="500"/>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3" dur="500"/>
                                        <p:tgtEl>
                                          <p:spTgt spid="13"/>
                                        </p:tgtEl>
                                        <p:attrNameLst>
                                          <p:attrName>ppt_y</p:attrName>
                                        </p:attrNameLst>
                                      </p:cBhvr>
                                      <p:tavLst>
                                        <p:tav tm="0">
                                          <p:val>
                                            <p:strVal val="ppt_y"/>
                                          </p:val>
                                        </p:tav>
                                        <p:tav tm="100000">
                                          <p:val>
                                            <p:strVal val="ppt_y"/>
                                          </p:val>
                                        </p:tav>
                                      </p:tavLst>
                                    </p:anim>
                                    <p:anim calcmode="lin" valueType="num">
                                      <p:cBhvr>
                                        <p:cTn id="84" dur="500"/>
                                        <p:tgtEl>
                                          <p:spTgt spid="13"/>
                                        </p:tgtEl>
                                        <p:attrNameLst>
                                          <p:attrName>ppt_h</p:attrName>
                                        </p:attrNameLst>
                                      </p:cBhvr>
                                      <p:tavLst>
                                        <p:tav tm="0">
                                          <p:val>
                                            <p:strVal val="ppt_h"/>
                                          </p:val>
                                        </p:tav>
                                        <p:tav tm="50000">
                                          <p:val>
                                            <p:strVal val="ppt_h+.01"/>
                                          </p:val>
                                        </p:tav>
                                        <p:tav tm="100000">
                                          <p:val>
                                            <p:strVal val="ppt_h/10"/>
                                          </p:val>
                                        </p:tav>
                                      </p:tavLst>
                                    </p:anim>
                                    <p:anim calcmode="lin" valueType="num">
                                      <p:cBhvr>
                                        <p:cTn id="85" dur="500"/>
                                        <p:tgtEl>
                                          <p:spTgt spid="13"/>
                                        </p:tgtEl>
                                        <p:attrNameLst>
                                          <p:attrName>ppt_w</p:attrName>
                                        </p:attrNameLst>
                                      </p:cBhvr>
                                      <p:tavLst>
                                        <p:tav tm="0">
                                          <p:val>
                                            <p:strVal val="ppt_w"/>
                                          </p:val>
                                        </p:tav>
                                        <p:tav tm="50000">
                                          <p:val>
                                            <p:strVal val="ppt_w+.01"/>
                                          </p:val>
                                        </p:tav>
                                        <p:tav tm="100000">
                                          <p:val>
                                            <p:strVal val="ppt_w/10"/>
                                          </p:val>
                                        </p:tav>
                                      </p:tavLst>
                                    </p:anim>
                                    <p:animEffect transition="out" filter="fade">
                                      <p:cBhvr>
                                        <p:cTn id="86" dur="500" tmFilter="0,0; .5, 0; 1, 1"/>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88" fill="hold" display="0">
                  <p:stCondLst>
                    <p:cond delay="indefinite"/>
                  </p:stCondLst>
                  <p:endCondLst>
                    <p:cond evt="onStopAudio" delay="0">
                      <p:tgtEl>
                        <p:sldTgt/>
                      </p:tgtEl>
                    </p:cond>
                  </p:endCondLst>
                </p:cTn>
                <p:tgtEl>
                  <p:spTgt spid="16"/>
                </p:tgtEl>
              </p:cMediaNode>
            </p:audio>
          </p:childTnLst>
        </p:cTn>
      </p:par>
    </p:tnLst>
    <p:bldLst>
      <p:bldP spid="8" grpId="0" animBg="1"/>
      <p:bldP spid="2"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Khi </a:t>
            </a:r>
            <a:r>
              <a:rPr kumimoji="0" lang="en-US" sz="4800" b="1" i="0" u="none" strike="noStrike" kern="1200" cap="none" spc="0" normalizeH="0" baseline="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thấy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lạ</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cho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kẹo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bánh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bảo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đi</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theo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thì</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các</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sẽ</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làm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gì</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395636" y="3978949"/>
            <a:ext cx="6433678" cy="1323439"/>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Không</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ăn</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bất</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cứ</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thứ</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gì</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và</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khôn</a:t>
            </a:r>
            <a:r>
              <a:rPr lang="en-US" sz="4000" b="1"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đi</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theo</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người</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r>
              <a:rPr kumimoji="0" lang="en-US" sz="40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lạ</a:t>
            </a:r>
            <a:r>
              <a:rPr kumimoji="0" lang="en-US" sz="40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rPr>
              <a:t> </a:t>
            </a:r>
            <a:endParaRPr kumimoji="0" lang="en-US" sz="40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20140281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Thấy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bạn</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mình</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bị</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ngã</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xe</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và</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xây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xước</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chân</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tay</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sẽ</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xử</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lí</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như</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thế</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800" b="1" i="0" u="none" strike="noStrike" kern="1200" cap="none" spc="0" normalizeH="0" noProof="0" dirty="0" err="1">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nào</a:t>
            </a:r>
            <a:r>
              <a:rPr kumimoji="0" lang="en-US" sz="4800" b="1" i="0" u="none" strike="noStrike" kern="1200" cap="none" spc="0" normalizeH="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555363" y="3945709"/>
            <a:ext cx="5810907" cy="156966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Đỡ</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bạn</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dậy</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và</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gọi</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người</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lớn</a:t>
            </a:r>
            <a:r>
              <a:rPr lang="en-US" sz="4800" b="1" noProof="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800" b="1" noProof="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giúp</a:t>
            </a:r>
            <a:endParaRPr kumimoji="0" lang="en-US" sz="48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25106148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28" y="66153"/>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655989" y="2010503"/>
            <a:ext cx="7103906"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Nếu</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bị</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lạc</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đường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ở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nơi</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công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cộng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em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sẽ</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làm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gì</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327010" y="3966515"/>
            <a:ext cx="7103906" cy="144655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Tìm</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bác</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bảo</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vệ</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công</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an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giúp</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liên</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lạc</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thân</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của</a:t>
            </a:r>
            <a:r>
              <a:rPr kumimoji="0" lang="en-US" sz="4400" b="1" i="0" u="none" strike="noStrike" kern="1200" cap="none" spc="0" normalizeH="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4400" b="1" i="0" u="none" strike="noStrike" kern="1200" cap="none" spc="0" normalizeH="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em</a:t>
            </a:r>
            <a:endParaRPr kumimoji="0" lang="en-US" sz="44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4030402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Khi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gặp</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tình</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huống</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nguy</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hiểm</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cần</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báo</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cảnh</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sát</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thì</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gọi</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số</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 </a:t>
            </a:r>
            <a:r>
              <a:rPr lang="en-US" sz="4800" b="1" dirty="0" err="1">
                <a:ln w="10160">
                  <a:solidFill>
                    <a:srgbClr val="4472C4"/>
                  </a:solidFill>
                  <a:prstDash val="solid"/>
                </a:ln>
                <a:effectLst>
                  <a:outerShdw blurRad="38100" dist="22860" dir="5400000" algn="tl" rotWithShape="0">
                    <a:srgbClr val="000000">
                      <a:alpha val="30000"/>
                    </a:srgbClr>
                  </a:outerShdw>
                </a:effectLst>
                <a:latin typeface="Calibri" panose="020F0502020204030204"/>
              </a:rPr>
              <a:t>nào</a:t>
            </a:r>
            <a:r>
              <a:rPr lang="en-US" sz="4800" b="1" dirty="0">
                <a:ln w="10160">
                  <a:solidFill>
                    <a:srgbClr val="4472C4"/>
                  </a:solidFill>
                  <a:prstDash val="solid"/>
                </a:ln>
                <a:effectLst>
                  <a:outerShdw blurRad="38100" dist="22860" dir="5400000" algn="tl" rotWithShape="0">
                    <a:srgbClr val="000000">
                      <a:alpha val="30000"/>
                    </a:srgbClr>
                  </a:outerShdw>
                </a:effectLst>
                <a:latin typeface="Calibri" panose="020F0502020204030204"/>
              </a:rPr>
              <a:t>?</a:t>
            </a:r>
            <a:endParaRPr kumimoji="0" lang="en-US" sz="4800" b="1" i="0" u="none" strike="noStrike" kern="1200" cap="none" spc="0" normalizeH="0" baseline="0" noProof="0" dirty="0">
              <a:ln w="10160">
                <a:solidFill>
                  <a:srgbClr val="4472C4"/>
                </a:solidFill>
                <a:prstDash val="solid"/>
              </a:ln>
              <a:effectLst>
                <a:outerShdw blurRad="38100" dist="22860" dir="5400000" algn="tl" rotWithShape="0">
                  <a:srgbClr val="000000">
                    <a:alpha val="30000"/>
                  </a:srgbClr>
                </a:outerShdw>
              </a:effectLst>
              <a:uLnTx/>
              <a:uFillTx/>
              <a:latin typeface="Calibri" panose="020F0502020204030204"/>
            </a:endParaRPr>
          </a:p>
        </p:txBody>
      </p:sp>
      <p:pic>
        <p:nvPicPr>
          <p:cNvPr id="7" name="Picture 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4036200" y="4062667"/>
            <a:ext cx="4194628" cy="923330"/>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113</a:t>
            </a:r>
          </a:p>
        </p:txBody>
      </p:sp>
      <p:pic>
        <p:nvPicPr>
          <p:cNvPr id="16" name="A_to_the_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28714" y="-609600"/>
            <a:ext cx="609600" cy="609600"/>
          </a:xfrm>
          <a:prstGeom prst="rect">
            <a:avLst/>
          </a:prstGeom>
        </p:spPr>
      </p:pic>
    </p:spTree>
    <p:extLst>
      <p:ext uri="{BB962C8B-B14F-4D97-AF65-F5344CB8AC3E}">
        <p14:creationId xmlns:p14="http://schemas.microsoft.com/office/powerpoint/2010/main" val="16747455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53"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4"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0" name="Group 9"/>
          <p:cNvGrpSpPr/>
          <p:nvPr/>
        </p:nvGrpSpPr>
        <p:grpSpPr>
          <a:xfrm>
            <a:off x="897883" y="2310540"/>
            <a:ext cx="11625942" cy="1383665"/>
            <a:chOff x="1558622" y="2647517"/>
            <a:chExt cx="710229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904" y="2647517"/>
              <a:ext cx="63338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58622" y="2755525"/>
              <a:ext cx="7102297" cy="60587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Tìm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hiểu</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quy</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nơi</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công</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rPr>
                <a:t>cộng</a:t>
              </a:r>
              <a:endPar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Times New Roman" panose="02020603050405020304" pitchFamily="18" charset="0"/>
                <a:cs typeface="Times New Roman" panose="02020603050405020304" pitchFamily="18" charset="0"/>
              </a:endParaRPr>
            </a:p>
          </p:txBody>
        </p:sp>
      </p:grpSp>
      <p:sp>
        <p:nvSpPr>
          <p:cNvPr id="13" name="Rectangle 16"/>
          <p:cNvSpPr/>
          <p:nvPr/>
        </p:nvSpPr>
        <p:spPr>
          <a:xfrm rot="269291">
            <a:off x="366882" y="2245362"/>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Rectangle 16"/>
          <p:cNvSpPr/>
          <p:nvPr/>
        </p:nvSpPr>
        <p:spPr>
          <a:xfrm rot="489815">
            <a:off x="523045" y="2393118"/>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28" y="2141576"/>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8360" y="2237142"/>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12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95"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14</a:t>
            </a:r>
            <a:endPar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图片 1">
            <a:extLst>
              <a:ext uri="{FF2B5EF4-FFF2-40B4-BE49-F238E27FC236}">
                <a16:creationId xmlns:a16="http://schemas.microsoft.com/office/drawing/2014/main" id="{FA034E0F-4D44-4EBA-A4F3-687AD3C5A4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0" y="3897819"/>
            <a:ext cx="12191699" cy="2960199"/>
          </a:xfrm>
          <a:prstGeom prst="rect">
            <a:avLst/>
          </a:prstGeom>
        </p:spPr>
      </p:pic>
      <p:sp>
        <p:nvSpPr>
          <p:cNvPr id="18" name="Cloud 17"/>
          <p:cNvSpPr/>
          <p:nvPr/>
        </p:nvSpPr>
        <p:spPr>
          <a:xfrm>
            <a:off x="180347" y="105446"/>
            <a:ext cx="2544762" cy="1507634"/>
          </a:xfrm>
          <a:prstGeom prst="cloud">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C000"/>
                </a:solidFill>
                <a:latin typeface="Times New Roman" panose="02020603050405020304" pitchFamily="18" charset="0"/>
                <a:cs typeface="Times New Roman" panose="02020603050405020304" pitchFamily="18" charset="0"/>
              </a:rPr>
              <a:t>CHỦ ĐỀ </a:t>
            </a:r>
            <a:r>
              <a:rPr lang="en-US" sz="4000" b="1" smtClean="0">
                <a:solidFill>
                  <a:srgbClr val="FFC000"/>
                </a:solidFill>
                <a:latin typeface="Times New Roman" panose="02020603050405020304" pitchFamily="18" charset="0"/>
                <a:cs typeface="Times New Roman" panose="02020603050405020304" pitchFamily="18" charset="0"/>
              </a:rPr>
              <a:t>8</a:t>
            </a:r>
            <a:endParaRPr lang="en-US" sz="4000" b="1">
              <a:solidFill>
                <a:srgbClr val="FFC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227425" y="145278"/>
            <a:ext cx="6966857" cy="1569660"/>
          </a:xfrm>
          <a:prstGeom prst="rect">
            <a:avLst/>
          </a:prstGeom>
          <a:noFill/>
        </p:spPr>
        <p:txBody>
          <a:bodyPr wrap="square" rtlCol="0">
            <a:spAutoFit/>
          </a:bodyPr>
          <a:lstStyle/>
          <a:p>
            <a:pPr algn="ctr"/>
            <a:r>
              <a:rPr lang="en-US" sz="4800" b="1" smtClean="0">
                <a:solidFill>
                  <a:schemeClr val="bg1"/>
                </a:solidFill>
                <a:latin typeface="Times New Roman" panose="02020603050405020304" pitchFamily="18" charset="0"/>
                <a:cs typeface="Times New Roman" panose="02020603050405020304" pitchFamily="18" charset="0"/>
              </a:rPr>
              <a:t>TUÂN THỦ QUY ĐỊNH NƠI CÔNG CỘNG</a:t>
            </a:r>
            <a:endParaRPr lang="en-US" sz="48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23" name="图片 22">
            <a:extLst>
              <a:ext uri="{FF2B5EF4-FFF2-40B4-BE49-F238E27FC236}">
                <a16:creationId xmlns:a16="http://schemas.microsoft.com/office/drawing/2014/main" id="{FAF4A1CD-FF7A-4484-AF99-43DF96F1F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5282" y="1342877"/>
            <a:ext cx="3578860" cy="3941445"/>
          </a:xfrm>
          <a:prstGeom prst="rect">
            <a:avLst/>
          </a:prstGeom>
          <a:noFill/>
          <a:ln>
            <a:noFill/>
          </a:ln>
        </p:spPr>
      </p:pic>
      <p:grpSp>
        <p:nvGrpSpPr>
          <p:cNvPr id="24" name="组合 1">
            <a:extLst>
              <a:ext uri="{FF2B5EF4-FFF2-40B4-BE49-F238E27FC236}">
                <a16:creationId xmlns:a16="http://schemas.microsoft.com/office/drawing/2014/main" id="{1FD9203D-06A4-440C-A822-1EC98640F3FD}"/>
              </a:ext>
            </a:extLst>
          </p:cNvPr>
          <p:cNvGrpSpPr/>
          <p:nvPr/>
        </p:nvGrpSpPr>
        <p:grpSpPr>
          <a:xfrm>
            <a:off x="77055" y="192022"/>
            <a:ext cx="8420986" cy="6103087"/>
            <a:chOff x="1084352" y="2377836"/>
            <a:chExt cx="5851292" cy="1743632"/>
          </a:xfrm>
        </p:grpSpPr>
        <p:sp>
          <p:nvSpPr>
            <p:cNvPr id="27" name="矩形: 圆角 19">
              <a:extLst>
                <a:ext uri="{FF2B5EF4-FFF2-40B4-BE49-F238E27FC236}">
                  <a16:creationId xmlns:a16="http://schemas.microsoft.com/office/drawing/2014/main" id="{61D7AFC1-64D0-43BB-9119-F048165E3D3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26" name="图片 2">
              <a:extLst>
                <a:ext uri="{FF2B5EF4-FFF2-40B4-BE49-F238E27FC236}">
                  <a16:creationId xmlns:a16="http://schemas.microsoft.com/office/drawing/2014/main" id="{8432D926-F950-4BB1-BA84-E1B7463C7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2" name="TextBox 1">
            <a:extLst>
              <a:ext uri="{FF2B5EF4-FFF2-40B4-BE49-F238E27FC236}">
                <a16:creationId xmlns:a16="http://schemas.microsoft.com/office/drawing/2014/main" id="{C004F36E-4676-4029-8EAC-6A9F690779AF}"/>
              </a:ext>
            </a:extLst>
          </p:cNvPr>
          <p:cNvSpPr txBox="1"/>
          <p:nvPr/>
        </p:nvSpPr>
        <p:spPr>
          <a:xfrm>
            <a:off x="1768698" y="2198139"/>
            <a:ext cx="6593512" cy="1876155"/>
          </a:xfrm>
          <a:prstGeom prst="rect">
            <a:avLst/>
          </a:prstGeom>
          <a:noFill/>
        </p:spPr>
        <p:txBody>
          <a:bodyPr wrap="square" rtlCol="0">
            <a:spAutoFit/>
          </a:bodyPr>
          <a:lstStyle/>
          <a:p>
            <a:pPr marL="0" marR="0" algn="just">
              <a:lnSpc>
                <a:spcPct val="107000"/>
              </a:lnSpc>
              <a:spcBef>
                <a:spcPts val="0"/>
              </a:spcBef>
              <a:spcAft>
                <a:spcPts val="0"/>
              </a:spcAft>
            </a:pP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êu</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số</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quy</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định</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tuân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thủ</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công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cộng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a:t>
            </a:r>
          </a:p>
          <a:p>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quy</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định</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tuân</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thủ</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gia</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đang</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sinh</a:t>
            </a:r>
            <a:r>
              <a:rPr lang="en-US" sz="28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effectLst/>
                <a:latin typeface="Times New Roman" panose="02020603050405020304" pitchFamily="18" charset="0"/>
                <a:ea typeface="Arial-Rounded" panose="020B0500000000000000" pitchFamily="34" charset="0"/>
                <a:cs typeface="Times New Roman" panose="02020603050405020304" pitchFamily="18" charset="0"/>
              </a:rPr>
              <a:t>sống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24CED62-D6EF-4E33-92D3-79B142F535B6}"/>
              </a:ext>
            </a:extLst>
          </p:cNvPr>
          <p:cNvSpPr txBox="1"/>
          <p:nvPr/>
        </p:nvSpPr>
        <p:spPr>
          <a:xfrm>
            <a:off x="2871926" y="1188069"/>
            <a:ext cx="39624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 cầu cần đạt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905307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Effect transition="in" filter="fade">
                                      <p:cBhvr>
                                        <p:cTn id="13" dur="750"/>
                                        <p:tgtEl>
                                          <p:spTgt spid="23"/>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0-#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632</Words>
  <Application>Microsoft Office PowerPoint</Application>
  <PresentationFormat>Widescreen</PresentationFormat>
  <Paragraphs>91</Paragraphs>
  <Slides>21</Slides>
  <Notes>4</Notes>
  <HiddenSlides>0</HiddenSlides>
  <MMClips>7</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21</vt:i4>
      </vt:variant>
    </vt:vector>
  </HeadingPairs>
  <TitlesOfParts>
    <vt:vector size="40" baseType="lpstr">
      <vt:lpstr>Arial</vt:lpstr>
      <vt:lpstr>Arial-Rounded</vt:lpstr>
      <vt:lpstr>Arial-SGK-TV</vt:lpstr>
      <vt:lpstr>Averta Std CY Bold</vt:lpstr>
      <vt:lpstr>Calibri</vt:lpstr>
      <vt:lpstr>Calibri Light</vt:lpstr>
      <vt:lpstr>等线</vt:lpstr>
      <vt:lpstr>等线 Light</vt:lpstr>
      <vt:lpstr>Quicksand Medium</vt:lpstr>
      <vt:lpstr>Times New Roman</vt:lpstr>
      <vt:lpstr>UTM Cookies</vt:lpstr>
      <vt:lpstr>方正粗圆_GBK</vt:lpstr>
      <vt:lpstr>方正黑体简体</vt:lpstr>
      <vt:lpstr>1_Office Theme</vt:lpstr>
      <vt:lpstr>2_Office Theme</vt:lpstr>
      <vt:lpstr>Hoạt động</vt:lpstr>
      <vt:lpstr>Office 主题​​</vt:lpstr>
      <vt:lpstr>Cute Sticker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37</cp:revision>
  <dcterms:created xsi:type="dcterms:W3CDTF">2021-07-08T09:35:14Z</dcterms:created>
  <dcterms:modified xsi:type="dcterms:W3CDTF">2022-04-12T18:29:18Z</dcterms:modified>
</cp:coreProperties>
</file>