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4" r:id="rId1"/>
  </p:sldMasterIdLst>
  <p:notesMasterIdLst>
    <p:notesMasterId r:id="rId35"/>
  </p:notesMasterIdLst>
  <p:sldIdLst>
    <p:sldId id="561" r:id="rId2"/>
    <p:sldId id="553" r:id="rId3"/>
    <p:sldId id="574" r:id="rId4"/>
    <p:sldId id="576" r:id="rId5"/>
    <p:sldId id="577" r:id="rId6"/>
    <p:sldId id="578" r:id="rId7"/>
    <p:sldId id="579" r:id="rId8"/>
    <p:sldId id="532" r:id="rId9"/>
    <p:sldId id="499" r:id="rId10"/>
    <p:sldId id="500" r:id="rId11"/>
    <p:sldId id="501" r:id="rId12"/>
    <p:sldId id="502" r:id="rId13"/>
    <p:sldId id="503" r:id="rId14"/>
    <p:sldId id="536" r:id="rId15"/>
    <p:sldId id="504" r:id="rId16"/>
    <p:sldId id="505" r:id="rId17"/>
    <p:sldId id="392" r:id="rId18"/>
    <p:sldId id="563" r:id="rId19"/>
    <p:sldId id="540" r:id="rId20"/>
    <p:sldId id="538" r:id="rId21"/>
    <p:sldId id="509" r:id="rId22"/>
    <p:sldId id="510" r:id="rId23"/>
    <p:sldId id="569" r:id="rId24"/>
    <p:sldId id="518" r:id="rId25"/>
    <p:sldId id="521" r:id="rId26"/>
    <p:sldId id="529" r:id="rId27"/>
    <p:sldId id="520" r:id="rId28"/>
    <p:sldId id="580" r:id="rId29"/>
    <p:sldId id="524" r:id="rId30"/>
    <p:sldId id="526" r:id="rId31"/>
    <p:sldId id="545" r:id="rId32"/>
    <p:sldId id="342" r:id="rId33"/>
    <p:sldId id="575" r:id="rId34"/>
  </p:sldIdLst>
  <p:sldSz cx="12192000" cy="6858000"/>
  <p:notesSz cx="6858000" cy="9144000"/>
  <p:embeddedFontLst>
    <p:embeddedFont>
      <p:font typeface="宋体" panose="02010600030101010101" pitchFamily="2" charset="-122"/>
      <p:regular r:id="rId36"/>
    </p:embeddedFont>
    <p:embeddedFont>
      <p:font typeface="Wingdings 2" panose="05020102010507070707" pitchFamily="18" charset="2"/>
      <p:regular r:id="rId37"/>
    </p:embeddedFont>
    <p:embeddedFont>
      <p:font typeface=".VnAristote" panose="020B7200000000000000" pitchFamily="34" charset="0"/>
      <p:regular r:id="rId38"/>
    </p:embeddedFont>
    <p:embeddedFont>
      <p:font typeface="Calibri" panose="020F0502020204030204" pitchFamily="34" charset="0"/>
      <p:regular r:id="rId39"/>
      <p:bold r:id="rId40"/>
      <p:italic r:id="rId41"/>
      <p:boldItalic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2"/>
    <a:srgbClr val="ECB2C1"/>
    <a:srgbClr val="3F6FB7"/>
    <a:srgbClr val="FFFFCC"/>
    <a:srgbClr val="FFFFFF"/>
    <a:srgbClr val="134E30"/>
    <a:srgbClr val="640000"/>
    <a:srgbClr val="800000"/>
    <a:srgbClr val="2C4D38"/>
    <a:srgbClr val="B28A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0" autoAdjust="0"/>
    <p:restoredTop sz="84441" autoAdjust="0"/>
  </p:normalViewPr>
  <p:slideViewPr>
    <p:cSldViewPr showGuides="1">
      <p:cViewPr varScale="1">
        <p:scale>
          <a:sx n="73" d="100"/>
          <a:sy n="73" d="100"/>
        </p:scale>
        <p:origin x="1094" y="82"/>
      </p:cViewPr>
      <p:guideLst>
        <p:guide orient="horz" pos="2115"/>
        <p:guide pos="6969"/>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pPr/>
              <a:t>2022/4/24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pPr/>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88F8D-94BC-43CD-A0DF-0660451385C5}" type="slidenum">
              <a:rPr lang="zh-CN" altLang="en-US" smtClean="0"/>
              <a:pPr/>
              <a:t>1</a:t>
            </a:fld>
            <a:endParaRPr lang="zh-CN" altLang="en-US"/>
          </a:p>
        </p:txBody>
      </p:sp>
    </p:spTree>
    <p:extLst>
      <p:ext uri="{BB962C8B-B14F-4D97-AF65-F5344CB8AC3E}">
        <p14:creationId xmlns:p14="http://schemas.microsoft.com/office/powerpoint/2010/main" val="299499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88F8D-94BC-43CD-A0DF-0660451385C5}" type="slidenum">
              <a:rPr lang="zh-CN" altLang="en-US" smtClean="0"/>
              <a:pPr/>
              <a:t>2</a:t>
            </a:fld>
            <a:endParaRPr lang="zh-CN" altLang="en-US"/>
          </a:p>
        </p:txBody>
      </p:sp>
    </p:spTree>
    <p:extLst>
      <p:ext uri="{BB962C8B-B14F-4D97-AF65-F5344CB8AC3E}">
        <p14:creationId xmlns:p14="http://schemas.microsoft.com/office/powerpoint/2010/main" val="32525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88F8D-94BC-43CD-A0DF-0660451385C5}" type="slidenum">
              <a:rPr lang="zh-CN" altLang="en-US" smtClean="0"/>
              <a:pPr/>
              <a:t>9</a:t>
            </a:fld>
            <a:endParaRPr lang="zh-CN" altLang="en-US"/>
          </a:p>
        </p:txBody>
      </p:sp>
    </p:spTree>
    <p:extLst>
      <p:ext uri="{BB962C8B-B14F-4D97-AF65-F5344CB8AC3E}">
        <p14:creationId xmlns:p14="http://schemas.microsoft.com/office/powerpoint/2010/main" val="76817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88F8D-94BC-43CD-A0DF-0660451385C5}" type="slidenum">
              <a:rPr lang="zh-CN" altLang="en-US" smtClean="0"/>
              <a:pPr/>
              <a:t>12</a:t>
            </a:fld>
            <a:endParaRPr lang="zh-CN" altLang="en-US"/>
          </a:p>
        </p:txBody>
      </p:sp>
    </p:spTree>
    <p:extLst>
      <p:ext uri="{BB962C8B-B14F-4D97-AF65-F5344CB8AC3E}">
        <p14:creationId xmlns:p14="http://schemas.microsoft.com/office/powerpoint/2010/main" val="2094416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algn="r" defTabSz="990600">
              <a:spcBef>
                <a:spcPct val="0"/>
              </a:spcBef>
              <a:defRPr/>
            </a:pPr>
            <a:fld id="{9A0DB2DC-4C9A-4742-B13C-FB6460FD3503}" type="slidenum">
              <a:rPr lang="en-US" altLang="zh-CN" sz="1300" dirty="0">
                <a:solidFill>
                  <a:prstClr val="black"/>
                </a:solidFill>
                <a:latin typeface="Arial" panose="020B0604020202020204" pitchFamily="34" charset="0"/>
              </a:rPr>
              <a:pPr algn="r" defTabSz="990600">
                <a:spcBef>
                  <a:spcPct val="0"/>
                </a:spcBef>
                <a:defRPr/>
              </a:pPr>
              <a:t>17</a:t>
            </a:fld>
            <a:endParaRPr lang="en-US" altLang="zh-CN" sz="1300" dirty="0">
              <a:solidFill>
                <a:prstClr val="black"/>
              </a:solidFill>
              <a:latin typeface="Arial" panose="020B0604020202020204" pitchFamily="34" charset="0"/>
            </a:endParaRPr>
          </a:p>
        </p:txBody>
      </p:sp>
    </p:spTree>
    <p:extLst>
      <p:ext uri="{BB962C8B-B14F-4D97-AF65-F5344CB8AC3E}">
        <p14:creationId xmlns:p14="http://schemas.microsoft.com/office/powerpoint/2010/main" val="67586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88F8D-94BC-43CD-A0DF-0660451385C5}" type="slidenum">
              <a:rPr lang="zh-CN" altLang="en-US" smtClean="0"/>
              <a:pPr/>
              <a:t>20</a:t>
            </a:fld>
            <a:endParaRPr lang="zh-CN" altLang="en-US"/>
          </a:p>
        </p:txBody>
      </p:sp>
    </p:spTree>
    <p:extLst>
      <p:ext uri="{BB962C8B-B14F-4D97-AF65-F5344CB8AC3E}">
        <p14:creationId xmlns:p14="http://schemas.microsoft.com/office/powerpoint/2010/main" val="306639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88F8D-94BC-43CD-A0DF-0660451385C5}" type="slidenum">
              <a:rPr lang="zh-CN" altLang="en-US" smtClean="0"/>
              <a:pPr/>
              <a:t>21</a:t>
            </a:fld>
            <a:endParaRPr lang="zh-CN" altLang="en-US"/>
          </a:p>
        </p:txBody>
      </p:sp>
    </p:spTree>
    <p:extLst>
      <p:ext uri="{BB962C8B-B14F-4D97-AF65-F5344CB8AC3E}">
        <p14:creationId xmlns:p14="http://schemas.microsoft.com/office/powerpoint/2010/main" val="103023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351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575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5363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D23FA7-13BA-40A9-B3A3-A41A9EE1D4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595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24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398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747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58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681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758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8110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2022/4/24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54826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gif"/><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jpeg"/><Relationship Id="rId5" Type="http://schemas.openxmlformats.org/officeDocument/2006/relationships/image" Target="../media/image58.gif"/><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jpeg"/><Relationship Id="rId5" Type="http://schemas.openxmlformats.org/officeDocument/2006/relationships/image" Target="../media/image58.gif"/><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gif"/><Relationship Id="rId7" Type="http://schemas.openxmlformats.org/officeDocument/2006/relationships/image" Target="../media/image66.jpeg"/><Relationship Id="rId2" Type="http://schemas.openxmlformats.org/officeDocument/2006/relationships/image" Target="../media/image61.gif"/><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ải +999 Hình Nền Powerpoint Màu Xanh Dương Đẹp Nhất 2018">
            <a:extLst>
              <a:ext uri="{FF2B5EF4-FFF2-40B4-BE49-F238E27FC236}">
                <a16:creationId xmlns:a16="http://schemas.microsoft.com/office/drawing/2014/main" id="{B5A4ABC6-D425-473F-B787-7D16B5287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0" y="-15240"/>
            <a:ext cx="12253460" cy="6873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indoor, items, room&#10;&#10;Description automatically generated">
            <a:extLst>
              <a:ext uri="{FF2B5EF4-FFF2-40B4-BE49-F238E27FC236}">
                <a16:creationId xmlns:a16="http://schemas.microsoft.com/office/drawing/2014/main" id="{A2BE08EB-5E48-41DB-8F7F-DA68B1C59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6700" y="1994742"/>
            <a:ext cx="4038600" cy="2743200"/>
          </a:xfrm>
          <a:prstGeom prst="rect">
            <a:avLst/>
          </a:prstGeom>
        </p:spPr>
      </p:pic>
      <p:sp>
        <p:nvSpPr>
          <p:cNvPr id="8" name="TextBox 7">
            <a:extLst>
              <a:ext uri="{FF2B5EF4-FFF2-40B4-BE49-F238E27FC236}">
                <a16:creationId xmlns:a16="http://schemas.microsoft.com/office/drawing/2014/main" id="{4BF2E3BD-1755-4797-BD86-3442C5A53DD3}"/>
              </a:ext>
            </a:extLst>
          </p:cNvPr>
          <p:cNvSpPr txBox="1"/>
          <p:nvPr/>
        </p:nvSpPr>
        <p:spPr>
          <a:xfrm>
            <a:off x="2837498" y="945059"/>
            <a:ext cx="6517004" cy="830997"/>
          </a:xfrm>
          <a:prstGeom prst="rect">
            <a:avLst/>
          </a:prstGeom>
          <a:noFill/>
        </p:spPr>
        <p:txBody>
          <a:bodyPr wrap="square">
            <a:spAutoFit/>
          </a:bodyPr>
          <a:lstStyle/>
          <a:p>
            <a:pPr algn="ctr"/>
            <a:r>
              <a:rPr lang="en-US" sz="4800" b="1" dirty="0">
                <a:ln w="11430"/>
                <a:solidFill>
                  <a:srgbClr val="FF0000"/>
                </a:solidFill>
                <a:effectLst>
                  <a:outerShdw blurRad="80000" dist="40000" dir="5040000" algn="tl">
                    <a:srgbClr val="000000">
                      <a:alpha val="30000"/>
                    </a:srgbClr>
                  </a:outerShdw>
                </a:effectLst>
                <a:latin typeface="Times New Roman" pitchFamily="18" charset="0"/>
              </a:rPr>
              <a:t>MÔN: KHOA HỌC 4</a:t>
            </a:r>
            <a:endParaRPr lang="en-US" sz="4800" dirty="0">
              <a:solidFill>
                <a:srgbClr val="FF0000"/>
              </a:solidFill>
            </a:endParaRPr>
          </a:p>
        </p:txBody>
      </p:sp>
    </p:spTree>
    <p:extLst>
      <p:ext uri="{BB962C8B-B14F-4D97-AF65-F5344CB8AC3E}">
        <p14:creationId xmlns:p14="http://schemas.microsoft.com/office/powerpoint/2010/main" val="38252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65" name="Text Box 25"/>
          <p:cNvSpPr txBox="1">
            <a:spLocks noChangeArrowheads="1"/>
          </p:cNvSpPr>
          <p:nvPr/>
        </p:nvSpPr>
        <p:spPr bwMode="auto">
          <a:xfrm>
            <a:off x="88857" y="-152400"/>
            <a:ext cx="3744383" cy="707886"/>
          </a:xfrm>
          <a:prstGeom prst="rect">
            <a:avLst/>
          </a:prstGeom>
          <a:noFill/>
          <a:ln w="9525">
            <a:noFill/>
            <a:miter lim="800000"/>
            <a:headEnd/>
            <a:tailEnd/>
          </a:ln>
        </p:spPr>
        <p:txBody>
          <a:bodyPr>
            <a:spAutoFit/>
          </a:bodyPr>
          <a:lstStyle/>
          <a:p>
            <a:pPr>
              <a:spcBef>
                <a:spcPct val="50000"/>
              </a:spcBef>
            </a:pPr>
            <a:r>
              <a:rPr lang="en-US" sz="3600" b="1" dirty="0">
                <a:solidFill>
                  <a:srgbClr val="FF0000"/>
                </a:solidFill>
                <a:latin typeface="Times New Roman" pitchFamily="18" charset="0"/>
                <a:cs typeface="Times New Roman" pitchFamily="18" charset="0"/>
              </a:rPr>
              <a:t>- Con </a:t>
            </a:r>
            <a:r>
              <a:rPr lang="en-US" sz="3600" b="1" dirty="0" err="1">
                <a:solidFill>
                  <a:srgbClr val="FF0000"/>
                </a:solidFill>
                <a:latin typeface="Times New Roman" pitchFamily="18" charset="0"/>
                <a:cs typeface="Times New Roman" pitchFamily="18" charset="0"/>
              </a:rPr>
              <a:t>hổ</a:t>
            </a:r>
            <a:r>
              <a:rPr lang="en-US" sz="4000" b="1" dirty="0">
                <a:solidFill>
                  <a:srgbClr val="FF0000"/>
                </a:solidFill>
                <a:latin typeface="Times New Roman" pitchFamily="18" charset="0"/>
                <a:cs typeface="Times New Roman" pitchFamily="18" charset="0"/>
              </a:rPr>
              <a:t>.</a:t>
            </a:r>
          </a:p>
        </p:txBody>
      </p:sp>
      <p:sp>
        <p:nvSpPr>
          <p:cNvPr id="138266" name="Text Box 26"/>
          <p:cNvSpPr txBox="1">
            <a:spLocks noChangeArrowheads="1"/>
          </p:cNvSpPr>
          <p:nvPr/>
        </p:nvSpPr>
        <p:spPr bwMode="auto">
          <a:xfrm>
            <a:off x="63457" y="435775"/>
            <a:ext cx="12018389" cy="646331"/>
          </a:xfrm>
          <a:prstGeom prst="rect">
            <a:avLst/>
          </a:prstGeom>
          <a:noFill/>
          <a:ln w="9525">
            <a:noFill/>
            <a:miter lim="800000"/>
            <a:headEnd/>
            <a:tailEnd/>
          </a:ln>
        </p:spPr>
        <p:txBody>
          <a:bodyPr wrap="square">
            <a:spAutoFit/>
          </a:bodyPr>
          <a:lstStyle/>
          <a:p>
            <a:pPr>
              <a:spcBef>
                <a:spcPct val="50000"/>
              </a:spcBef>
            </a:pP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Thức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ăn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chủ</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yếu</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của</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hổ</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thịt</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các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loài</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động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vật</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khác</a:t>
            </a:r>
            <a:r>
              <a:rPr lang="en-US" sz="3600" b="1" dirty="0">
                <a:solidFill>
                  <a:srgbClr val="00B0F0"/>
                </a:solidFill>
                <a:latin typeface="Times New Roman" pitchFamily="18" charset="0"/>
                <a:cs typeface="Times New Roman" pitchFamily="18" charset="0"/>
              </a:rPr>
              <a:t>.</a:t>
            </a:r>
          </a:p>
        </p:txBody>
      </p:sp>
      <p:pic>
        <p:nvPicPr>
          <p:cNvPr id="95234" name="Picture 2" descr="Ấn Độ săn hổ giết 8 người - VnExpress"/>
          <p:cNvPicPr>
            <a:picLocks noChangeAspect="1" noChangeArrowheads="1"/>
          </p:cNvPicPr>
          <p:nvPr/>
        </p:nvPicPr>
        <p:blipFill>
          <a:blip r:embed="rId2"/>
          <a:srcRect/>
          <a:stretch>
            <a:fillRect/>
          </a:stretch>
        </p:blipFill>
        <p:spPr bwMode="auto">
          <a:xfrm>
            <a:off x="0" y="1122164"/>
            <a:ext cx="6705600" cy="2306836"/>
          </a:xfrm>
          <a:prstGeom prst="rect">
            <a:avLst/>
          </a:prstGeom>
          <a:noFill/>
        </p:spPr>
      </p:pic>
      <p:pic>
        <p:nvPicPr>
          <p:cNvPr id="95238" name="Picture 6" descr="1001 thắc mắc: Hổ &amp;#39;yêu đương&amp;#39; thế nào, vì sao hổ dữ không ăn thịt con?"/>
          <p:cNvPicPr>
            <a:picLocks noChangeAspect="1" noChangeArrowheads="1"/>
          </p:cNvPicPr>
          <p:nvPr/>
        </p:nvPicPr>
        <p:blipFill>
          <a:blip r:embed="rId3"/>
          <a:srcRect/>
          <a:stretch>
            <a:fillRect/>
          </a:stretch>
        </p:blipFill>
        <p:spPr bwMode="auto">
          <a:xfrm>
            <a:off x="0" y="3429000"/>
            <a:ext cx="6705600" cy="3429001"/>
          </a:xfrm>
          <a:prstGeom prst="rect">
            <a:avLst/>
          </a:prstGeom>
          <a:noFill/>
        </p:spPr>
      </p:pic>
      <p:sp>
        <p:nvSpPr>
          <p:cNvPr id="9" name="Oval 8"/>
          <p:cNvSpPr/>
          <p:nvPr/>
        </p:nvSpPr>
        <p:spPr>
          <a:xfrm>
            <a:off x="11201400" y="1"/>
            <a:ext cx="990600" cy="8715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3</a:t>
            </a:r>
            <a:endParaRPr lang="en-US" sz="2400" b="1" dirty="0">
              <a:solidFill>
                <a:srgbClr val="002060"/>
              </a:solidFill>
              <a:latin typeface="Times New Roman" pitchFamily="18" charset="0"/>
              <a:cs typeface="Times New Roman" pitchFamily="18" charset="0"/>
            </a:endParaRPr>
          </a:p>
        </p:txBody>
      </p:sp>
      <p:pic>
        <p:nvPicPr>
          <p:cNvPr id="3074" name="Picture 2" descr="Khoảnh khắc cực hiếm: Hổ dữ đoạt mạng lợn rừng trong chớp mắt">
            <a:extLst>
              <a:ext uri="{FF2B5EF4-FFF2-40B4-BE49-F238E27FC236}">
                <a16:creationId xmlns:a16="http://schemas.microsoft.com/office/drawing/2014/main" id="{9A478D1A-1A10-4F50-80F2-F38D09C7D7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122164"/>
            <a:ext cx="5486400" cy="5735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ppt_x"/>
                                          </p:val>
                                        </p:tav>
                                        <p:tav tm="100000">
                                          <p:val>
                                            <p:strVal val="#ppt_x"/>
                                          </p:val>
                                        </p:tav>
                                      </p:tavLst>
                                    </p:anim>
                                    <p:anim calcmode="lin" valueType="num">
                                      <p:cBhvr additive="base">
                                        <p:cTn id="8" dur="500" fill="hold"/>
                                        <p:tgtEl>
                                          <p:spTgt spid="95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5238"/>
                                        </p:tgtEl>
                                        <p:attrNameLst>
                                          <p:attrName>style.visibility</p:attrName>
                                        </p:attrNameLst>
                                      </p:cBhvr>
                                      <p:to>
                                        <p:strVal val="visible"/>
                                      </p:to>
                                    </p:set>
                                    <p:anim calcmode="lin" valueType="num">
                                      <p:cBhvr additive="base">
                                        <p:cTn id="15" dur="500" fill="hold"/>
                                        <p:tgtEl>
                                          <p:spTgt spid="95238"/>
                                        </p:tgtEl>
                                        <p:attrNameLst>
                                          <p:attrName>ppt_x</p:attrName>
                                        </p:attrNameLst>
                                      </p:cBhvr>
                                      <p:tavLst>
                                        <p:tav tm="0">
                                          <p:val>
                                            <p:strVal val="#ppt_x"/>
                                          </p:val>
                                        </p:tav>
                                        <p:tav tm="100000">
                                          <p:val>
                                            <p:strVal val="#ppt_x"/>
                                          </p:val>
                                        </p:tav>
                                      </p:tavLst>
                                    </p:anim>
                                    <p:anim calcmode="lin" valueType="num">
                                      <p:cBhvr additive="base">
                                        <p:cTn id="16" dur="500" fill="hold"/>
                                        <p:tgtEl>
                                          <p:spTgt spid="9523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8265"/>
                                        </p:tgtEl>
                                        <p:attrNameLst>
                                          <p:attrName>style.visibility</p:attrName>
                                        </p:attrNameLst>
                                      </p:cBhvr>
                                      <p:to>
                                        <p:strVal val="visible"/>
                                      </p:to>
                                    </p:set>
                                    <p:anim calcmode="lin" valueType="num">
                                      <p:cBhvr additive="base">
                                        <p:cTn id="20" dur="500" fill="hold"/>
                                        <p:tgtEl>
                                          <p:spTgt spid="138265"/>
                                        </p:tgtEl>
                                        <p:attrNameLst>
                                          <p:attrName>ppt_x</p:attrName>
                                        </p:attrNameLst>
                                      </p:cBhvr>
                                      <p:tavLst>
                                        <p:tav tm="0">
                                          <p:val>
                                            <p:strVal val="#ppt_x"/>
                                          </p:val>
                                        </p:tav>
                                        <p:tav tm="100000">
                                          <p:val>
                                            <p:strVal val="#ppt_x"/>
                                          </p:val>
                                        </p:tav>
                                      </p:tavLst>
                                    </p:anim>
                                    <p:anim calcmode="lin" valueType="num">
                                      <p:cBhvr additive="base">
                                        <p:cTn id="21" dur="500" fill="hold"/>
                                        <p:tgtEl>
                                          <p:spTgt spid="13826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8266"/>
                                        </p:tgtEl>
                                        <p:attrNameLst>
                                          <p:attrName>style.visibility</p:attrName>
                                        </p:attrNameLst>
                                      </p:cBhvr>
                                      <p:to>
                                        <p:strVal val="visible"/>
                                      </p:to>
                                    </p:set>
                                    <p:anim calcmode="lin" valueType="num">
                                      <p:cBhvr additive="base">
                                        <p:cTn id="26" dur="500" fill="hold"/>
                                        <p:tgtEl>
                                          <p:spTgt spid="138266"/>
                                        </p:tgtEl>
                                        <p:attrNameLst>
                                          <p:attrName>ppt_x</p:attrName>
                                        </p:attrNameLst>
                                      </p:cBhvr>
                                      <p:tavLst>
                                        <p:tav tm="0">
                                          <p:val>
                                            <p:strVal val="#ppt_x"/>
                                          </p:val>
                                        </p:tav>
                                        <p:tav tm="100000">
                                          <p:val>
                                            <p:strVal val="#ppt_x"/>
                                          </p:val>
                                        </p:tav>
                                      </p:tavLst>
                                    </p:anim>
                                    <p:anim calcmode="lin" valueType="num">
                                      <p:cBhvr additive="base">
                                        <p:cTn id="27" dur="500" fill="hold"/>
                                        <p:tgtEl>
                                          <p:spTgt spid="13826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 calcmode="lin" valueType="num">
                                      <p:cBhvr additive="base">
                                        <p:cTn id="30" dur="500" fill="hold"/>
                                        <p:tgtEl>
                                          <p:spTgt spid="3074"/>
                                        </p:tgtEl>
                                        <p:attrNameLst>
                                          <p:attrName>ppt_x</p:attrName>
                                        </p:attrNameLst>
                                      </p:cBhvr>
                                      <p:tavLst>
                                        <p:tav tm="0">
                                          <p:val>
                                            <p:strVal val="#ppt_x"/>
                                          </p:val>
                                        </p:tav>
                                        <p:tav tm="100000">
                                          <p:val>
                                            <p:strVal val="#ppt_x"/>
                                          </p:val>
                                        </p:tav>
                                      </p:tavLst>
                                    </p:anim>
                                    <p:anim calcmode="lin" valueType="num">
                                      <p:cBhvr additive="base">
                                        <p:cTn id="3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65" grpId="0"/>
      <p:bldP spid="138266"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5" name="Text Box 11"/>
          <p:cNvSpPr txBox="1">
            <a:spLocks noChangeArrowheads="1"/>
          </p:cNvSpPr>
          <p:nvPr/>
        </p:nvSpPr>
        <p:spPr bwMode="auto">
          <a:xfrm>
            <a:off x="0" y="1"/>
            <a:ext cx="12192000" cy="1266950"/>
          </a:xfrm>
          <a:prstGeom prst="rect">
            <a:avLst/>
          </a:prstGeom>
          <a:noFill/>
          <a:ln w="9525">
            <a:noFill/>
            <a:miter lim="800000"/>
            <a:headEnd/>
            <a:tailEnd/>
          </a:ln>
        </p:spPr>
        <p:txBody>
          <a:bodyPr>
            <a:spAutoFit/>
          </a:bodyPr>
          <a:lstStyle/>
          <a:p>
            <a:pPr eaLnBrk="0" hangingPunct="0">
              <a:lnSpc>
                <a:spcPct val="110000"/>
              </a:lnSpc>
              <a:spcBef>
                <a:spcPct val="50000"/>
              </a:spcBef>
              <a:buFont typeface="Wingdings" pitchFamily="2" charset="2"/>
              <a:buNone/>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gà</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Thức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rau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thóc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bọ</a:t>
            </a:r>
            <a:r>
              <a:rPr lang="en-US" sz="3600" b="1" dirty="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94210" name="Picture 2" descr="Top 10 bài văn mẫu Thuyết minh về con gà lớp 9 chọn lọc - Bình chọn hay"/>
          <p:cNvPicPr>
            <a:picLocks noChangeAspect="1" noChangeArrowheads="1"/>
          </p:cNvPicPr>
          <p:nvPr/>
        </p:nvPicPr>
        <p:blipFill>
          <a:blip r:embed="rId2"/>
          <a:srcRect/>
          <a:stretch>
            <a:fillRect/>
          </a:stretch>
        </p:blipFill>
        <p:spPr bwMode="auto">
          <a:xfrm>
            <a:off x="304800" y="1441420"/>
            <a:ext cx="3962399" cy="5283199"/>
          </a:xfrm>
          <a:prstGeom prst="rect">
            <a:avLst/>
          </a:prstGeom>
          <a:noFill/>
        </p:spPr>
      </p:pic>
      <p:pic>
        <p:nvPicPr>
          <p:cNvPr id="94214" name="Picture 6" descr="Cận tết, làng nuôi gà Móng lại nhộn nhịp - Đời sống - Việt Giải Trí"/>
          <p:cNvPicPr>
            <a:picLocks noChangeAspect="1" noChangeArrowheads="1"/>
          </p:cNvPicPr>
          <p:nvPr/>
        </p:nvPicPr>
        <p:blipFill>
          <a:blip r:embed="rId3"/>
          <a:srcRect/>
          <a:stretch>
            <a:fillRect/>
          </a:stretch>
        </p:blipFill>
        <p:spPr bwMode="auto">
          <a:xfrm>
            <a:off x="4483094" y="1441421"/>
            <a:ext cx="7327906" cy="2352312"/>
          </a:xfrm>
          <a:prstGeom prst="rect">
            <a:avLst/>
          </a:prstGeom>
          <a:noFill/>
        </p:spPr>
      </p:pic>
      <p:sp>
        <p:nvSpPr>
          <p:cNvPr id="8" name="Oval 7"/>
          <p:cNvSpPr/>
          <p:nvPr/>
        </p:nvSpPr>
        <p:spPr>
          <a:xfrm>
            <a:off x="10744201" y="685800"/>
            <a:ext cx="1447799" cy="685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4</a:t>
            </a:r>
            <a:endParaRPr lang="en-US" sz="2400" b="1" dirty="0">
              <a:solidFill>
                <a:srgbClr val="002060"/>
              </a:solidFill>
              <a:latin typeface="Times New Roman" pitchFamily="18" charset="0"/>
              <a:cs typeface="Times New Roman" pitchFamily="18" charset="0"/>
            </a:endParaRPr>
          </a:p>
        </p:txBody>
      </p:sp>
      <p:pic>
        <p:nvPicPr>
          <p:cNvPr id="4098" name="Picture 2" descr="Con gà trống ☆ Con gà gáy le te ♫ Nhạc thiếu nhi sôi động animated gif">
            <a:extLst>
              <a:ext uri="{FF2B5EF4-FFF2-40B4-BE49-F238E27FC236}">
                <a16:creationId xmlns:a16="http://schemas.microsoft.com/office/drawing/2014/main" id="{F30BDB90-BA93-4896-B797-3915A992D4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98381"/>
            <a:ext cx="7239000" cy="28408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9275"/>
                                        </p:tgtEl>
                                        <p:attrNameLst>
                                          <p:attrName>style.visibility</p:attrName>
                                        </p:attrNameLst>
                                      </p:cBhvr>
                                      <p:to>
                                        <p:strVal val="visible"/>
                                      </p:to>
                                    </p:set>
                                    <p:animEffect transition="in" filter="fade">
                                      <p:cBhvr>
                                        <p:cTn id="17" dur="500"/>
                                        <p:tgtEl>
                                          <p:spTgt spid="139275"/>
                                        </p:tgtEl>
                                      </p:cBhvr>
                                    </p:animEffect>
                                  </p:childTnLst>
                                </p:cTn>
                              </p:par>
                              <p:par>
                                <p:cTn id="18" presetID="2" presetClass="entr" presetSubtype="4" fill="hold" nodeType="withEffect">
                                  <p:stCondLst>
                                    <p:cond delay="0"/>
                                  </p:stCondLst>
                                  <p:childTnLst>
                                    <p:set>
                                      <p:cBhvr>
                                        <p:cTn id="19" dur="1" fill="hold">
                                          <p:stCondLst>
                                            <p:cond delay="0"/>
                                          </p:stCondLst>
                                        </p:cTn>
                                        <p:tgtEl>
                                          <p:spTgt spid="94214"/>
                                        </p:tgtEl>
                                        <p:attrNameLst>
                                          <p:attrName>style.visibility</p:attrName>
                                        </p:attrNameLst>
                                      </p:cBhvr>
                                      <p:to>
                                        <p:strVal val="visible"/>
                                      </p:to>
                                    </p:set>
                                    <p:anim calcmode="lin" valueType="num">
                                      <p:cBhvr additive="base">
                                        <p:cTn id="20" dur="500" fill="hold"/>
                                        <p:tgtEl>
                                          <p:spTgt spid="94214"/>
                                        </p:tgtEl>
                                        <p:attrNameLst>
                                          <p:attrName>ppt_x</p:attrName>
                                        </p:attrNameLst>
                                      </p:cBhvr>
                                      <p:tavLst>
                                        <p:tav tm="0">
                                          <p:val>
                                            <p:strVal val="#ppt_x"/>
                                          </p:val>
                                        </p:tav>
                                        <p:tav tm="100000">
                                          <p:val>
                                            <p:strVal val="#ppt_x"/>
                                          </p:val>
                                        </p:tav>
                                      </p:tavLst>
                                    </p:anim>
                                    <p:anim calcmode="lin" valueType="num">
                                      <p:cBhvr additive="base">
                                        <p:cTn id="21" dur="500" fill="hold"/>
                                        <p:tgtEl>
                                          <p:spTgt spid="9421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 calcmode="lin" valueType="num">
                                      <p:cBhvr additive="base">
                                        <p:cTn id="24" dur="500" fill="hold"/>
                                        <p:tgtEl>
                                          <p:spTgt spid="4098"/>
                                        </p:tgtEl>
                                        <p:attrNameLst>
                                          <p:attrName>ppt_x</p:attrName>
                                        </p:attrNameLst>
                                      </p:cBhvr>
                                      <p:tavLst>
                                        <p:tav tm="0">
                                          <p:val>
                                            <p:strVal val="#ppt_x"/>
                                          </p:val>
                                        </p:tav>
                                        <p:tav tm="100000">
                                          <p:val>
                                            <p:strVal val="#ppt_x"/>
                                          </p:val>
                                        </p:tav>
                                      </p:tavLst>
                                    </p:anim>
                                    <p:anim calcmode="lin" valueType="num">
                                      <p:cBhvr additive="base">
                                        <p:cTn id="25"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45" name="Text Box 13"/>
          <p:cNvSpPr txBox="1">
            <a:spLocks noChangeArrowheads="1"/>
          </p:cNvSpPr>
          <p:nvPr/>
        </p:nvSpPr>
        <p:spPr bwMode="auto">
          <a:xfrm>
            <a:off x="-25400" y="1330"/>
            <a:ext cx="12192000" cy="646331"/>
          </a:xfrm>
          <a:prstGeom prst="rect">
            <a:avLst/>
          </a:prstGeom>
          <a:noFill/>
          <a:ln w="9525">
            <a:noFill/>
            <a:miter lim="800000"/>
            <a:headEnd/>
            <a:tailEnd/>
          </a:ln>
        </p:spPr>
        <p:txBody>
          <a:bodyPr wrap="square">
            <a:spAutoFit/>
          </a:bodyPr>
          <a:lstStyle/>
          <a:p>
            <a:pPr>
              <a:spcBef>
                <a:spcPct val="50000"/>
              </a:spcBef>
            </a:pPr>
            <a:r>
              <a:rPr lang="en-US" sz="3600"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Chim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gõ</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kiến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nó</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côn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trùng</a:t>
            </a:r>
            <a:r>
              <a:rPr lang="en-US" sz="3600" b="1" dirty="0">
                <a:solidFill>
                  <a:srgbClr val="0000FF"/>
                </a:solidFill>
                <a:latin typeface="Times New Roman" pitchFamily="18" charset="0"/>
                <a:cs typeface="Times New Roman" pitchFamily="18" charset="0"/>
              </a:rPr>
              <a:t>.</a:t>
            </a:r>
            <a:endParaRPr lang="en-US" sz="3600" dirty="0">
              <a:solidFill>
                <a:srgbClr val="0000FF"/>
              </a:solidFill>
              <a:latin typeface="Times New Roman" pitchFamily="18" charset="0"/>
              <a:cs typeface="Times New Roman" pitchFamily="18" charset="0"/>
            </a:endParaRPr>
          </a:p>
        </p:txBody>
      </p:sp>
      <p:pic>
        <p:nvPicPr>
          <p:cNvPr id="93186" name="Picture 2" descr="Vì sao chim gõ kiến gõ mãi mà không… nhức đầu? - Tuổi Trẻ Online"/>
          <p:cNvPicPr>
            <a:picLocks noChangeAspect="1" noChangeArrowheads="1"/>
          </p:cNvPicPr>
          <p:nvPr/>
        </p:nvPicPr>
        <p:blipFill>
          <a:blip r:embed="rId3"/>
          <a:srcRect/>
          <a:stretch>
            <a:fillRect/>
          </a:stretch>
        </p:blipFill>
        <p:spPr bwMode="auto">
          <a:xfrm>
            <a:off x="0" y="838200"/>
            <a:ext cx="4584700" cy="6019800"/>
          </a:xfrm>
          <a:prstGeom prst="rect">
            <a:avLst/>
          </a:prstGeom>
          <a:noFill/>
        </p:spPr>
      </p:pic>
      <p:sp>
        <p:nvSpPr>
          <p:cNvPr id="6" name="Oval 5"/>
          <p:cNvSpPr/>
          <p:nvPr/>
        </p:nvSpPr>
        <p:spPr>
          <a:xfrm>
            <a:off x="10388600" y="133331"/>
            <a:ext cx="1828800" cy="609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5</a:t>
            </a:r>
            <a:endParaRPr lang="en-US" sz="2400" b="1" dirty="0">
              <a:solidFill>
                <a:srgbClr val="002060"/>
              </a:solidFill>
              <a:latin typeface="Times New Roman" pitchFamily="18" charset="0"/>
              <a:cs typeface="Times New Roman" pitchFamily="18" charset="0"/>
            </a:endParaRPr>
          </a:p>
        </p:txBody>
      </p:sp>
      <p:pic>
        <p:nvPicPr>
          <p:cNvPr id="7" name="Picture 6" descr="Chim Gõ kiến - Thông tin, đặc điểm về loài chim kỳ lạ này">
            <a:extLst>
              <a:ext uri="{FF2B5EF4-FFF2-40B4-BE49-F238E27FC236}">
                <a16:creationId xmlns:a16="http://schemas.microsoft.com/office/drawing/2014/main" id="{CF33EA0F-D3DF-4939-8E1F-578CEAC5D5F9}"/>
              </a:ext>
            </a:extLst>
          </p:cNvPr>
          <p:cNvPicPr>
            <a:picLocks noChangeAspect="1" noChangeArrowheads="1"/>
          </p:cNvPicPr>
          <p:nvPr/>
        </p:nvPicPr>
        <p:blipFill>
          <a:blip r:embed="rId4"/>
          <a:srcRect/>
          <a:stretch>
            <a:fillRect/>
          </a:stretch>
        </p:blipFill>
        <p:spPr bwMode="auto">
          <a:xfrm>
            <a:off x="4559300" y="838200"/>
            <a:ext cx="7607300" cy="601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additive="base">
                                        <p:cTn id="7" dur="500" fill="hold"/>
                                        <p:tgtEl>
                                          <p:spTgt spid="93186"/>
                                        </p:tgtEl>
                                        <p:attrNameLst>
                                          <p:attrName>ppt_x</p:attrName>
                                        </p:attrNameLst>
                                      </p:cBhvr>
                                      <p:tavLst>
                                        <p:tav tm="0">
                                          <p:val>
                                            <p:strVal val="#ppt_x"/>
                                          </p:val>
                                        </p:tav>
                                        <p:tav tm="100000">
                                          <p:val>
                                            <p:strVal val="#ppt_x"/>
                                          </p:val>
                                        </p:tav>
                                      </p:tavLst>
                                    </p:anim>
                                    <p:anim calcmode="lin" valueType="num">
                                      <p:cBhvr additive="base">
                                        <p:cTn id="8" dur="500" fill="hold"/>
                                        <p:tgtEl>
                                          <p:spTgt spid="93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2045"/>
                                        </p:tgtEl>
                                        <p:attrNameLst>
                                          <p:attrName>style.visibility</p:attrName>
                                        </p:attrNameLst>
                                      </p:cBhvr>
                                      <p:to>
                                        <p:strVal val="visible"/>
                                      </p:to>
                                    </p:set>
                                    <p:anim calcmode="lin" valueType="num">
                                      <p:cBhvr additive="base">
                                        <p:cTn id="13" dur="500" fill="hold"/>
                                        <p:tgtEl>
                                          <p:spTgt spid="172045"/>
                                        </p:tgtEl>
                                        <p:attrNameLst>
                                          <p:attrName>ppt_x</p:attrName>
                                        </p:attrNameLst>
                                      </p:cBhvr>
                                      <p:tavLst>
                                        <p:tav tm="0">
                                          <p:val>
                                            <p:strVal val="#ppt_x"/>
                                          </p:val>
                                        </p:tav>
                                        <p:tav tm="100000">
                                          <p:val>
                                            <p:strVal val="#ppt_x"/>
                                          </p:val>
                                        </p:tav>
                                      </p:tavLst>
                                    </p:anim>
                                    <p:anim calcmode="lin" valueType="num">
                                      <p:cBhvr additive="base">
                                        <p:cTn id="14" dur="500" fill="hold"/>
                                        <p:tgtEl>
                                          <p:spTgt spid="17204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70" name="Text Box 14"/>
          <p:cNvSpPr txBox="1">
            <a:spLocks noChangeArrowheads="1"/>
          </p:cNvSpPr>
          <p:nvPr/>
        </p:nvSpPr>
        <p:spPr bwMode="auto">
          <a:xfrm>
            <a:off x="2" y="0"/>
            <a:ext cx="1524000" cy="707886"/>
          </a:xfrm>
          <a:prstGeom prst="rect">
            <a:avLst/>
          </a:prstGeom>
          <a:noFill/>
          <a:ln w="9525">
            <a:noFill/>
            <a:miter lim="800000"/>
            <a:headEnd/>
            <a:tailEnd/>
          </a:ln>
        </p:spPr>
        <p:txBody>
          <a:bodyPr wrap="square">
            <a:spAutoFit/>
          </a:bodyPr>
          <a:lstStyle/>
          <a:p>
            <a:pPr>
              <a:spcBef>
                <a:spcPct val="20000"/>
              </a:spcBef>
            </a:pP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Sóc</a:t>
            </a:r>
            <a:endParaRPr lang="en-US" sz="4000" dirty="0">
              <a:latin typeface="Times New Roman" pitchFamily="18" charset="0"/>
              <a:cs typeface="Times New Roman" pitchFamily="18" charset="0"/>
            </a:endParaRPr>
          </a:p>
        </p:txBody>
      </p:sp>
      <p:pic>
        <p:nvPicPr>
          <p:cNvPr id="92162" name="Picture 2" descr="50+ hình nền con sóc đáng yêu và tinh nghịch nhất"/>
          <p:cNvPicPr>
            <a:picLocks noChangeAspect="1" noChangeArrowheads="1"/>
          </p:cNvPicPr>
          <p:nvPr/>
        </p:nvPicPr>
        <p:blipFill>
          <a:blip r:embed="rId2"/>
          <a:srcRect/>
          <a:stretch>
            <a:fillRect/>
          </a:stretch>
        </p:blipFill>
        <p:spPr bwMode="auto">
          <a:xfrm>
            <a:off x="0" y="990600"/>
            <a:ext cx="5410200" cy="5867400"/>
          </a:xfrm>
          <a:prstGeom prst="rect">
            <a:avLst/>
          </a:prstGeom>
          <a:noFill/>
        </p:spPr>
      </p:pic>
      <p:sp>
        <p:nvSpPr>
          <p:cNvPr id="6" name="Oval 5"/>
          <p:cNvSpPr/>
          <p:nvPr/>
        </p:nvSpPr>
        <p:spPr>
          <a:xfrm>
            <a:off x="10642600" y="22086"/>
            <a:ext cx="1524000" cy="70788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6</a:t>
            </a:r>
            <a:endParaRPr lang="en-US" sz="2400" b="1" dirty="0">
              <a:solidFill>
                <a:srgbClr val="002060"/>
              </a:solidFill>
              <a:latin typeface="Times New Roman" pitchFamily="18" charset="0"/>
              <a:cs typeface="Times New Roman" pitchFamily="18" charset="0"/>
            </a:endParaRPr>
          </a:p>
        </p:txBody>
      </p:sp>
      <p:pic>
        <p:nvPicPr>
          <p:cNvPr id="7170" name="Picture 2" descr="11 GIF CHỒN ý tưởng | động vật, sóc, động vật ngộ nghĩnh">
            <a:extLst>
              <a:ext uri="{FF2B5EF4-FFF2-40B4-BE49-F238E27FC236}">
                <a16:creationId xmlns:a16="http://schemas.microsoft.com/office/drawing/2014/main" id="{A1A2092F-7964-4585-AD56-24CAFBDD4E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990599"/>
            <a:ext cx="6781798" cy="5867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F20EEF-D2E7-4D84-A0EC-C9C28718913A}"/>
              </a:ext>
            </a:extLst>
          </p:cNvPr>
          <p:cNvSpPr txBox="1"/>
          <p:nvPr/>
        </p:nvSpPr>
        <p:spPr>
          <a:xfrm>
            <a:off x="1371600" y="52862"/>
            <a:ext cx="8839200" cy="646331"/>
          </a:xfrm>
          <a:prstGeom prst="rect">
            <a:avLst/>
          </a:prstGeom>
          <a:noFill/>
        </p:spPr>
        <p:txBody>
          <a:bodyPr wrap="square" rtlCol="0">
            <a:spAutoFit/>
          </a:bodyPr>
          <a:lstStyle/>
          <a:p>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nó</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hạt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dẻ</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hạt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thông</a:t>
            </a:r>
            <a:r>
              <a:rPr lang="en-US" sz="3600" b="1" dirty="0">
                <a:solidFill>
                  <a:srgbClr val="0000FF"/>
                </a:solidFill>
                <a:latin typeface="Times New Roman" pitchFamily="18" charset="0"/>
                <a:cs typeface="Times New Roman" pitchFamily="18" charset="0"/>
              </a:rPr>
              <a: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500" fill="hold"/>
                                        <p:tgtEl>
                                          <p:spTgt spid="92162"/>
                                        </p:tgtEl>
                                        <p:attrNameLst>
                                          <p:attrName>ppt_x</p:attrName>
                                        </p:attrNameLst>
                                      </p:cBhvr>
                                      <p:tavLst>
                                        <p:tav tm="0">
                                          <p:val>
                                            <p:strVal val="#ppt_x"/>
                                          </p:val>
                                        </p:tav>
                                        <p:tav tm="100000">
                                          <p:val>
                                            <p:strVal val="#ppt_x"/>
                                          </p:val>
                                        </p:tav>
                                      </p:tavLst>
                                    </p:anim>
                                    <p:anim calcmode="lin" valueType="num">
                                      <p:cBhvr additive="base">
                                        <p:cTn id="8" dur="500" fill="hold"/>
                                        <p:tgtEl>
                                          <p:spTgt spid="921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173070"/>
                                        </p:tgtEl>
                                        <p:attrNameLst>
                                          <p:attrName>style.visibility</p:attrName>
                                        </p:attrNameLst>
                                      </p:cBhvr>
                                      <p:to>
                                        <p:strVal val="visible"/>
                                      </p:to>
                                    </p:set>
                                    <p:anim calcmode="discrete" valueType="clr">
                                      <p:cBhvr override="childStyle">
                                        <p:cTn id="16" dur="80"/>
                                        <p:tgtEl>
                                          <p:spTgt spid="173070"/>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73070"/>
                                        </p:tgtEl>
                                        <p:attrNameLst>
                                          <p:attrName>fillcolor</p:attrName>
                                        </p:attrNameLst>
                                      </p:cBhvr>
                                      <p:tavLst>
                                        <p:tav tm="0">
                                          <p:val>
                                            <p:clrVal>
                                              <a:schemeClr val="accent2"/>
                                            </p:clrVal>
                                          </p:val>
                                        </p:tav>
                                        <p:tav tm="50000">
                                          <p:val>
                                            <p:clrVal>
                                              <a:schemeClr val="hlink"/>
                                            </p:clrVal>
                                          </p:val>
                                        </p:tav>
                                      </p:tavLst>
                                    </p:anim>
                                    <p:set>
                                      <p:cBhvr>
                                        <p:cTn id="18" dur="80"/>
                                        <p:tgtEl>
                                          <p:spTgt spid="173070"/>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anim calcmode="lin" valueType="num">
                                      <p:cBhvr additive="base">
                                        <p:cTn id="27" dur="500" fill="hold"/>
                                        <p:tgtEl>
                                          <p:spTgt spid="7170"/>
                                        </p:tgtEl>
                                        <p:attrNameLst>
                                          <p:attrName>ppt_x</p:attrName>
                                        </p:attrNameLst>
                                      </p:cBhvr>
                                      <p:tavLst>
                                        <p:tav tm="0">
                                          <p:val>
                                            <p:strVal val="#ppt_x"/>
                                          </p:val>
                                        </p:tav>
                                        <p:tav tm="100000">
                                          <p:val>
                                            <p:strVal val="#ppt_x"/>
                                          </p:val>
                                        </p:tav>
                                      </p:tavLst>
                                    </p:anim>
                                    <p:anim calcmode="lin" valueType="num">
                                      <p:cBhvr additive="base">
                                        <p:cTn id="2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70" grpId="0"/>
      <p:bldP spid="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hững loài rắn cực độc và cách chữa trị khi bị cắn - Giáo dụ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0" y="1142999"/>
            <a:ext cx="6196149"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uộ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2999"/>
            <a:ext cx="594359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ận cảnh rắn nuốt trọn quả trứng vào bụng mà không hề bị vỡ"/>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43400"/>
            <a:ext cx="5943600" cy="25145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31" y="515034"/>
            <a:ext cx="1088469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côn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con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khác</a:t>
            </a:r>
            <a:r>
              <a:rPr lang="en-US" sz="3600" b="1" dirty="0">
                <a:solidFill>
                  <a:srgbClr val="FF0000"/>
                </a:solidFill>
                <a:latin typeface="Times New Roman" pitchFamily="18" charset="0"/>
                <a:cs typeface="Times New Roman" pitchFamily="18" charset="0"/>
              </a:rPr>
              <a:t>.</a:t>
            </a:r>
          </a:p>
        </p:txBody>
      </p:sp>
      <p:sp>
        <p:nvSpPr>
          <p:cNvPr id="7" name="Oval 6"/>
          <p:cNvSpPr/>
          <p:nvPr/>
        </p:nvSpPr>
        <p:spPr>
          <a:xfrm>
            <a:off x="11031278" y="119390"/>
            <a:ext cx="1143002" cy="71881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7</a:t>
            </a:r>
            <a:endParaRPr lang="en-US" sz="2400" b="1" dirty="0">
              <a:solidFill>
                <a:srgbClr val="00206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45DF03F7-2075-4D8A-8996-D0CB7EE5BBC0}"/>
              </a:ext>
            </a:extLst>
          </p:cNvPr>
          <p:cNvSpPr txBox="1"/>
          <p:nvPr/>
        </p:nvSpPr>
        <p:spPr>
          <a:xfrm>
            <a:off x="-15231" y="-4119"/>
            <a:ext cx="22860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rắn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02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8"/>
          <p:cNvSpPr>
            <a:spLocks noChangeArrowheads="1"/>
          </p:cNvSpPr>
          <p:nvPr/>
        </p:nvSpPr>
        <p:spPr bwMode="auto">
          <a:xfrm>
            <a:off x="0" y="4581526"/>
            <a:ext cx="5808133" cy="2276475"/>
          </a:xfrm>
          <a:prstGeom prst="rect">
            <a:avLst/>
          </a:prstGeom>
          <a:noFill/>
          <a:ln w="9525">
            <a:noFill/>
            <a:miter lim="800000"/>
            <a:headEnd/>
            <a:tailEnd/>
          </a:ln>
        </p:spPr>
        <p:txBody>
          <a:bodyPr/>
          <a:lstStyle/>
          <a:p>
            <a:pPr marL="742950" lvl="1" indent="-285750">
              <a:lnSpc>
                <a:spcPct val="130000"/>
              </a:lnSpc>
              <a:spcBef>
                <a:spcPct val="20000"/>
              </a:spcBef>
              <a:buFont typeface="Wingdings" pitchFamily="2" charset="2"/>
              <a:buChar char="Ø"/>
            </a:pPr>
            <a:endParaRPr lang="en-US" sz="3200" b="1">
              <a:solidFill>
                <a:srgbClr val="0000FF"/>
              </a:solidFill>
            </a:endParaRPr>
          </a:p>
        </p:txBody>
      </p:sp>
      <p:sp>
        <p:nvSpPr>
          <p:cNvPr id="141322" name="Text Box 10"/>
          <p:cNvSpPr txBox="1">
            <a:spLocks noChangeArrowheads="1"/>
          </p:cNvSpPr>
          <p:nvPr/>
        </p:nvSpPr>
        <p:spPr bwMode="auto">
          <a:xfrm>
            <a:off x="0" y="-33634"/>
            <a:ext cx="2438400" cy="668324"/>
          </a:xfrm>
          <a:prstGeom prst="rect">
            <a:avLst/>
          </a:prstGeom>
          <a:noFill/>
          <a:ln w="9525">
            <a:noFill/>
            <a:miter lim="800000"/>
            <a:headEnd/>
            <a:tailEnd/>
          </a:ln>
        </p:spPr>
        <p:txBody>
          <a:bodyPr wrap="square">
            <a:spAutoFit/>
          </a:bodyPr>
          <a:lstStyle/>
          <a:p>
            <a:pPr eaLnBrk="0" hangingPunct="0">
              <a:lnSpc>
                <a:spcPct val="110000"/>
              </a:lnSpc>
              <a:spcBef>
                <a:spcPct val="50000"/>
              </a:spcBef>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mập</a:t>
            </a:r>
            <a:endParaRPr lang="en-US" sz="3600" dirty="0">
              <a:solidFill>
                <a:srgbClr val="FF0000"/>
              </a:solidFill>
              <a:cs typeface="Times New Roman" pitchFamily="18" charset="0"/>
            </a:endParaRPr>
          </a:p>
        </p:txBody>
      </p:sp>
      <p:pic>
        <p:nvPicPr>
          <p:cNvPr id="91144" name="Picture 8" descr="Quái vật megalodon ăn thịt anh em trong bụng mẹ"/>
          <p:cNvPicPr>
            <a:picLocks noChangeAspect="1" noChangeArrowheads="1"/>
          </p:cNvPicPr>
          <p:nvPr/>
        </p:nvPicPr>
        <p:blipFill>
          <a:blip r:embed="rId2"/>
          <a:srcRect/>
          <a:stretch>
            <a:fillRect/>
          </a:stretch>
        </p:blipFill>
        <p:spPr bwMode="auto">
          <a:xfrm>
            <a:off x="0" y="1372239"/>
            <a:ext cx="5638800" cy="3123560"/>
          </a:xfrm>
          <a:prstGeom prst="rect">
            <a:avLst/>
          </a:prstGeom>
          <a:noFill/>
        </p:spPr>
      </p:pic>
      <p:pic>
        <p:nvPicPr>
          <p:cNvPr id="91146" name="Picture 10" descr="Người đàn ông Australia tử nạn vì bị cá mập cắn - Thế giới"/>
          <p:cNvPicPr>
            <a:picLocks noChangeAspect="1" noChangeArrowheads="1"/>
          </p:cNvPicPr>
          <p:nvPr/>
        </p:nvPicPr>
        <p:blipFill>
          <a:blip r:embed="rId3"/>
          <a:srcRect/>
          <a:stretch>
            <a:fillRect/>
          </a:stretch>
        </p:blipFill>
        <p:spPr bwMode="auto">
          <a:xfrm>
            <a:off x="0" y="4495800"/>
            <a:ext cx="5638800" cy="2362200"/>
          </a:xfrm>
          <a:prstGeom prst="rect">
            <a:avLst/>
          </a:prstGeom>
          <a:noFill/>
        </p:spPr>
      </p:pic>
      <p:sp>
        <p:nvSpPr>
          <p:cNvPr id="9" name="Oval 8"/>
          <p:cNvSpPr/>
          <p:nvPr/>
        </p:nvSpPr>
        <p:spPr>
          <a:xfrm>
            <a:off x="10808043" y="533400"/>
            <a:ext cx="1371600" cy="7531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8</a:t>
            </a:r>
            <a:endParaRPr lang="en-US" sz="2400" b="1" dirty="0">
              <a:solidFill>
                <a:srgbClr val="002060"/>
              </a:solidFill>
              <a:latin typeface="Times New Roman" pitchFamily="18" charset="0"/>
              <a:cs typeface="Times New Roman" pitchFamily="18" charset="0"/>
            </a:endParaRPr>
          </a:p>
        </p:txBody>
      </p:sp>
      <p:pic>
        <p:nvPicPr>
          <p:cNvPr id="6146" name="Picture 2" descr="Đàn cá dọn vệ sinh lao vào miệng cá mập để “đánh răng” | Báo Dân trí">
            <a:extLst>
              <a:ext uri="{FF2B5EF4-FFF2-40B4-BE49-F238E27FC236}">
                <a16:creationId xmlns:a16="http://schemas.microsoft.com/office/drawing/2014/main" id="{1B9279D8-6BA4-4BD8-A03E-A84B9CCBE1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30562" y="1372239"/>
            <a:ext cx="6561438" cy="54857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B573E6-DC7A-4A17-A015-8BFA566F2BC4}"/>
              </a:ext>
            </a:extLst>
          </p:cNvPr>
          <p:cNvSpPr txBox="1"/>
          <p:nvPr/>
        </p:nvSpPr>
        <p:spPr>
          <a:xfrm>
            <a:off x="1905000" y="-16476"/>
            <a:ext cx="105156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thịt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loài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loài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a:t>
            </a:r>
            <a:r>
              <a:rPr lang="en-US" sz="3600" b="1" dirty="0">
                <a:solidFill>
                  <a:srgbClr val="FF0000"/>
                </a:solidFill>
                <a:cs typeface="Times New Roman" pitchFamily="18" charset="0"/>
              </a:rPr>
              <a:t>.</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1322"/>
                                        </p:tgtEl>
                                        <p:attrNameLst>
                                          <p:attrName>style.visibility</p:attrName>
                                        </p:attrNameLst>
                                      </p:cBhvr>
                                      <p:to>
                                        <p:strVal val="visible"/>
                                      </p:to>
                                    </p:set>
                                    <p:anim calcmode="lin" valueType="num">
                                      <p:cBhvr additive="base">
                                        <p:cTn id="11" dur="500" fill="hold"/>
                                        <p:tgtEl>
                                          <p:spTgt spid="141322"/>
                                        </p:tgtEl>
                                        <p:attrNameLst>
                                          <p:attrName>ppt_x</p:attrName>
                                        </p:attrNameLst>
                                      </p:cBhvr>
                                      <p:tavLst>
                                        <p:tav tm="0">
                                          <p:val>
                                            <p:strVal val="#ppt_x"/>
                                          </p:val>
                                        </p:tav>
                                        <p:tav tm="100000">
                                          <p:val>
                                            <p:strVal val="#ppt_x"/>
                                          </p:val>
                                        </p:tav>
                                      </p:tavLst>
                                    </p:anim>
                                    <p:anim calcmode="lin" valueType="num">
                                      <p:cBhvr additive="base">
                                        <p:cTn id="12" dur="500" fill="hold"/>
                                        <p:tgtEl>
                                          <p:spTgt spid="1413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1146"/>
                                        </p:tgtEl>
                                        <p:attrNameLst>
                                          <p:attrName>style.visibility</p:attrName>
                                        </p:attrNameLst>
                                      </p:cBhvr>
                                      <p:to>
                                        <p:strVal val="visible"/>
                                      </p:to>
                                    </p:set>
                                    <p:anim calcmode="lin" valueType="num">
                                      <p:cBhvr additive="base">
                                        <p:cTn id="15" dur="500" fill="hold"/>
                                        <p:tgtEl>
                                          <p:spTgt spid="91146"/>
                                        </p:tgtEl>
                                        <p:attrNameLst>
                                          <p:attrName>ppt_x</p:attrName>
                                        </p:attrNameLst>
                                      </p:cBhvr>
                                      <p:tavLst>
                                        <p:tav tm="0">
                                          <p:val>
                                            <p:strVal val="#ppt_x"/>
                                          </p:val>
                                        </p:tav>
                                        <p:tav tm="100000">
                                          <p:val>
                                            <p:strVal val="#ppt_x"/>
                                          </p:val>
                                        </p:tav>
                                      </p:tavLst>
                                    </p:anim>
                                    <p:anim calcmode="lin" valueType="num">
                                      <p:cBhvr additive="base">
                                        <p:cTn id="16" dur="500" fill="hold"/>
                                        <p:tgtEl>
                                          <p:spTgt spid="911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additive="base">
                                        <p:cTn id="25" dur="500" fill="hold"/>
                                        <p:tgtEl>
                                          <p:spTgt spid="6146"/>
                                        </p:tgtEl>
                                        <p:attrNameLst>
                                          <p:attrName>ppt_x</p:attrName>
                                        </p:attrNameLst>
                                      </p:cBhvr>
                                      <p:tavLst>
                                        <p:tav tm="0">
                                          <p:val>
                                            <p:strVal val="#ppt_x"/>
                                          </p:val>
                                        </p:tav>
                                        <p:tav tm="100000">
                                          <p:val>
                                            <p:strVal val="#ppt_x"/>
                                          </p:val>
                                        </p:tav>
                                      </p:tavLst>
                                    </p:anim>
                                    <p:anim calcmode="lin" valueType="num">
                                      <p:cBhvr additive="base">
                                        <p:cTn id="26" dur="500" fill="hold"/>
                                        <p:tgtEl>
                                          <p:spTgt spid="614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2" grpId="0"/>
      <p:bldP spid="9"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8" name="Text Box 12"/>
          <p:cNvSpPr txBox="1">
            <a:spLocks noChangeArrowheads="1"/>
          </p:cNvSpPr>
          <p:nvPr/>
        </p:nvSpPr>
        <p:spPr bwMode="auto">
          <a:xfrm>
            <a:off x="-28832" y="-33128"/>
            <a:ext cx="2350595" cy="707886"/>
          </a:xfrm>
          <a:prstGeom prst="rect">
            <a:avLst/>
          </a:prstGeom>
          <a:noFill/>
          <a:ln w="9525">
            <a:noFill/>
            <a:miter lim="800000"/>
            <a:headEnd/>
            <a:tailEnd/>
          </a:ln>
        </p:spPr>
        <p:txBody>
          <a:bodyPr wrap="square">
            <a:spAutoFit/>
          </a:bodyPr>
          <a:lstStyle/>
          <a:p>
            <a:pPr>
              <a:spcBef>
                <a:spcPct val="20000"/>
              </a:spcBef>
            </a:pPr>
            <a:r>
              <a:rPr lang="en-US" sz="4000" b="1" dirty="0">
                <a:solidFill>
                  <a:srgbClr val="FF0000"/>
                </a:solidFill>
                <a:latin typeface="Times New Roman" pitchFamily="18" charset="0"/>
                <a:cs typeface="Times New Roman" pitchFamily="18" charset="0"/>
              </a:rPr>
              <a:t>* Con </a:t>
            </a:r>
            <a:r>
              <a:rPr lang="en-US" sz="4000" b="1" dirty="0" err="1">
                <a:solidFill>
                  <a:srgbClr val="FF0000"/>
                </a:solidFill>
                <a:latin typeface="Times New Roman" pitchFamily="18" charset="0"/>
                <a:cs typeface="Times New Roman" pitchFamily="18" charset="0"/>
              </a:rPr>
              <a:t>nai</a:t>
            </a:r>
            <a:endParaRPr lang="en-US" sz="4000" dirty="0">
              <a:solidFill>
                <a:srgbClr val="FF0000"/>
              </a:solidFill>
              <a:latin typeface="Times New Roman" pitchFamily="18" charset="0"/>
              <a:cs typeface="Times New Roman" pitchFamily="18" charset="0"/>
            </a:endParaRPr>
          </a:p>
        </p:txBody>
      </p:sp>
      <p:pic>
        <p:nvPicPr>
          <p:cNvPr id="90114" name="Picture 2" descr="Tăng cường kiểm soát việc buôn bán, tiêu thụ động vật hoang dã nguy cấp và  phóng sinh các loài ngoại lai xâm hại"/>
          <p:cNvPicPr>
            <a:picLocks noChangeAspect="1" noChangeArrowheads="1"/>
          </p:cNvPicPr>
          <p:nvPr/>
        </p:nvPicPr>
        <p:blipFill>
          <a:blip r:embed="rId2"/>
          <a:srcRect/>
          <a:stretch>
            <a:fillRect/>
          </a:stretch>
        </p:blipFill>
        <p:spPr bwMode="auto">
          <a:xfrm>
            <a:off x="0" y="914400"/>
            <a:ext cx="6400800" cy="5943600"/>
          </a:xfrm>
          <a:prstGeom prst="rect">
            <a:avLst/>
          </a:prstGeom>
          <a:noFill/>
        </p:spPr>
      </p:pic>
      <p:pic>
        <p:nvPicPr>
          <p:cNvPr id="90116" name="Picture 4" descr="Mua thịt nai khô ở đâu Đà Nẵng, Hà Nội, HCM, ngon - chất lượng"/>
          <p:cNvPicPr>
            <a:picLocks noChangeAspect="1" noChangeArrowheads="1"/>
          </p:cNvPicPr>
          <p:nvPr/>
        </p:nvPicPr>
        <p:blipFill>
          <a:blip r:embed="rId3"/>
          <a:srcRect/>
          <a:stretch>
            <a:fillRect/>
          </a:stretch>
        </p:blipFill>
        <p:spPr bwMode="auto">
          <a:xfrm>
            <a:off x="6400800" y="914399"/>
            <a:ext cx="5791200" cy="5943599"/>
          </a:xfrm>
          <a:prstGeom prst="rect">
            <a:avLst/>
          </a:prstGeom>
          <a:noFill/>
        </p:spPr>
      </p:pic>
      <p:sp>
        <p:nvSpPr>
          <p:cNvPr id="6" name="Oval 5"/>
          <p:cNvSpPr/>
          <p:nvPr/>
        </p:nvSpPr>
        <p:spPr>
          <a:xfrm>
            <a:off x="10486015" y="71701"/>
            <a:ext cx="1676401" cy="69029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9</a:t>
            </a:r>
            <a:endParaRPr lang="en-US" sz="2400" b="1" dirty="0">
              <a:solidFill>
                <a:srgbClr val="00206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97A77479-169A-4FA1-A63C-487FE8BBF656}"/>
              </a:ext>
            </a:extLst>
          </p:cNvPr>
          <p:cNvSpPr txBox="1"/>
          <p:nvPr/>
        </p:nvSpPr>
        <p:spPr>
          <a:xfrm>
            <a:off x="2209800" y="20764"/>
            <a:ext cx="929228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cỏ</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2348"/>
                                        </p:tgtEl>
                                        <p:attrNameLst>
                                          <p:attrName>style.visibility</p:attrName>
                                        </p:attrNameLst>
                                      </p:cBhvr>
                                      <p:to>
                                        <p:strVal val="visible"/>
                                      </p:to>
                                    </p:set>
                                    <p:anim calcmode="lin" valueType="num">
                                      <p:cBhvr additive="base">
                                        <p:cTn id="15" dur="500" fill="hold"/>
                                        <p:tgtEl>
                                          <p:spTgt spid="142348"/>
                                        </p:tgtEl>
                                        <p:attrNameLst>
                                          <p:attrName>ppt_x</p:attrName>
                                        </p:attrNameLst>
                                      </p:cBhvr>
                                      <p:tavLst>
                                        <p:tav tm="0">
                                          <p:val>
                                            <p:strVal val="#ppt_x"/>
                                          </p:val>
                                        </p:tav>
                                        <p:tav tm="100000">
                                          <p:val>
                                            <p:strVal val="#ppt_x"/>
                                          </p:val>
                                        </p:tav>
                                      </p:tavLst>
                                    </p:anim>
                                    <p:anim calcmode="lin" valueType="num">
                                      <p:cBhvr additive="base">
                                        <p:cTn id="16" dur="500" fill="hold"/>
                                        <p:tgtEl>
                                          <p:spTgt spid="14234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0116"/>
                                        </p:tgtEl>
                                        <p:attrNameLst>
                                          <p:attrName>style.visibility</p:attrName>
                                        </p:attrNameLst>
                                      </p:cBhvr>
                                      <p:to>
                                        <p:strVal val="visible"/>
                                      </p:to>
                                    </p:set>
                                    <p:anim calcmode="lin" valueType="num">
                                      <p:cBhvr additive="base">
                                        <p:cTn id="21" dur="500" fill="hold"/>
                                        <p:tgtEl>
                                          <p:spTgt spid="90116"/>
                                        </p:tgtEl>
                                        <p:attrNameLst>
                                          <p:attrName>ppt_x</p:attrName>
                                        </p:attrNameLst>
                                      </p:cBhvr>
                                      <p:tavLst>
                                        <p:tav tm="0">
                                          <p:val>
                                            <p:strVal val="#ppt_x"/>
                                          </p:val>
                                        </p:tav>
                                        <p:tav tm="100000">
                                          <p:val>
                                            <p:strVal val="#ppt_x"/>
                                          </p:val>
                                        </p:tav>
                                      </p:tavLst>
                                    </p:anim>
                                    <p:anim calcmode="lin" valueType="num">
                                      <p:cBhvr additive="base">
                                        <p:cTn id="22" dur="500" fill="hold"/>
                                        <p:tgtEl>
                                          <p:spTgt spid="901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8" grpId="0"/>
      <p:bldP spid="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619638" y="-561197"/>
            <a:ext cx="12968045" cy="7382411"/>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9296400" y="4323480"/>
            <a:ext cx="3046752" cy="2612241"/>
          </a:xfrm>
          <a:prstGeom prst="rect">
            <a:avLst/>
          </a:prstGeom>
          <a:noFill/>
          <a:ln w="9525">
            <a:noFill/>
          </a:ln>
        </p:spPr>
      </p:pic>
      <p:sp>
        <p:nvSpPr>
          <p:cNvPr id="6" name="TextBox 5">
            <a:extLst>
              <a:ext uri="{FF2B5EF4-FFF2-40B4-BE49-F238E27FC236}">
                <a16:creationId xmlns:a16="http://schemas.microsoft.com/office/drawing/2014/main" id="{299CADD2-75B0-4BB5-8995-F0B4F36D39D2}"/>
              </a:ext>
            </a:extLst>
          </p:cNvPr>
          <p:cNvSpPr txBox="1"/>
          <p:nvPr/>
        </p:nvSpPr>
        <p:spPr>
          <a:xfrm>
            <a:off x="2636520" y="2029361"/>
            <a:ext cx="7955280" cy="1323439"/>
          </a:xfrm>
          <a:prstGeom prst="rect">
            <a:avLst/>
          </a:prstGeom>
          <a:noFill/>
        </p:spPr>
        <p:txBody>
          <a:bodyPr wrap="square" rtlCol="0">
            <a:spAutoFit/>
          </a:bodyPr>
          <a:lstStyle/>
          <a:p>
            <a:pPr algn="ctr"/>
            <a:r>
              <a:rPr lang="en-US" sz="4000" b="1" dirty="0" err="1" smtClean="0">
                <a:effectLst/>
                <a:latin typeface="Times New Roman" panose="02020603050405020304" pitchFamily="18" charset="0"/>
                <a:ea typeface="Calibri" panose="020F0502020204030204" pitchFamily="34" charset="0"/>
              </a:rPr>
              <a:t>Kể</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tên</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một</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số</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động</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vật</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ăn</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tạp</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ăn</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cả</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thực</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vật</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động</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vật</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mà</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bạn</a:t>
            </a:r>
            <a:r>
              <a:rPr lang="en-US" sz="4000" b="1" dirty="0" smtClean="0">
                <a:effectLst/>
                <a:latin typeface="Times New Roman" panose="02020603050405020304" pitchFamily="18" charset="0"/>
                <a:ea typeface="Calibri" panose="020F0502020204030204" pitchFamily="34" charset="0"/>
              </a:rPr>
              <a:t> </a:t>
            </a:r>
            <a:r>
              <a:rPr lang="en-US" sz="4000" b="1" dirty="0" err="1" smtClean="0">
                <a:effectLst/>
                <a:latin typeface="Times New Roman" panose="02020603050405020304" pitchFamily="18" charset="0"/>
                <a:ea typeface="Calibri" panose="020F0502020204030204" pitchFamily="34" charset="0"/>
              </a:rPr>
              <a:t>biết</a:t>
            </a:r>
            <a:r>
              <a:rPr lang="en-US" sz="4000" b="1" dirty="0" smtClean="0">
                <a:effectLst/>
                <a:latin typeface="Times New Roman" panose="02020603050405020304" pitchFamily="18" charset="0"/>
                <a:ea typeface="Calibri" panose="020F0502020204030204" pitchFamily="34" charset="0"/>
              </a:rPr>
              <a:t>.</a:t>
            </a:r>
            <a:endParaRPr lang="en-US" sz="4000" b="1" dirty="0"/>
          </a:p>
        </p:txBody>
      </p:sp>
      <p:sp>
        <p:nvSpPr>
          <p:cNvPr id="8" name="Rectangle 7">
            <a:extLst>
              <a:ext uri="{FF2B5EF4-FFF2-40B4-BE49-F238E27FC236}">
                <a16:creationId xmlns:a16="http://schemas.microsoft.com/office/drawing/2014/main" id="{CCA5FB97-150F-4D56-9529-DC605BB9ED45}"/>
              </a:ext>
            </a:extLst>
          </p:cNvPr>
          <p:cNvSpPr>
            <a:spLocks noChangeArrowheads="1"/>
          </p:cNvSpPr>
          <p:nvPr/>
        </p:nvSpPr>
        <p:spPr bwMode="auto">
          <a:xfrm>
            <a:off x="1828800" y="3698339"/>
            <a:ext cx="9144000" cy="1323439"/>
          </a:xfrm>
          <a:prstGeom prst="rect">
            <a:avLst/>
          </a:prstGeom>
          <a:noFill/>
          <a:ln w="9525">
            <a:noFill/>
            <a:miter lim="800000"/>
            <a:headEnd/>
            <a:tailEnd/>
          </a:ln>
        </p:spPr>
        <p:txBody>
          <a:bodyPr wrap="square">
            <a:spAutoFit/>
          </a:bodyPr>
          <a:lstStyle/>
          <a:p>
            <a:r>
              <a:rPr lang="en-US" sz="4000" b="1" dirty="0">
                <a:highlight>
                  <a:srgbClr val="FFFF00"/>
                </a:highlight>
                <a:sym typeface="Wingdings" pitchFamily="2" charset="2"/>
              </a:rPr>
              <a:t></a:t>
            </a:r>
            <a:r>
              <a:rPr lang="en-US" sz="4000" dirty="0">
                <a:highlight>
                  <a:srgbClr val="FFFF00"/>
                </a:highlight>
              </a:rPr>
              <a:t> </a:t>
            </a:r>
            <a:r>
              <a:rPr lang="en-US" sz="4000" b="1" dirty="0" err="1">
                <a:highlight>
                  <a:srgbClr val="FFFF00"/>
                </a:highlight>
                <a:latin typeface="Times New Roman" pitchFamily="18" charset="0"/>
                <a:cs typeface="Times New Roman" pitchFamily="18" charset="0"/>
              </a:rPr>
              <a:t>Các</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loài</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động</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vật</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ăn</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tạp</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là</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gà</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mèo</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lợn</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cá</a:t>
            </a:r>
            <a:r>
              <a:rPr lang="en-US" sz="4000" b="1" dirty="0">
                <a:highlight>
                  <a:srgbClr val="FFFF00"/>
                </a:highlight>
                <a:latin typeface="Times New Roman" pitchFamily="18" charset="0"/>
                <a:cs typeface="Times New Roman" pitchFamily="18" charset="0"/>
              </a:rPr>
              <a:t>, </a:t>
            </a:r>
            <a:r>
              <a:rPr lang="en-US" sz="4000" b="1" dirty="0" err="1">
                <a:highlight>
                  <a:srgbClr val="FFFF00"/>
                </a:highlight>
                <a:latin typeface="Times New Roman" pitchFamily="18" charset="0"/>
                <a:cs typeface="Times New Roman" pitchFamily="18" charset="0"/>
              </a:rPr>
              <a:t>chuột</a:t>
            </a:r>
            <a:r>
              <a:rPr lang="en-US" sz="4000" b="1" dirty="0">
                <a:highlight>
                  <a:srgbClr val="FFFF00"/>
                </a:highlight>
                <a:latin typeface="Times New Roman" pitchFamily="18" charset="0"/>
                <a:cs typeface="Times New Roman" pitchFamily="18" charset="0"/>
              </a:rPr>
              <a:t>,...</a:t>
            </a:r>
          </a:p>
        </p:txBody>
      </p:sp>
    </p:spTree>
    <p:extLst>
      <p:ext uri="{BB962C8B-B14F-4D97-AF65-F5344CB8AC3E}">
        <p14:creationId xmlns:p14="http://schemas.microsoft.com/office/powerpoint/2010/main" val="2445519701"/>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A385D-9761-4761-AE95-89958142A2CC}"/>
              </a:ext>
            </a:extLst>
          </p:cNvPr>
          <p:cNvSpPr>
            <a:spLocks noGrp="1"/>
          </p:cNvSpPr>
          <p:nvPr>
            <p:ph idx="1"/>
          </p:nvPr>
        </p:nvSpPr>
        <p:spPr/>
        <p:txBody>
          <a:bodyPr/>
          <a:lstStyle/>
          <a:p>
            <a:endParaRPr lang="en-US"/>
          </a:p>
        </p:txBody>
      </p:sp>
      <p:pic>
        <p:nvPicPr>
          <p:cNvPr id="6146" name="Picture 2" descr="Tải +999 Hình Nền Powerpoint Màu Xanh Dương Đẹp Nhất 2018">
            <a:extLst>
              <a:ext uri="{FF2B5EF4-FFF2-40B4-BE49-F238E27FC236}">
                <a16:creationId xmlns:a16="http://schemas.microsoft.com/office/drawing/2014/main" id="{A1CFDEEC-D2D2-44A9-85B8-6FC74255E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1D2571-AF18-4D42-B86F-F72DEED5EB42}"/>
              </a:ext>
            </a:extLst>
          </p:cNvPr>
          <p:cNvSpPr txBox="1"/>
          <p:nvPr/>
        </p:nvSpPr>
        <p:spPr>
          <a:xfrm>
            <a:off x="464820" y="0"/>
            <a:ext cx="10355580" cy="707886"/>
          </a:xfrm>
          <a:prstGeom prst="rect">
            <a:avLst/>
          </a:prstGeom>
          <a:noFill/>
        </p:spPr>
        <p:txBody>
          <a:bodyPr wrap="square">
            <a:spAutoFit/>
          </a:bodyPr>
          <a:lstStyle/>
          <a:p>
            <a:pPr>
              <a:spcBef>
                <a:spcPct val="50000"/>
              </a:spcBef>
            </a:pPr>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Phân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loại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động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vật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theo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nhóm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thức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ăn</a:t>
            </a:r>
            <a:r>
              <a:rPr lang="en-US" sz="4000" b="1"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pic>
        <p:nvPicPr>
          <p:cNvPr id="9" name="图片 2">
            <a:extLst>
              <a:ext uri="{FF2B5EF4-FFF2-40B4-BE49-F238E27FC236}">
                <a16:creationId xmlns:a16="http://schemas.microsoft.com/office/drawing/2014/main" id="{B9740F36-BE16-491B-AB27-B1709DEB65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1619"/>
            <a:ext cx="14020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51666FF-177F-48AD-8885-F3FFD5AF9BBC}"/>
              </a:ext>
            </a:extLst>
          </p:cNvPr>
          <p:cNvPicPr>
            <a:picLocks noChangeAspect="1"/>
          </p:cNvPicPr>
          <p:nvPr/>
        </p:nvPicPr>
        <p:blipFill>
          <a:blip r:embed="rId4"/>
          <a:stretch>
            <a:fillRect/>
          </a:stretch>
        </p:blipFill>
        <p:spPr>
          <a:xfrm>
            <a:off x="3293576" y="2066380"/>
            <a:ext cx="6187976" cy="1896020"/>
          </a:xfrm>
          <a:prstGeom prst="rect">
            <a:avLst/>
          </a:prstGeom>
        </p:spPr>
      </p:pic>
      <p:pic>
        <p:nvPicPr>
          <p:cNvPr id="13" name="Picture 12">
            <a:extLst>
              <a:ext uri="{FF2B5EF4-FFF2-40B4-BE49-F238E27FC236}">
                <a16:creationId xmlns:a16="http://schemas.microsoft.com/office/drawing/2014/main" id="{3142B2AC-D15C-41A6-A72E-95EBB1B61D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021" y="4038600"/>
            <a:ext cx="192462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5F50B08-5F9A-46EC-BDC2-1422BE56E90A}"/>
              </a:ext>
            </a:extLst>
          </p:cNvPr>
          <p:cNvSpPr txBox="1"/>
          <p:nvPr/>
        </p:nvSpPr>
        <p:spPr>
          <a:xfrm>
            <a:off x="1778317" y="5029200"/>
            <a:ext cx="10261283" cy="954107"/>
          </a:xfrm>
          <a:prstGeom prst="rect">
            <a:avLst/>
          </a:prstGeom>
          <a:noFill/>
        </p:spPr>
        <p:txBody>
          <a:bodyPr wrap="square">
            <a:spAutoFit/>
          </a:bodyPr>
          <a:lstStyle/>
          <a:p>
            <a:pPr eaLnBrk="0" hangingPunct="0">
              <a:spcBef>
                <a:spcPct val="50000"/>
              </a:spcBef>
            </a:pPr>
            <a:r>
              <a:rPr lang="en-US" sz="2800" b="1" dirty="0">
                <a:solidFill>
                  <a:srgbClr val="FF0000"/>
                </a:solidFill>
                <a:highlight>
                  <a:srgbClr val="FFFFFF"/>
                </a:highlight>
                <a:latin typeface="Times New Roman" pitchFamily="18" charset="0"/>
                <a:cs typeface="Times New Roman" pitchFamily="18" charset="0"/>
                <a:sym typeface="Wingdings" pitchFamily="2" charset="2"/>
              </a:rPr>
              <a:t></a:t>
            </a:r>
            <a:r>
              <a:rPr lang="en-US" sz="2800"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Một</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số</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loài</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động</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vật</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được</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gọi</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là</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động</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vật</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ăn</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tạp</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vì</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thức</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ăn</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của</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chúng</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rất</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nhiều</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loại</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bao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gồm</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cả</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động</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vật</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thực</a:t>
            </a:r>
            <a:r>
              <a:rPr lang="en-US" sz="2800" b="1" dirty="0">
                <a:solidFill>
                  <a:srgbClr val="FF0000"/>
                </a:solidFill>
                <a:highlight>
                  <a:srgbClr val="FFFFFF"/>
                </a:highlight>
                <a:latin typeface="Times New Roman" pitchFamily="18" charset="0"/>
                <a:cs typeface="Times New Roman" pitchFamily="18" charset="0"/>
                <a:sym typeface="Wingdings" pitchFamily="2" charset="2"/>
              </a:rPr>
              <a:t> </a:t>
            </a:r>
            <a:r>
              <a:rPr lang="en-US" sz="2800" b="1" dirty="0" err="1">
                <a:solidFill>
                  <a:srgbClr val="FF0000"/>
                </a:solidFill>
                <a:highlight>
                  <a:srgbClr val="FFFFFF"/>
                </a:highlight>
                <a:latin typeface="Times New Roman" pitchFamily="18" charset="0"/>
                <a:cs typeface="Times New Roman" pitchFamily="18" charset="0"/>
                <a:sym typeface="Wingdings" pitchFamily="2" charset="2"/>
              </a:rPr>
              <a:t>vật</a:t>
            </a:r>
            <a:r>
              <a:rPr lang="en-US" sz="2800" b="1" dirty="0">
                <a:solidFill>
                  <a:srgbClr val="FF0000"/>
                </a:solidFill>
                <a:highlight>
                  <a:srgbClr val="FFFFFF"/>
                </a:highligh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1159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900" name="Picture 4" descr="TỔNG HỢP CÁCH LÀM MỒI CÂU CÁ TRẮM CỰC KỲ HIỆU QUẢ"/>
          <p:cNvPicPr>
            <a:picLocks noChangeAspect="1" noChangeArrowheads="1"/>
          </p:cNvPicPr>
          <p:nvPr/>
        </p:nvPicPr>
        <p:blipFill>
          <a:blip r:embed="rId2"/>
          <a:srcRect/>
          <a:stretch>
            <a:fillRect/>
          </a:stretch>
        </p:blipFill>
        <p:spPr bwMode="auto">
          <a:xfrm>
            <a:off x="5846134" y="914400"/>
            <a:ext cx="6345865" cy="3276599"/>
          </a:xfrm>
          <a:prstGeom prst="rect">
            <a:avLst/>
          </a:prstGeom>
          <a:noFill/>
        </p:spPr>
      </p:pic>
      <p:pic>
        <p:nvPicPr>
          <p:cNvPr id="80902" name="Picture 6" descr="Hé lộ nguyên nhân chính gây dịch tả lợn châu Phi"/>
          <p:cNvPicPr>
            <a:picLocks noChangeAspect="1" noChangeArrowheads="1"/>
          </p:cNvPicPr>
          <p:nvPr/>
        </p:nvPicPr>
        <p:blipFill>
          <a:blip r:embed="rId3"/>
          <a:srcRect/>
          <a:stretch>
            <a:fillRect/>
          </a:stretch>
        </p:blipFill>
        <p:spPr bwMode="auto">
          <a:xfrm>
            <a:off x="0" y="914401"/>
            <a:ext cx="5846134" cy="3276598"/>
          </a:xfrm>
          <a:prstGeom prst="rect">
            <a:avLst/>
          </a:prstGeom>
          <a:noFill/>
        </p:spPr>
      </p:pic>
      <p:pic>
        <p:nvPicPr>
          <p:cNvPr id="80904" name="Picture 8" descr="Top 100 hình ảnh con mèo con cute dễ thương nhất"/>
          <p:cNvPicPr>
            <a:picLocks noChangeAspect="1" noChangeArrowheads="1"/>
          </p:cNvPicPr>
          <p:nvPr/>
        </p:nvPicPr>
        <p:blipFill>
          <a:blip r:embed="rId4"/>
          <a:srcRect/>
          <a:stretch>
            <a:fillRect/>
          </a:stretch>
        </p:blipFill>
        <p:spPr bwMode="auto">
          <a:xfrm>
            <a:off x="0" y="4190998"/>
            <a:ext cx="5846133" cy="2667003"/>
          </a:xfrm>
          <a:prstGeom prst="rect">
            <a:avLst/>
          </a:prstGeom>
          <a:noFill/>
        </p:spPr>
      </p:pic>
      <p:sp>
        <p:nvSpPr>
          <p:cNvPr id="2" name="AutoShape 2" descr="100+ hình ảnh con chó đang ăn - hinhanhsieudep.net">
            <a:extLst>
              <a:ext uri="{FF2B5EF4-FFF2-40B4-BE49-F238E27FC236}">
                <a16:creationId xmlns:a16="http://schemas.microsoft.com/office/drawing/2014/main" id="{B4AACBBF-0AEC-4541-B813-0C61FDD704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100+ hình ảnh con chó đang ăn - hinhanhsieudep.net">
            <a:extLst>
              <a:ext uri="{FF2B5EF4-FFF2-40B4-BE49-F238E27FC236}">
                <a16:creationId xmlns:a16="http://schemas.microsoft.com/office/drawing/2014/main" id="{5D7B3A69-8E9C-4062-8A54-AA6BDB78F88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100+ hình ảnh con chó đang ăn - hinhanhsieudep.net">
            <a:extLst>
              <a:ext uri="{FF2B5EF4-FFF2-40B4-BE49-F238E27FC236}">
                <a16:creationId xmlns:a16="http://schemas.microsoft.com/office/drawing/2014/main" id="{940999A0-83A9-4998-A990-73298ED9A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6133" y="4190997"/>
            <a:ext cx="6345867" cy="26670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DC01685-72CF-4760-AA0E-46401C62791E}"/>
              </a:ext>
            </a:extLst>
          </p:cNvPr>
          <p:cNvSpPr>
            <a:spLocks noChangeArrowheads="1"/>
          </p:cNvSpPr>
          <p:nvPr/>
        </p:nvSpPr>
        <p:spPr bwMode="auto">
          <a:xfrm>
            <a:off x="-120650" y="0"/>
            <a:ext cx="12204699" cy="707886"/>
          </a:xfrm>
          <a:prstGeom prst="rect">
            <a:avLst/>
          </a:prstGeom>
          <a:noFill/>
          <a:ln w="9525">
            <a:noFill/>
            <a:miter lim="800000"/>
            <a:headEnd/>
            <a:tailEnd/>
          </a:ln>
        </p:spPr>
        <p:txBody>
          <a:bodyPr wrap="square">
            <a:spAutoFit/>
          </a:bodyPr>
          <a:lstStyle/>
          <a:p>
            <a:r>
              <a:rPr lang="en-US" sz="4000" b="1" dirty="0">
                <a:solidFill>
                  <a:srgbClr val="FF0000"/>
                </a:solidFill>
                <a:highlight>
                  <a:srgbClr val="FFFF00"/>
                </a:highlight>
                <a:sym typeface="Wingdings" pitchFamily="2" charset="2"/>
              </a:rPr>
              <a:t></a:t>
            </a:r>
            <a:r>
              <a:rPr lang="en-US" sz="4000" dirty="0">
                <a:solidFill>
                  <a:srgbClr val="FF0000"/>
                </a:solidFill>
                <a:highlight>
                  <a:srgbClr val="FFFF00"/>
                </a:highlight>
              </a:rPr>
              <a:t> </a:t>
            </a:r>
            <a:r>
              <a:rPr lang="en-US" sz="4000" b="1" dirty="0" err="1">
                <a:solidFill>
                  <a:srgbClr val="FF0000"/>
                </a:solidFill>
                <a:highlight>
                  <a:srgbClr val="FFFF00"/>
                </a:highlight>
                <a:latin typeface="Times New Roman" pitchFamily="18" charset="0"/>
                <a:cs typeface="Times New Roman" pitchFamily="18" charset="0"/>
              </a:rPr>
              <a:t>Các</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loài</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động</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vật</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ăn</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tạp</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là</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mèo</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lợn</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cá</a:t>
            </a:r>
            <a:r>
              <a:rPr lang="en-US" sz="4000" b="1" dirty="0">
                <a:solidFill>
                  <a:srgbClr val="FF0000"/>
                </a:solidFill>
                <a:highlight>
                  <a:srgbClr val="FFFF00"/>
                </a:highlight>
                <a:latin typeface="Times New Roman" pitchFamily="18" charset="0"/>
                <a:cs typeface="Times New Roman" pitchFamily="18" charset="0"/>
              </a:rPr>
              <a:t>, </a:t>
            </a:r>
            <a:r>
              <a:rPr lang="en-US" sz="4000" b="1" dirty="0" err="1">
                <a:solidFill>
                  <a:srgbClr val="FF0000"/>
                </a:solidFill>
                <a:highlight>
                  <a:srgbClr val="FFFF00"/>
                </a:highlight>
                <a:latin typeface="Times New Roman" pitchFamily="18" charset="0"/>
                <a:cs typeface="Times New Roman" pitchFamily="18" charset="0"/>
              </a:rPr>
              <a:t>chuột</a:t>
            </a:r>
            <a:r>
              <a:rPr lang="en-US" sz="4000" b="1" dirty="0">
                <a:solidFill>
                  <a:srgbClr val="FF0000"/>
                </a:solidFill>
                <a:highlight>
                  <a:srgbClr val="FFFF00"/>
                </a:highlight>
                <a:latin typeface="Times New Roman" pitchFamily="18" charset="0"/>
                <a:cs typeface="Times New Roman" pitchFamily="18" charset="0"/>
              </a:rPr>
              <a:t>,...</a:t>
            </a:r>
          </a:p>
        </p:txBody>
      </p:sp>
    </p:spTree>
    <p:extLst>
      <p:ext uri="{BB962C8B-B14F-4D97-AF65-F5344CB8AC3E}">
        <p14:creationId xmlns:p14="http://schemas.microsoft.com/office/powerpoint/2010/main" val="4029009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ppt_x"/>
                                          </p:val>
                                        </p:tav>
                                        <p:tav tm="100000">
                                          <p:val>
                                            <p:strVal val="#ppt_x"/>
                                          </p:val>
                                        </p:tav>
                                      </p:tavLst>
                                    </p:anim>
                                    <p:anim calcmode="lin" valueType="num">
                                      <p:cBhvr additive="base">
                                        <p:cTn id="8" dur="500" fill="hold"/>
                                        <p:tgtEl>
                                          <p:spTgt spid="809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0900"/>
                                        </p:tgtEl>
                                        <p:attrNameLst>
                                          <p:attrName>style.visibility</p:attrName>
                                        </p:attrNameLst>
                                      </p:cBhvr>
                                      <p:to>
                                        <p:strVal val="visible"/>
                                      </p:to>
                                    </p:set>
                                    <p:anim calcmode="lin" valueType="num">
                                      <p:cBhvr additive="base">
                                        <p:cTn id="11" dur="500" fill="hold"/>
                                        <p:tgtEl>
                                          <p:spTgt spid="80900"/>
                                        </p:tgtEl>
                                        <p:attrNameLst>
                                          <p:attrName>ppt_x</p:attrName>
                                        </p:attrNameLst>
                                      </p:cBhvr>
                                      <p:tavLst>
                                        <p:tav tm="0">
                                          <p:val>
                                            <p:strVal val="#ppt_x"/>
                                          </p:val>
                                        </p:tav>
                                        <p:tav tm="100000">
                                          <p:val>
                                            <p:strVal val="#ppt_x"/>
                                          </p:val>
                                        </p:tav>
                                      </p:tavLst>
                                    </p:anim>
                                    <p:anim calcmode="lin" valueType="num">
                                      <p:cBhvr additive="base">
                                        <p:cTn id="12" dur="500" fill="hold"/>
                                        <p:tgtEl>
                                          <p:spTgt spid="809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0904"/>
                                        </p:tgtEl>
                                        <p:attrNameLst>
                                          <p:attrName>style.visibility</p:attrName>
                                        </p:attrNameLst>
                                      </p:cBhvr>
                                      <p:to>
                                        <p:strVal val="visible"/>
                                      </p:to>
                                    </p:set>
                                    <p:anim calcmode="lin" valueType="num">
                                      <p:cBhvr additive="base">
                                        <p:cTn id="15" dur="500" fill="hold"/>
                                        <p:tgtEl>
                                          <p:spTgt spid="80904"/>
                                        </p:tgtEl>
                                        <p:attrNameLst>
                                          <p:attrName>ppt_x</p:attrName>
                                        </p:attrNameLst>
                                      </p:cBhvr>
                                      <p:tavLst>
                                        <p:tav tm="0">
                                          <p:val>
                                            <p:strVal val="#ppt_x"/>
                                          </p:val>
                                        </p:tav>
                                        <p:tav tm="100000">
                                          <p:val>
                                            <p:strVal val="#ppt_x"/>
                                          </p:val>
                                        </p:tav>
                                      </p:tavLst>
                                    </p:anim>
                                    <p:anim calcmode="lin" valueType="num">
                                      <p:cBhvr additive="base">
                                        <p:cTn id="16" dur="500" fill="hold"/>
                                        <p:tgtEl>
                                          <p:spTgt spid="8090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0904"/>
                                        </p:tgtEl>
                                        <p:attrNameLst>
                                          <p:attrName>style.visibility</p:attrName>
                                        </p:attrNameLst>
                                      </p:cBhvr>
                                      <p:to>
                                        <p:strVal val="visible"/>
                                      </p:to>
                                    </p:set>
                                    <p:anim calcmode="lin" valueType="num">
                                      <p:cBhvr additive="base">
                                        <p:cTn id="19" dur="500" fill="hold"/>
                                        <p:tgtEl>
                                          <p:spTgt spid="80904"/>
                                        </p:tgtEl>
                                        <p:attrNameLst>
                                          <p:attrName>ppt_x</p:attrName>
                                        </p:attrNameLst>
                                      </p:cBhvr>
                                      <p:tavLst>
                                        <p:tav tm="0">
                                          <p:val>
                                            <p:strVal val="#ppt_x"/>
                                          </p:val>
                                        </p:tav>
                                        <p:tav tm="100000">
                                          <p:val>
                                            <p:strVal val="#ppt_x"/>
                                          </p:val>
                                        </p:tav>
                                      </p:tavLst>
                                    </p:anim>
                                    <p:anim calcmode="lin" valueType="num">
                                      <p:cBhvr additive="base">
                                        <p:cTn id="20" dur="500" fill="hold"/>
                                        <p:tgtEl>
                                          <p:spTgt spid="8090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9641" y="-15190"/>
            <a:ext cx="2452723" cy="584775"/>
          </a:xfrm>
          <a:prstGeom prst="rect">
            <a:avLst/>
          </a:prstGeom>
        </p:spPr>
        <p:txBody>
          <a:bodyPr wrap="none">
            <a:spAutoFit/>
          </a:bodyPr>
          <a:lstStyle/>
          <a:p>
            <a:pPr algn="ctr">
              <a:defRPr/>
            </a:pPr>
            <a:r>
              <a:rPr lang="en-US" sz="3200" b="1" dirty="0">
                <a:ln w="11430"/>
                <a:solidFill>
                  <a:srgbClr val="FF0000"/>
                </a:solidFill>
                <a:effectLst>
                  <a:outerShdw blurRad="80000" dist="40000" dir="5040000" algn="tl">
                    <a:srgbClr val="000000">
                      <a:alpha val="30000"/>
                    </a:srgbClr>
                  </a:outerShdw>
                </a:effectLst>
                <a:latin typeface="Times New Roman" pitchFamily="18" charset="0"/>
              </a:rPr>
              <a:t>KHOA HỌC</a:t>
            </a:r>
          </a:p>
        </p:txBody>
      </p:sp>
      <p:sp>
        <p:nvSpPr>
          <p:cNvPr id="3" name="Rectangle 2"/>
          <p:cNvSpPr/>
          <p:nvPr/>
        </p:nvSpPr>
        <p:spPr>
          <a:xfrm>
            <a:off x="2561456" y="476672"/>
            <a:ext cx="7069115" cy="584775"/>
          </a:xfrm>
          <a:prstGeom prst="rect">
            <a:avLst/>
          </a:prstGeom>
        </p:spPr>
        <p:txBody>
          <a:bodyPr wrap="none">
            <a:spAutoFit/>
          </a:bodyPr>
          <a:lstStyle/>
          <a:p>
            <a:pPr algn="ctr"/>
            <a:r>
              <a:rPr lang="en-US" sz="3200" b="1" dirty="0">
                <a:latin typeface="Times New Roman" panose="02020603050405020304" pitchFamily="18" charset="0"/>
                <a:cs typeface="Times New Roman" panose="02020603050405020304" pitchFamily="18" charset="0"/>
              </a:rPr>
              <a:t>BÀI 63: ĐỘNG VẬT ĂN GÌ ĐỂ SỐNG</a:t>
            </a:r>
            <a:endParaRPr lang="en-US" sz="3200" dirty="0"/>
          </a:p>
        </p:txBody>
      </p:sp>
      <p:sp>
        <p:nvSpPr>
          <p:cNvPr id="5" name="AutoShape 2" descr="https://sc04.alicdn.com/kf/HTB13md0B41YBuNjy1zcq6zNcXXay.jpg_Q5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7-Point Star 8"/>
          <p:cNvSpPr/>
          <p:nvPr/>
        </p:nvSpPr>
        <p:spPr>
          <a:xfrm>
            <a:off x="5339664" y="2039345"/>
            <a:ext cx="2337908" cy="216024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765541" y="2661526"/>
            <a:ext cx="184467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YÊU CẦU CẦN ĐẠT</a:t>
            </a:r>
          </a:p>
        </p:txBody>
      </p:sp>
      <p:sp>
        <p:nvSpPr>
          <p:cNvPr id="11" name="Cloud Callout 10"/>
          <p:cNvSpPr/>
          <p:nvPr/>
        </p:nvSpPr>
        <p:spPr>
          <a:xfrm>
            <a:off x="427978" y="1061447"/>
            <a:ext cx="4774941" cy="2385053"/>
          </a:xfrm>
          <a:prstGeom prst="cloudCallout">
            <a:avLst/>
          </a:prstGeom>
          <a:solidFill>
            <a:srgbClr val="ECB2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90600" y="1739205"/>
            <a:ext cx="3879041" cy="1384995"/>
          </a:xfrm>
          <a:prstGeom prst="rect">
            <a:avLst/>
          </a:prstGeom>
          <a:noFill/>
        </p:spPr>
        <p:txBody>
          <a:bodyPr wrap="square" rtlCol="0">
            <a:spAutoFit/>
          </a:bodyPr>
          <a:lstStyle/>
          <a:p>
            <a:pPr algn="ctr"/>
            <a:r>
              <a:rPr lang="pt-BR" sz="2800" b="1" dirty="0">
                <a:latin typeface="Times New Roman" pitchFamily="18" charset="0"/>
                <a:cs typeface="Times New Roman" pitchFamily="18" charset="0"/>
              </a:rPr>
              <a:t>- Kể tên một số  động vật và thức ăn của chúng.</a:t>
            </a:r>
            <a:endParaRPr lang="en-US" sz="2800" b="1" dirty="0">
              <a:latin typeface="Times New Roman" pitchFamily="18" charset="0"/>
              <a:cs typeface="Times New Roman" pitchFamily="18" charset="0"/>
            </a:endParaRPr>
          </a:p>
        </p:txBody>
      </p:sp>
      <p:sp>
        <p:nvSpPr>
          <p:cNvPr id="14" name="Cloud Callout 13"/>
          <p:cNvSpPr/>
          <p:nvPr/>
        </p:nvSpPr>
        <p:spPr>
          <a:xfrm>
            <a:off x="7309664" y="3738535"/>
            <a:ext cx="4738213" cy="2693886"/>
          </a:xfrm>
          <a:prstGeom prst="cloud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latin typeface="Times New Roman" panose="02020603050405020304" pitchFamily="18" charset="0"/>
                <a:cs typeface="Times New Roman" panose="02020603050405020304" pitchFamily="18" charset="0"/>
              </a:rPr>
              <a:t>* Giáo dục bảo        vệ môi trường: C</a:t>
            </a:r>
            <a:r>
              <a:rPr lang="vi-VN" sz="2800" b="1" dirty="0">
                <a:solidFill>
                  <a:schemeClr val="tx1"/>
                </a:solidFill>
                <a:latin typeface="Times New Roman" panose="02020603050405020304" pitchFamily="18" charset="0"/>
                <a:cs typeface="Times New Roman" panose="02020603050405020304" pitchFamily="18" charset="0"/>
              </a:rPr>
              <a:t>ó ý thức bảo vệ môi trường, bảo vệ động vật có ích.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Cloud Callout 15"/>
          <p:cNvSpPr/>
          <p:nvPr/>
        </p:nvSpPr>
        <p:spPr>
          <a:xfrm>
            <a:off x="131766" y="3696095"/>
            <a:ext cx="6092825" cy="2736326"/>
          </a:xfrm>
          <a:prstGeom prst="cloud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 Quan sát, so sánh, tổng hợp để phân loại động vật và nhu cầu thức ăn của từng loại ( </a:t>
            </a:r>
            <a:r>
              <a:rPr lang="nl-NL" sz="2400" b="1" dirty="0">
                <a:solidFill>
                  <a:schemeClr val="tx1"/>
                </a:solidFill>
                <a:latin typeface="Times New Roman" panose="02020603050405020304" pitchFamily="18" charset="0"/>
                <a:cs typeface="Times New Roman" panose="02020603050405020304" pitchFamily="18" charset="0"/>
              </a:rPr>
              <a:t>các động vật ăn thực vật, các động vật thịt, sâu bọ,...và các động vật ăn tạp</a:t>
            </a:r>
            <a:r>
              <a:rPr lang="vi-VN" sz="2400" b="1"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8" name="Picture 1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525" y="5599509"/>
            <a:ext cx="127793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69071">
            <a:off x="0" y="0"/>
            <a:ext cx="12985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920536" y="5612209"/>
            <a:ext cx="12985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930805" y="-7937"/>
            <a:ext cx="1277938"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3">
            <a:extLst>
              <a:ext uri="{FF2B5EF4-FFF2-40B4-BE49-F238E27FC236}">
                <a16:creationId xmlns:a16="http://schemas.microsoft.com/office/drawing/2014/main" id="{899DD9F2-1505-4B38-AB7B-CA2D72E7FB0C}"/>
              </a:ext>
            </a:extLst>
          </p:cNvPr>
          <p:cNvSpPr/>
          <p:nvPr/>
        </p:nvSpPr>
        <p:spPr>
          <a:xfrm>
            <a:off x="7767708" y="1043947"/>
            <a:ext cx="4358836" cy="2385053"/>
          </a:xfrm>
          <a:prstGeom prst="cloud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Biết áp dụng khi kiếm thức ăn cho vật nuôi.</a:t>
            </a:r>
            <a:endParaRPr lang="en-US" sz="2800" b="1" dirty="0">
              <a:solidFill>
                <a:schemeClr val="tx1"/>
              </a:solidFill>
              <a:latin typeface="+mj-lt"/>
            </a:endParaRPr>
          </a:p>
        </p:txBody>
      </p:sp>
    </p:spTree>
    <p:extLst>
      <p:ext uri="{BB962C8B-B14F-4D97-AF65-F5344CB8AC3E}">
        <p14:creationId xmlns:p14="http://schemas.microsoft.com/office/powerpoint/2010/main" val="1688831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3" grpId="0"/>
      <p:bldP spid="14" grpId="0" animBg="1"/>
      <p:bldP spid="16"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5">
            <a:extLst>
              <a:ext uri="{FF2B5EF4-FFF2-40B4-BE49-F238E27FC236}">
                <a16:creationId xmlns:a16="http://schemas.microsoft.com/office/drawing/2014/main" id="{073FA3EF-9C93-4EE1-B793-D0C0C5EFE5FD}"/>
              </a:ext>
            </a:extLst>
          </p:cNvPr>
          <p:cNvSpPr txBox="1">
            <a:spLocks noChangeArrowheads="1"/>
          </p:cNvSpPr>
          <p:nvPr/>
        </p:nvSpPr>
        <p:spPr bwMode="auto">
          <a:xfrm>
            <a:off x="0" y="1"/>
            <a:ext cx="12192000" cy="646331"/>
          </a:xfrm>
          <a:prstGeom prst="rect">
            <a:avLst/>
          </a:prstGeom>
          <a:noFill/>
          <a:ln w="9525">
            <a:noFill/>
            <a:miter lim="800000"/>
            <a:headEnd/>
            <a:tailEnd/>
          </a:ln>
        </p:spPr>
        <p:txBody>
          <a:bodyPr>
            <a:spAutoFit/>
          </a:bodyPr>
          <a:lstStyle/>
          <a:p>
            <a:pPr>
              <a:spcBef>
                <a:spcPct val="50000"/>
              </a:spcBef>
            </a:pPr>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nhóm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E72E2692-3435-4C26-B566-AEBF7A98B71C}"/>
              </a:ext>
            </a:extLst>
          </p:cNvPr>
          <p:cNvGraphicFramePr>
            <a:graphicFrameLocks noGrp="1"/>
          </p:cNvGraphicFramePr>
          <p:nvPr>
            <p:extLst>
              <p:ext uri="{D42A27DB-BD31-4B8C-83A1-F6EECF244321}">
                <p14:modId xmlns:p14="http://schemas.microsoft.com/office/powerpoint/2010/main" val="3348554774"/>
              </p:ext>
            </p:extLst>
          </p:nvPr>
        </p:nvGraphicFramePr>
        <p:xfrm>
          <a:off x="0" y="719665"/>
          <a:ext cx="12191999" cy="6138333"/>
        </p:xfrm>
        <a:graphic>
          <a:graphicData uri="http://schemas.openxmlformats.org/drawingml/2006/table">
            <a:tbl>
              <a:tblPr firstRow="1" bandRow="1">
                <a:tableStyleId>{5C22544A-7EE6-4342-B048-85BDC9FD1C3A}</a:tableStyleId>
              </a:tblPr>
              <a:tblGrid>
                <a:gridCol w="4010526">
                  <a:extLst>
                    <a:ext uri="{9D8B030D-6E8A-4147-A177-3AD203B41FA5}">
                      <a16:colId xmlns:a16="http://schemas.microsoft.com/office/drawing/2014/main" val="4266758101"/>
                    </a:ext>
                  </a:extLst>
                </a:gridCol>
                <a:gridCol w="4170947">
                  <a:extLst>
                    <a:ext uri="{9D8B030D-6E8A-4147-A177-3AD203B41FA5}">
                      <a16:colId xmlns:a16="http://schemas.microsoft.com/office/drawing/2014/main" val="3181830510"/>
                    </a:ext>
                  </a:extLst>
                </a:gridCol>
                <a:gridCol w="4010526">
                  <a:extLst>
                    <a:ext uri="{9D8B030D-6E8A-4147-A177-3AD203B41FA5}">
                      <a16:colId xmlns:a16="http://schemas.microsoft.com/office/drawing/2014/main" val="3422306006"/>
                    </a:ext>
                  </a:extLst>
                </a:gridCol>
              </a:tblGrid>
              <a:tr h="1002292">
                <a:tc>
                  <a:txBody>
                    <a:bodyPr/>
                    <a:lstStyle/>
                    <a:p>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5369463"/>
                  </a:ext>
                </a:extLst>
              </a:tr>
              <a:tr h="513604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27363166"/>
                  </a:ext>
                </a:extLst>
              </a:tr>
            </a:tbl>
          </a:graphicData>
        </a:graphic>
      </p:graphicFrame>
      <p:grpSp>
        <p:nvGrpSpPr>
          <p:cNvPr id="6" name="Group 44">
            <a:extLst>
              <a:ext uri="{FF2B5EF4-FFF2-40B4-BE49-F238E27FC236}">
                <a16:creationId xmlns:a16="http://schemas.microsoft.com/office/drawing/2014/main" id="{3F4AC834-C31F-476A-A718-4F767B17DD35}"/>
              </a:ext>
            </a:extLst>
          </p:cNvPr>
          <p:cNvGrpSpPr>
            <a:grpSpLocks/>
          </p:cNvGrpSpPr>
          <p:nvPr/>
        </p:nvGrpSpPr>
        <p:grpSpPr bwMode="auto">
          <a:xfrm>
            <a:off x="743895" y="1780221"/>
            <a:ext cx="2743200" cy="882650"/>
            <a:chOff x="0" y="1752"/>
            <a:chExt cx="930" cy="584"/>
          </a:xfrm>
        </p:grpSpPr>
        <p:pic>
          <p:nvPicPr>
            <p:cNvPr id="7" name="Picture 38" descr="#0">
              <a:extLst>
                <a:ext uri="{FF2B5EF4-FFF2-40B4-BE49-F238E27FC236}">
                  <a16:creationId xmlns:a16="http://schemas.microsoft.com/office/drawing/2014/main" id="{6EC9B766-1092-4E58-9790-8B0C56483D22}"/>
                </a:ext>
              </a:extLst>
            </p:cNvPr>
            <p:cNvPicPr>
              <a:picLocks noChangeAspect="1" noChangeArrowheads="1" noCrop="1"/>
            </p:cNvPicPr>
            <p:nvPr/>
          </p:nvPicPr>
          <p:blipFill>
            <a:blip r:embed="rId3"/>
            <a:srcRect/>
            <a:stretch>
              <a:fillRect/>
            </a:stretch>
          </p:blipFill>
          <p:spPr bwMode="auto">
            <a:xfrm>
              <a:off x="0" y="1752"/>
              <a:ext cx="930" cy="556"/>
            </a:xfrm>
            <a:prstGeom prst="rect">
              <a:avLst/>
            </a:prstGeom>
            <a:noFill/>
            <a:ln w="9525">
              <a:noFill/>
              <a:miter lim="800000"/>
              <a:headEnd/>
              <a:tailEnd/>
            </a:ln>
          </p:spPr>
        </p:pic>
        <p:sp>
          <p:nvSpPr>
            <p:cNvPr id="8" name="Oval 39">
              <a:extLst>
                <a:ext uri="{FF2B5EF4-FFF2-40B4-BE49-F238E27FC236}">
                  <a16:creationId xmlns:a16="http://schemas.microsoft.com/office/drawing/2014/main" id="{50687367-FC6B-4862-95C1-6CAFDA976A8C}"/>
                </a:ext>
              </a:extLst>
            </p:cNvPr>
            <p:cNvSpPr>
              <a:spLocks noChangeArrowheads="1"/>
            </p:cNvSpPr>
            <p:nvPr/>
          </p:nvSpPr>
          <p:spPr bwMode="auto">
            <a:xfrm>
              <a:off x="476" y="2160"/>
              <a:ext cx="195" cy="176"/>
            </a:xfrm>
            <a:prstGeom prst="ellipse">
              <a:avLst/>
            </a:prstGeom>
            <a:solidFill>
              <a:schemeClr val="accent1"/>
            </a:solidFill>
            <a:ln w="9525">
              <a:solidFill>
                <a:schemeClr val="tx1"/>
              </a:solidFill>
              <a:round/>
              <a:headEnd/>
              <a:tailEnd/>
            </a:ln>
          </p:spPr>
          <p:txBody>
            <a:bodyPr wrap="none" anchor="ctr"/>
            <a:lstStyle/>
            <a:p>
              <a:pPr algn="ctr"/>
              <a:r>
                <a:rPr lang="en-US" sz="3600" dirty="0">
                  <a:solidFill>
                    <a:schemeClr val="tx2"/>
                  </a:solidFill>
                </a:rPr>
                <a:t>3</a:t>
              </a:r>
            </a:p>
          </p:txBody>
        </p:sp>
      </p:grpSp>
      <p:grpSp>
        <p:nvGrpSpPr>
          <p:cNvPr id="9" name="Group 40">
            <a:extLst>
              <a:ext uri="{FF2B5EF4-FFF2-40B4-BE49-F238E27FC236}">
                <a16:creationId xmlns:a16="http://schemas.microsoft.com/office/drawing/2014/main" id="{0177F380-F9ED-49B0-984A-34B2C6E3B5BD}"/>
              </a:ext>
            </a:extLst>
          </p:cNvPr>
          <p:cNvGrpSpPr>
            <a:grpSpLocks/>
          </p:cNvGrpSpPr>
          <p:nvPr/>
        </p:nvGrpSpPr>
        <p:grpSpPr bwMode="auto">
          <a:xfrm>
            <a:off x="763881" y="2812210"/>
            <a:ext cx="2942862" cy="1079500"/>
            <a:chOff x="2928" y="480"/>
            <a:chExt cx="2640" cy="2592"/>
          </a:xfrm>
        </p:grpSpPr>
        <p:pic>
          <p:nvPicPr>
            <p:cNvPr id="10" name="Picture 41" descr="DSC00837">
              <a:extLst>
                <a:ext uri="{FF2B5EF4-FFF2-40B4-BE49-F238E27FC236}">
                  <a16:creationId xmlns:a16="http://schemas.microsoft.com/office/drawing/2014/main" id="{CE36DF74-3404-4394-BEA0-D837FA49EAD0}"/>
                </a:ext>
              </a:extLst>
            </p:cNvPr>
            <p:cNvPicPr>
              <a:picLocks noChangeAspect="1" noChangeArrowheads="1"/>
            </p:cNvPicPr>
            <p:nvPr/>
          </p:nvPicPr>
          <p:blipFill>
            <a:blip r:embed="rId4"/>
            <a:srcRect/>
            <a:stretch>
              <a:fillRect/>
            </a:stretch>
          </p:blipFill>
          <p:spPr bwMode="auto">
            <a:xfrm>
              <a:off x="2928" y="480"/>
              <a:ext cx="2640" cy="2592"/>
            </a:xfrm>
            <a:prstGeom prst="rect">
              <a:avLst/>
            </a:prstGeom>
            <a:noFill/>
            <a:ln w="9525">
              <a:noFill/>
              <a:miter lim="800000"/>
              <a:headEnd/>
              <a:tailEnd/>
            </a:ln>
          </p:spPr>
        </p:pic>
        <p:sp>
          <p:nvSpPr>
            <p:cNvPr id="11" name="Oval 42">
              <a:extLst>
                <a:ext uri="{FF2B5EF4-FFF2-40B4-BE49-F238E27FC236}">
                  <a16:creationId xmlns:a16="http://schemas.microsoft.com/office/drawing/2014/main" id="{053DDBFA-DDA8-4B39-80E8-F0D74A8F36E5}"/>
                </a:ext>
              </a:extLst>
            </p:cNvPr>
            <p:cNvSpPr>
              <a:spLocks noChangeArrowheads="1"/>
            </p:cNvSpPr>
            <p:nvPr/>
          </p:nvSpPr>
          <p:spPr bwMode="auto">
            <a:xfrm>
              <a:off x="2976" y="2496"/>
              <a:ext cx="528" cy="540"/>
            </a:xfrm>
            <a:prstGeom prst="ellipse">
              <a:avLst/>
            </a:prstGeom>
            <a:solidFill>
              <a:schemeClr val="accent1"/>
            </a:solidFill>
            <a:ln w="9525">
              <a:solidFill>
                <a:schemeClr val="tx1"/>
              </a:solidFill>
              <a:round/>
              <a:headEnd/>
              <a:tailEnd/>
            </a:ln>
          </p:spPr>
          <p:txBody>
            <a:bodyPr wrap="none" anchor="ctr"/>
            <a:lstStyle/>
            <a:p>
              <a:pPr algn="ctr"/>
              <a:r>
                <a:rPr lang="en-US" sz="3600">
                  <a:latin typeface="Arial" charset="0"/>
                </a:rPr>
                <a:t>8</a:t>
              </a:r>
            </a:p>
          </p:txBody>
        </p:sp>
      </p:grpSp>
      <p:grpSp>
        <p:nvGrpSpPr>
          <p:cNvPr id="13" name="Group 49">
            <a:extLst>
              <a:ext uri="{FF2B5EF4-FFF2-40B4-BE49-F238E27FC236}">
                <a16:creationId xmlns:a16="http://schemas.microsoft.com/office/drawing/2014/main" id="{9F03FBF7-9637-466D-857A-C04449CC53A0}"/>
              </a:ext>
            </a:extLst>
          </p:cNvPr>
          <p:cNvGrpSpPr>
            <a:grpSpLocks/>
          </p:cNvGrpSpPr>
          <p:nvPr/>
        </p:nvGrpSpPr>
        <p:grpSpPr bwMode="auto">
          <a:xfrm>
            <a:off x="4419599" y="1787008"/>
            <a:ext cx="3082045" cy="875863"/>
            <a:chOff x="1056" y="192"/>
            <a:chExt cx="1392" cy="1056"/>
          </a:xfrm>
        </p:grpSpPr>
        <p:pic>
          <p:nvPicPr>
            <p:cNvPr id="14" name="Picture 50" descr="hinh (7)">
              <a:extLst>
                <a:ext uri="{FF2B5EF4-FFF2-40B4-BE49-F238E27FC236}">
                  <a16:creationId xmlns:a16="http://schemas.microsoft.com/office/drawing/2014/main" id="{D4E01AB3-5379-49A5-A7A0-6876FA909449}"/>
                </a:ext>
              </a:extLst>
            </p:cNvPr>
            <p:cNvPicPr>
              <a:picLocks noChangeAspect="1" noChangeArrowheads="1"/>
            </p:cNvPicPr>
            <p:nvPr/>
          </p:nvPicPr>
          <p:blipFill>
            <a:blip r:embed="rId5"/>
            <a:srcRect/>
            <a:stretch>
              <a:fillRect/>
            </a:stretch>
          </p:blipFill>
          <p:spPr bwMode="auto">
            <a:xfrm>
              <a:off x="1056" y="192"/>
              <a:ext cx="1392" cy="1056"/>
            </a:xfrm>
            <a:prstGeom prst="rect">
              <a:avLst/>
            </a:prstGeom>
            <a:noFill/>
            <a:ln w="9525">
              <a:noFill/>
              <a:miter lim="800000"/>
              <a:headEnd/>
              <a:tailEnd/>
            </a:ln>
          </p:spPr>
        </p:pic>
        <p:sp>
          <p:nvSpPr>
            <p:cNvPr id="15" name="Oval 51">
              <a:extLst>
                <a:ext uri="{FF2B5EF4-FFF2-40B4-BE49-F238E27FC236}">
                  <a16:creationId xmlns:a16="http://schemas.microsoft.com/office/drawing/2014/main" id="{8A0961E9-ED9A-43AA-8DB1-76CB2AAAF912}"/>
                </a:ext>
              </a:extLst>
            </p:cNvPr>
            <p:cNvSpPr>
              <a:spLocks noChangeArrowheads="1"/>
            </p:cNvSpPr>
            <p:nvPr/>
          </p:nvSpPr>
          <p:spPr bwMode="auto">
            <a:xfrm>
              <a:off x="1584" y="927"/>
              <a:ext cx="288" cy="273"/>
            </a:xfrm>
            <a:prstGeom prst="ellipse">
              <a:avLst/>
            </a:prstGeom>
            <a:solidFill>
              <a:schemeClr val="accent1"/>
            </a:solidFill>
            <a:ln w="9525">
              <a:solidFill>
                <a:schemeClr val="tx1"/>
              </a:solidFill>
              <a:round/>
              <a:headEnd/>
              <a:tailEnd/>
            </a:ln>
          </p:spPr>
          <p:txBody>
            <a:bodyPr wrap="none" anchor="ctr"/>
            <a:lstStyle/>
            <a:p>
              <a:pPr algn="ctr"/>
              <a:r>
                <a:rPr lang="en-US" sz="3600" dirty="0">
                  <a:latin typeface="Arial" charset="0"/>
                </a:rPr>
                <a:t>1</a:t>
              </a:r>
            </a:p>
          </p:txBody>
        </p:sp>
      </p:grpSp>
      <p:grpSp>
        <p:nvGrpSpPr>
          <p:cNvPr id="16" name="Group 52">
            <a:extLst>
              <a:ext uri="{FF2B5EF4-FFF2-40B4-BE49-F238E27FC236}">
                <a16:creationId xmlns:a16="http://schemas.microsoft.com/office/drawing/2014/main" id="{92AA6E99-6557-4DFB-926B-157A4BC5151E}"/>
              </a:ext>
            </a:extLst>
          </p:cNvPr>
          <p:cNvGrpSpPr>
            <a:grpSpLocks/>
          </p:cNvGrpSpPr>
          <p:nvPr/>
        </p:nvGrpSpPr>
        <p:grpSpPr bwMode="auto">
          <a:xfrm>
            <a:off x="4501092" y="2910740"/>
            <a:ext cx="3082044" cy="1079500"/>
            <a:chOff x="3264" y="240"/>
            <a:chExt cx="1488" cy="1125"/>
          </a:xfrm>
        </p:grpSpPr>
        <p:pic>
          <p:nvPicPr>
            <p:cNvPr id="17" name="Picture 53" descr="hinh (8)">
              <a:extLst>
                <a:ext uri="{FF2B5EF4-FFF2-40B4-BE49-F238E27FC236}">
                  <a16:creationId xmlns:a16="http://schemas.microsoft.com/office/drawing/2014/main" id="{C0FE7C45-1612-45D1-997A-C25042529661}"/>
                </a:ext>
              </a:extLst>
            </p:cNvPr>
            <p:cNvPicPr>
              <a:picLocks noChangeAspect="1" noChangeArrowheads="1"/>
            </p:cNvPicPr>
            <p:nvPr/>
          </p:nvPicPr>
          <p:blipFill>
            <a:blip r:embed="rId6"/>
            <a:srcRect/>
            <a:stretch>
              <a:fillRect/>
            </a:stretch>
          </p:blipFill>
          <p:spPr bwMode="auto">
            <a:xfrm>
              <a:off x="3264" y="240"/>
              <a:ext cx="1488" cy="1056"/>
            </a:xfrm>
            <a:prstGeom prst="rect">
              <a:avLst/>
            </a:prstGeom>
            <a:noFill/>
            <a:ln w="9525">
              <a:noFill/>
              <a:miter lim="800000"/>
              <a:headEnd/>
              <a:tailEnd/>
            </a:ln>
          </p:spPr>
        </p:pic>
        <p:sp>
          <p:nvSpPr>
            <p:cNvPr id="18" name="Oval 54">
              <a:extLst>
                <a:ext uri="{FF2B5EF4-FFF2-40B4-BE49-F238E27FC236}">
                  <a16:creationId xmlns:a16="http://schemas.microsoft.com/office/drawing/2014/main" id="{E1564A31-18A1-4D71-B52D-A822A19EFD0C}"/>
                </a:ext>
              </a:extLst>
            </p:cNvPr>
            <p:cNvSpPr>
              <a:spLocks noChangeArrowheads="1"/>
            </p:cNvSpPr>
            <p:nvPr/>
          </p:nvSpPr>
          <p:spPr bwMode="auto">
            <a:xfrm>
              <a:off x="3840" y="1017"/>
              <a:ext cx="288" cy="348"/>
            </a:xfrm>
            <a:prstGeom prst="ellipse">
              <a:avLst/>
            </a:prstGeom>
            <a:solidFill>
              <a:schemeClr val="accent1"/>
            </a:solidFill>
            <a:ln w="9525">
              <a:solidFill>
                <a:schemeClr val="tx1"/>
              </a:solidFill>
              <a:round/>
              <a:headEnd/>
              <a:tailEnd/>
            </a:ln>
          </p:spPr>
          <p:txBody>
            <a:bodyPr wrap="none" anchor="ctr"/>
            <a:lstStyle/>
            <a:p>
              <a:pPr algn="ctr"/>
              <a:r>
                <a:rPr lang="en-US" sz="3600" dirty="0">
                  <a:latin typeface="Arial" charset="0"/>
                </a:rPr>
                <a:t>2</a:t>
              </a:r>
            </a:p>
          </p:txBody>
        </p:sp>
      </p:grpSp>
      <p:grpSp>
        <p:nvGrpSpPr>
          <p:cNvPr id="19" name="Group 55">
            <a:extLst>
              <a:ext uri="{FF2B5EF4-FFF2-40B4-BE49-F238E27FC236}">
                <a16:creationId xmlns:a16="http://schemas.microsoft.com/office/drawing/2014/main" id="{3D0B0FF8-ED52-4B65-9DEF-65E36B6827CA}"/>
              </a:ext>
            </a:extLst>
          </p:cNvPr>
          <p:cNvGrpSpPr>
            <a:grpSpLocks/>
          </p:cNvGrpSpPr>
          <p:nvPr/>
        </p:nvGrpSpPr>
        <p:grpSpPr bwMode="auto">
          <a:xfrm>
            <a:off x="4419600" y="4204268"/>
            <a:ext cx="3200400" cy="1223961"/>
            <a:chOff x="3360" y="1584"/>
            <a:chExt cx="1440" cy="1056"/>
          </a:xfrm>
        </p:grpSpPr>
        <p:pic>
          <p:nvPicPr>
            <p:cNvPr id="20" name="Picture 56" descr="hinh (1)">
              <a:extLst>
                <a:ext uri="{FF2B5EF4-FFF2-40B4-BE49-F238E27FC236}">
                  <a16:creationId xmlns:a16="http://schemas.microsoft.com/office/drawing/2014/main" id="{358F24AF-AB91-4AFA-9C17-438F550DAA5B}"/>
                </a:ext>
              </a:extLst>
            </p:cNvPr>
            <p:cNvPicPr>
              <a:picLocks noChangeAspect="1" noChangeArrowheads="1"/>
            </p:cNvPicPr>
            <p:nvPr/>
          </p:nvPicPr>
          <p:blipFill>
            <a:blip r:embed="rId7"/>
            <a:srcRect/>
            <a:stretch>
              <a:fillRect/>
            </a:stretch>
          </p:blipFill>
          <p:spPr bwMode="auto">
            <a:xfrm>
              <a:off x="3360" y="1584"/>
              <a:ext cx="1440" cy="1056"/>
            </a:xfrm>
            <a:prstGeom prst="rect">
              <a:avLst/>
            </a:prstGeom>
            <a:noFill/>
            <a:ln w="9525">
              <a:noFill/>
              <a:miter lim="800000"/>
              <a:headEnd/>
              <a:tailEnd/>
            </a:ln>
          </p:spPr>
        </p:pic>
        <p:sp>
          <p:nvSpPr>
            <p:cNvPr id="21" name="Oval 57">
              <a:extLst>
                <a:ext uri="{FF2B5EF4-FFF2-40B4-BE49-F238E27FC236}">
                  <a16:creationId xmlns:a16="http://schemas.microsoft.com/office/drawing/2014/main" id="{45DD7327-0469-4DB0-ABC1-BEBC77EF81A3}"/>
                </a:ext>
              </a:extLst>
            </p:cNvPr>
            <p:cNvSpPr>
              <a:spLocks noChangeArrowheads="1"/>
            </p:cNvSpPr>
            <p:nvPr/>
          </p:nvSpPr>
          <p:spPr bwMode="auto">
            <a:xfrm>
              <a:off x="3360" y="1584"/>
              <a:ext cx="288" cy="347"/>
            </a:xfrm>
            <a:prstGeom prst="ellipse">
              <a:avLst/>
            </a:prstGeom>
            <a:solidFill>
              <a:schemeClr val="accent1"/>
            </a:solidFill>
            <a:ln w="9525">
              <a:solidFill>
                <a:schemeClr val="tx1"/>
              </a:solidFill>
              <a:round/>
              <a:headEnd/>
              <a:tailEnd/>
            </a:ln>
          </p:spPr>
          <p:txBody>
            <a:bodyPr wrap="none" anchor="ctr"/>
            <a:lstStyle/>
            <a:p>
              <a:pPr algn="ctr"/>
              <a:r>
                <a:rPr lang="en-US" sz="3600" dirty="0">
                  <a:latin typeface="Arial" charset="0"/>
                </a:rPr>
                <a:t>9</a:t>
              </a:r>
            </a:p>
          </p:txBody>
        </p:sp>
      </p:grpSp>
      <p:grpSp>
        <p:nvGrpSpPr>
          <p:cNvPr id="22" name="Group 63">
            <a:extLst>
              <a:ext uri="{FF2B5EF4-FFF2-40B4-BE49-F238E27FC236}">
                <a16:creationId xmlns:a16="http://schemas.microsoft.com/office/drawing/2014/main" id="{19E1FE9A-C793-4DDA-80F0-E84D84C90044}"/>
              </a:ext>
            </a:extLst>
          </p:cNvPr>
          <p:cNvGrpSpPr>
            <a:grpSpLocks/>
          </p:cNvGrpSpPr>
          <p:nvPr/>
        </p:nvGrpSpPr>
        <p:grpSpPr bwMode="auto">
          <a:xfrm>
            <a:off x="4419600" y="5628695"/>
            <a:ext cx="3200400" cy="1128981"/>
            <a:chOff x="1440" y="2928"/>
            <a:chExt cx="1475" cy="1056"/>
          </a:xfrm>
        </p:grpSpPr>
        <p:pic>
          <p:nvPicPr>
            <p:cNvPr id="23" name="Picture 64" descr="hinh (4)">
              <a:extLst>
                <a:ext uri="{FF2B5EF4-FFF2-40B4-BE49-F238E27FC236}">
                  <a16:creationId xmlns:a16="http://schemas.microsoft.com/office/drawing/2014/main" id="{0B93E31C-04FF-47AA-A62A-4299E8CE0F15}"/>
                </a:ext>
              </a:extLst>
            </p:cNvPr>
            <p:cNvPicPr>
              <a:picLocks noChangeAspect="1" noChangeArrowheads="1"/>
            </p:cNvPicPr>
            <p:nvPr/>
          </p:nvPicPr>
          <p:blipFill>
            <a:blip r:embed="rId8"/>
            <a:srcRect/>
            <a:stretch>
              <a:fillRect/>
            </a:stretch>
          </p:blipFill>
          <p:spPr bwMode="auto">
            <a:xfrm>
              <a:off x="1440" y="2928"/>
              <a:ext cx="1475" cy="1056"/>
            </a:xfrm>
            <a:prstGeom prst="rect">
              <a:avLst/>
            </a:prstGeom>
            <a:noFill/>
            <a:ln w="9525">
              <a:noFill/>
              <a:miter lim="800000"/>
              <a:headEnd/>
              <a:tailEnd/>
            </a:ln>
          </p:spPr>
        </p:pic>
        <p:sp>
          <p:nvSpPr>
            <p:cNvPr id="24" name="Oval 65">
              <a:extLst>
                <a:ext uri="{FF2B5EF4-FFF2-40B4-BE49-F238E27FC236}">
                  <a16:creationId xmlns:a16="http://schemas.microsoft.com/office/drawing/2014/main" id="{C79E4ACA-2BC8-4F5A-A157-6A04ABDAC0A4}"/>
                </a:ext>
              </a:extLst>
            </p:cNvPr>
            <p:cNvSpPr>
              <a:spLocks noChangeArrowheads="1"/>
            </p:cNvSpPr>
            <p:nvPr/>
          </p:nvSpPr>
          <p:spPr bwMode="auto">
            <a:xfrm>
              <a:off x="1440" y="3577"/>
              <a:ext cx="288" cy="407"/>
            </a:xfrm>
            <a:prstGeom prst="ellipse">
              <a:avLst/>
            </a:prstGeom>
            <a:solidFill>
              <a:schemeClr val="accent1"/>
            </a:solidFill>
            <a:ln w="9525">
              <a:solidFill>
                <a:schemeClr val="tx1"/>
              </a:solidFill>
              <a:round/>
              <a:headEnd/>
              <a:tailEnd/>
            </a:ln>
          </p:spPr>
          <p:txBody>
            <a:bodyPr wrap="none" anchor="ctr"/>
            <a:lstStyle/>
            <a:p>
              <a:pPr algn="ctr"/>
              <a:r>
                <a:rPr lang="en-US" sz="3600" dirty="0">
                  <a:latin typeface="Arial" charset="0"/>
                </a:rPr>
                <a:t>6</a:t>
              </a:r>
              <a:endParaRPr lang="en-US" sz="3600" dirty="0">
                <a:solidFill>
                  <a:schemeClr val="tx2"/>
                </a:solidFill>
              </a:endParaRPr>
            </a:p>
          </p:txBody>
        </p:sp>
      </p:grpSp>
      <p:grpSp>
        <p:nvGrpSpPr>
          <p:cNvPr id="28" name="Group 69">
            <a:extLst>
              <a:ext uri="{FF2B5EF4-FFF2-40B4-BE49-F238E27FC236}">
                <a16:creationId xmlns:a16="http://schemas.microsoft.com/office/drawing/2014/main" id="{C21F17D8-4A94-4504-BFE3-84BA33081AFF}"/>
              </a:ext>
            </a:extLst>
          </p:cNvPr>
          <p:cNvGrpSpPr>
            <a:grpSpLocks/>
          </p:cNvGrpSpPr>
          <p:nvPr/>
        </p:nvGrpSpPr>
        <p:grpSpPr bwMode="auto">
          <a:xfrm>
            <a:off x="763882" y="4127294"/>
            <a:ext cx="2942861" cy="1223962"/>
            <a:chOff x="1440" y="1584"/>
            <a:chExt cx="1440" cy="1056"/>
          </a:xfrm>
        </p:grpSpPr>
        <p:pic>
          <p:nvPicPr>
            <p:cNvPr id="29" name="Picture 70" descr="hinh (0)">
              <a:extLst>
                <a:ext uri="{FF2B5EF4-FFF2-40B4-BE49-F238E27FC236}">
                  <a16:creationId xmlns:a16="http://schemas.microsoft.com/office/drawing/2014/main" id="{DC1D1186-D7E1-4CC2-947D-7BA3CC2D138C}"/>
                </a:ext>
              </a:extLst>
            </p:cNvPr>
            <p:cNvPicPr>
              <a:picLocks noChangeAspect="1" noChangeArrowheads="1"/>
            </p:cNvPicPr>
            <p:nvPr/>
          </p:nvPicPr>
          <p:blipFill>
            <a:blip r:embed="rId9"/>
            <a:srcRect/>
            <a:stretch>
              <a:fillRect/>
            </a:stretch>
          </p:blipFill>
          <p:spPr bwMode="auto">
            <a:xfrm>
              <a:off x="1440" y="1584"/>
              <a:ext cx="1440" cy="1056"/>
            </a:xfrm>
            <a:prstGeom prst="rect">
              <a:avLst/>
            </a:prstGeom>
            <a:noFill/>
            <a:ln w="9525">
              <a:noFill/>
              <a:miter lim="800000"/>
              <a:headEnd/>
              <a:tailEnd/>
            </a:ln>
          </p:spPr>
        </p:pic>
        <p:sp>
          <p:nvSpPr>
            <p:cNvPr id="30" name="Oval 71">
              <a:extLst>
                <a:ext uri="{FF2B5EF4-FFF2-40B4-BE49-F238E27FC236}">
                  <a16:creationId xmlns:a16="http://schemas.microsoft.com/office/drawing/2014/main" id="{A5ABA1BA-0947-48A4-9B27-E5B428C1E10E}"/>
                </a:ext>
              </a:extLst>
            </p:cNvPr>
            <p:cNvSpPr>
              <a:spLocks noChangeArrowheads="1"/>
            </p:cNvSpPr>
            <p:nvPr/>
          </p:nvSpPr>
          <p:spPr bwMode="auto">
            <a:xfrm>
              <a:off x="1488" y="2352"/>
              <a:ext cx="288" cy="240"/>
            </a:xfrm>
            <a:prstGeom prst="ellipse">
              <a:avLst/>
            </a:prstGeom>
            <a:solidFill>
              <a:schemeClr val="accent1"/>
            </a:solidFill>
            <a:ln w="9525">
              <a:solidFill>
                <a:schemeClr val="tx1"/>
              </a:solidFill>
              <a:round/>
              <a:headEnd/>
              <a:tailEnd/>
            </a:ln>
          </p:spPr>
          <p:txBody>
            <a:bodyPr wrap="none" anchor="ctr"/>
            <a:lstStyle/>
            <a:p>
              <a:pPr algn="ctr"/>
              <a:r>
                <a:rPr lang="en-US" sz="3600">
                  <a:latin typeface="Arial" charset="0"/>
                </a:rPr>
                <a:t>5</a:t>
              </a:r>
              <a:endParaRPr lang="en-US" sz="3600">
                <a:solidFill>
                  <a:schemeClr val="tx2"/>
                </a:solidFill>
              </a:endParaRPr>
            </a:p>
          </p:txBody>
        </p:sp>
      </p:grpSp>
      <p:grpSp>
        <p:nvGrpSpPr>
          <p:cNvPr id="31" name="Group 77">
            <a:extLst>
              <a:ext uri="{FF2B5EF4-FFF2-40B4-BE49-F238E27FC236}">
                <a16:creationId xmlns:a16="http://schemas.microsoft.com/office/drawing/2014/main" id="{0224543A-A172-448D-B196-B3974DA8432E}"/>
              </a:ext>
            </a:extLst>
          </p:cNvPr>
          <p:cNvGrpSpPr>
            <a:grpSpLocks/>
          </p:cNvGrpSpPr>
          <p:nvPr/>
        </p:nvGrpSpPr>
        <p:grpSpPr bwMode="auto">
          <a:xfrm>
            <a:off x="8485260" y="1787008"/>
            <a:ext cx="2962846" cy="1295400"/>
            <a:chOff x="0" y="1584"/>
            <a:chExt cx="1440" cy="1061"/>
          </a:xfrm>
        </p:grpSpPr>
        <p:pic>
          <p:nvPicPr>
            <p:cNvPr id="32" name="Picture 78" descr="hinh (10)">
              <a:extLst>
                <a:ext uri="{FF2B5EF4-FFF2-40B4-BE49-F238E27FC236}">
                  <a16:creationId xmlns:a16="http://schemas.microsoft.com/office/drawing/2014/main" id="{28F66707-BCB5-4196-902B-0588E07D53E3}"/>
                </a:ext>
              </a:extLst>
            </p:cNvPr>
            <p:cNvPicPr>
              <a:picLocks noChangeAspect="1" noChangeArrowheads="1"/>
            </p:cNvPicPr>
            <p:nvPr/>
          </p:nvPicPr>
          <p:blipFill>
            <a:blip r:embed="rId10"/>
            <a:srcRect/>
            <a:stretch>
              <a:fillRect/>
            </a:stretch>
          </p:blipFill>
          <p:spPr bwMode="auto">
            <a:xfrm>
              <a:off x="0" y="1584"/>
              <a:ext cx="1440" cy="1061"/>
            </a:xfrm>
            <a:prstGeom prst="rect">
              <a:avLst/>
            </a:prstGeom>
            <a:noFill/>
            <a:ln w="9525">
              <a:noFill/>
              <a:miter lim="800000"/>
              <a:headEnd/>
              <a:tailEnd/>
            </a:ln>
          </p:spPr>
        </p:pic>
        <p:sp>
          <p:nvSpPr>
            <p:cNvPr id="33" name="Oval 79">
              <a:extLst>
                <a:ext uri="{FF2B5EF4-FFF2-40B4-BE49-F238E27FC236}">
                  <a16:creationId xmlns:a16="http://schemas.microsoft.com/office/drawing/2014/main" id="{C458795D-AEE3-4BAC-BC03-A75E6BC412A0}"/>
                </a:ext>
              </a:extLst>
            </p:cNvPr>
            <p:cNvSpPr>
              <a:spLocks noChangeArrowheads="1"/>
            </p:cNvSpPr>
            <p:nvPr/>
          </p:nvSpPr>
          <p:spPr bwMode="auto">
            <a:xfrm>
              <a:off x="1056" y="2352"/>
              <a:ext cx="288" cy="240"/>
            </a:xfrm>
            <a:prstGeom prst="ellipse">
              <a:avLst/>
            </a:prstGeom>
            <a:solidFill>
              <a:schemeClr val="accent1"/>
            </a:solidFill>
            <a:ln w="9525">
              <a:solidFill>
                <a:schemeClr val="tx1"/>
              </a:solidFill>
              <a:round/>
              <a:headEnd/>
              <a:tailEnd/>
            </a:ln>
          </p:spPr>
          <p:txBody>
            <a:bodyPr wrap="none" anchor="ctr"/>
            <a:lstStyle/>
            <a:p>
              <a:pPr algn="ctr"/>
              <a:r>
                <a:rPr lang="en-US" sz="1800">
                  <a:latin typeface="Arial" charset="0"/>
                </a:rPr>
                <a:t>4</a:t>
              </a:r>
              <a:endParaRPr lang="en-US" sz="2800">
                <a:solidFill>
                  <a:schemeClr val="tx2"/>
                </a:solidFill>
              </a:endParaRPr>
            </a:p>
          </p:txBody>
        </p:sp>
      </p:grpSp>
      <p:grpSp>
        <p:nvGrpSpPr>
          <p:cNvPr id="34" name="Group 80">
            <a:extLst>
              <a:ext uri="{FF2B5EF4-FFF2-40B4-BE49-F238E27FC236}">
                <a16:creationId xmlns:a16="http://schemas.microsoft.com/office/drawing/2014/main" id="{12F59026-82B3-4D06-B275-E0A5BB8E3DE1}"/>
              </a:ext>
            </a:extLst>
          </p:cNvPr>
          <p:cNvGrpSpPr>
            <a:grpSpLocks/>
          </p:cNvGrpSpPr>
          <p:nvPr/>
        </p:nvGrpSpPr>
        <p:grpSpPr bwMode="auto">
          <a:xfrm>
            <a:off x="8610601" y="3320518"/>
            <a:ext cx="2764012" cy="936625"/>
            <a:chOff x="4272" y="2928"/>
            <a:chExt cx="1488" cy="1056"/>
          </a:xfrm>
        </p:grpSpPr>
        <p:pic>
          <p:nvPicPr>
            <p:cNvPr id="35" name="Picture 81" descr="hinh (5)">
              <a:extLst>
                <a:ext uri="{FF2B5EF4-FFF2-40B4-BE49-F238E27FC236}">
                  <a16:creationId xmlns:a16="http://schemas.microsoft.com/office/drawing/2014/main" id="{1E4A7F84-4D66-4782-AB55-BCF46EC042C7}"/>
                </a:ext>
              </a:extLst>
            </p:cNvPr>
            <p:cNvPicPr>
              <a:picLocks noChangeAspect="1" noChangeArrowheads="1"/>
            </p:cNvPicPr>
            <p:nvPr/>
          </p:nvPicPr>
          <p:blipFill>
            <a:blip r:embed="rId11"/>
            <a:srcRect/>
            <a:stretch>
              <a:fillRect/>
            </a:stretch>
          </p:blipFill>
          <p:spPr bwMode="auto">
            <a:xfrm>
              <a:off x="4272" y="2928"/>
              <a:ext cx="1488" cy="1056"/>
            </a:xfrm>
            <a:prstGeom prst="rect">
              <a:avLst/>
            </a:prstGeom>
            <a:noFill/>
            <a:ln w="9525">
              <a:noFill/>
              <a:miter lim="800000"/>
              <a:headEnd/>
              <a:tailEnd/>
            </a:ln>
          </p:spPr>
        </p:pic>
        <p:sp>
          <p:nvSpPr>
            <p:cNvPr id="36" name="Oval 82">
              <a:extLst>
                <a:ext uri="{FF2B5EF4-FFF2-40B4-BE49-F238E27FC236}">
                  <a16:creationId xmlns:a16="http://schemas.microsoft.com/office/drawing/2014/main" id="{74C00792-DCCB-4035-AE7C-90D1E158E662}"/>
                </a:ext>
              </a:extLst>
            </p:cNvPr>
            <p:cNvSpPr>
              <a:spLocks noChangeArrowheads="1"/>
            </p:cNvSpPr>
            <p:nvPr/>
          </p:nvSpPr>
          <p:spPr bwMode="auto">
            <a:xfrm>
              <a:off x="4272" y="3696"/>
              <a:ext cx="288" cy="240"/>
            </a:xfrm>
            <a:prstGeom prst="ellipse">
              <a:avLst/>
            </a:prstGeom>
            <a:solidFill>
              <a:schemeClr val="accent1"/>
            </a:solidFill>
            <a:ln w="9525">
              <a:solidFill>
                <a:schemeClr val="tx1"/>
              </a:solidFill>
              <a:round/>
              <a:headEnd/>
              <a:tailEnd/>
            </a:ln>
          </p:spPr>
          <p:txBody>
            <a:bodyPr wrap="none" anchor="ctr"/>
            <a:lstStyle/>
            <a:p>
              <a:pPr algn="ctr"/>
              <a:r>
                <a:rPr lang="en-US" sz="1800">
                  <a:latin typeface="Arial" charset="0"/>
                </a:rPr>
                <a:t>7</a:t>
              </a:r>
            </a:p>
          </p:txBody>
        </p:sp>
      </p:grpSp>
    </p:spTree>
    <p:extLst>
      <p:ext uri="{BB962C8B-B14F-4D97-AF65-F5344CB8AC3E}">
        <p14:creationId xmlns:p14="http://schemas.microsoft.com/office/powerpoint/2010/main" val="95238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76200" y="152400"/>
            <a:ext cx="10858500" cy="646112"/>
          </a:xfrm>
          <a:prstGeom prst="rect">
            <a:avLst/>
          </a:prstGeom>
          <a:noFill/>
          <a:ln w="9525">
            <a:noFill/>
            <a:miter lim="800000"/>
            <a:headEnd/>
            <a:tailEnd/>
          </a:ln>
        </p:spPr>
        <p:txBody>
          <a:bodyPr>
            <a:spAutoFit/>
          </a:bodyPr>
          <a:lstStyle/>
          <a:p>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Tê</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giác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thỏ</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tằm</a:t>
            </a:r>
            <a:r>
              <a:rPr lang="en-US" sz="3600" b="1" i="1" dirty="0">
                <a:solidFill>
                  <a:srgbClr val="FF0000"/>
                </a:solidFill>
                <a:latin typeface="Times New Roman" pitchFamily="18" charset="0"/>
                <a:cs typeface="Times New Roman" pitchFamily="18" charset="0"/>
              </a:rPr>
              <a:t>, ….</a:t>
            </a:r>
          </a:p>
        </p:txBody>
      </p:sp>
      <p:pic>
        <p:nvPicPr>
          <p:cNvPr id="59400" name="Picture 8" descr="Cung cấp giống cỏ nuôi Tê Giác - Cỏ Cho Tê Giác Ăn Hiện Nay"/>
          <p:cNvPicPr>
            <a:picLocks noChangeAspect="1" noChangeArrowheads="1"/>
          </p:cNvPicPr>
          <p:nvPr/>
        </p:nvPicPr>
        <p:blipFill>
          <a:blip r:embed="rId3"/>
          <a:srcRect/>
          <a:stretch>
            <a:fillRect/>
          </a:stretch>
        </p:blipFill>
        <p:spPr bwMode="auto">
          <a:xfrm>
            <a:off x="1066800" y="798512"/>
            <a:ext cx="10058400" cy="2646096"/>
          </a:xfrm>
          <a:prstGeom prst="rect">
            <a:avLst/>
          </a:prstGeom>
          <a:noFill/>
          <a:ln w="9525">
            <a:noFill/>
            <a:miter lim="800000"/>
            <a:headEnd/>
            <a:tailEnd/>
          </a:ln>
        </p:spPr>
      </p:pic>
      <p:pic>
        <p:nvPicPr>
          <p:cNvPr id="2050" name="Picture 2" descr="Ngắm loài thỏ siêu đáng yêu khi ăn">
            <a:extLst>
              <a:ext uri="{FF2B5EF4-FFF2-40B4-BE49-F238E27FC236}">
                <a16:creationId xmlns:a16="http://schemas.microsoft.com/office/drawing/2014/main" id="{F950C043-A4C9-44FE-95BF-EC63301DCA7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57912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ệnh tằm ngộ độc và cách phòng tránh – Mẫu website bán con giống">
            <a:extLst>
              <a:ext uri="{FF2B5EF4-FFF2-40B4-BE49-F238E27FC236}">
                <a16:creationId xmlns:a16="http://schemas.microsoft.com/office/drawing/2014/main" id="{52B18296-60C8-4510-A551-CE47F7E8D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657600"/>
            <a:ext cx="5029200" cy="28981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400"/>
                                        </p:tgtEl>
                                        <p:attrNameLst>
                                          <p:attrName>style.visibility</p:attrName>
                                        </p:attrNameLst>
                                      </p:cBhvr>
                                      <p:to>
                                        <p:strVal val="visible"/>
                                      </p:to>
                                    </p:set>
                                    <p:anim calcmode="lin" valueType="num">
                                      <p:cBhvr additive="base">
                                        <p:cTn id="11" dur="500" fill="hold"/>
                                        <p:tgtEl>
                                          <p:spTgt spid="59400"/>
                                        </p:tgtEl>
                                        <p:attrNameLst>
                                          <p:attrName>ppt_x</p:attrName>
                                        </p:attrNameLst>
                                      </p:cBhvr>
                                      <p:tavLst>
                                        <p:tav tm="0">
                                          <p:val>
                                            <p:strVal val="#ppt_x"/>
                                          </p:val>
                                        </p:tav>
                                        <p:tav tm="100000">
                                          <p:val>
                                            <p:strVal val="#ppt_x"/>
                                          </p:val>
                                        </p:tav>
                                      </p:tavLst>
                                    </p:anim>
                                    <p:anim calcmode="lin" valueType="num">
                                      <p:cBhvr additive="base">
                                        <p:cTn id="12" dur="500" fill="hold"/>
                                        <p:tgtEl>
                                          <p:spTgt spid="594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0A756B-7609-4634-B6C2-C7546156FDDC}"/>
              </a:ext>
            </a:extLst>
          </p:cNvPr>
          <p:cNvSpPr txBox="1"/>
          <p:nvPr/>
        </p:nvSpPr>
        <p:spPr>
          <a:xfrm>
            <a:off x="32951" y="10297"/>
            <a:ext cx="5486400"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Cá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báo</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Cá sấu ăn thịt đồng loại">
            <a:extLst>
              <a:ext uri="{FF2B5EF4-FFF2-40B4-BE49-F238E27FC236}">
                <a16:creationId xmlns:a16="http://schemas.microsoft.com/office/drawing/2014/main" id="{543DC976-638F-49C7-AB32-246BDB929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56628"/>
            <a:ext cx="6121400" cy="6201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ip: Vừa sinh xong, nai mẹ lập tức bị báo ăn thịt">
            <a:extLst>
              <a:ext uri="{FF2B5EF4-FFF2-40B4-BE49-F238E27FC236}">
                <a16:creationId xmlns:a16="http://schemas.microsoft.com/office/drawing/2014/main" id="{F7126FAC-87B5-495E-8420-D1C591B4D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56628"/>
            <a:ext cx="6096000" cy="6201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44D2-B296-43B7-9A4E-83DD85A375BF}"/>
              </a:ext>
            </a:extLst>
          </p:cNvPr>
          <p:cNvSpPr>
            <a:spLocks noGrp="1"/>
          </p:cNvSpPr>
          <p:nvPr>
            <p:ph type="title"/>
          </p:nvPr>
        </p:nvSpPr>
        <p:spPr/>
        <p:txBody>
          <a:bodyPr/>
          <a:lstStyle/>
          <a:p>
            <a:endParaRPr lang="en-US"/>
          </a:p>
        </p:txBody>
      </p:sp>
      <p:pic>
        <p:nvPicPr>
          <p:cNvPr id="8194" name="Picture 2" descr="Tải +999 Hình Nền Powerpoint Màu Xanh Dương Đẹp Nhất 2018">
            <a:extLst>
              <a:ext uri="{FF2B5EF4-FFF2-40B4-BE49-F238E27FC236}">
                <a16:creationId xmlns:a16="http://schemas.microsoft.com/office/drawing/2014/main" id="{D42FCDB7-1F73-46E8-A195-22A262AE14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 y="-30915"/>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a:extLst>
              <a:ext uri="{FF2B5EF4-FFF2-40B4-BE49-F238E27FC236}">
                <a16:creationId xmlns:a16="http://schemas.microsoft.com/office/drawing/2014/main" id="{B6FAFC17-D91B-45FE-BF7C-38C88E0985F3}"/>
              </a:ext>
            </a:extLst>
          </p:cNvPr>
          <p:cNvSpPr txBox="1">
            <a:spLocks noChangeArrowheads="1"/>
          </p:cNvSpPr>
          <p:nvPr/>
        </p:nvSpPr>
        <p:spPr bwMode="auto">
          <a:xfrm>
            <a:off x="1599593" y="1524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dirty="0" err="1">
                <a:solidFill>
                  <a:srgbClr val="FF0000"/>
                </a:solidFill>
                <a:latin typeface="Times New Roman" panose="02020603050405020304" pitchFamily="18" charset="0"/>
              </a:rPr>
              <a:t>Bài</a:t>
            </a:r>
            <a:r>
              <a:rPr lang="en-US" sz="4000" b="1" dirty="0">
                <a:solidFill>
                  <a:srgbClr val="FF0000"/>
                </a:solidFill>
                <a:latin typeface="Times New Roman" panose="02020603050405020304" pitchFamily="18" charset="0"/>
              </a:rPr>
              <a:t> 63: </a:t>
            </a:r>
            <a:r>
              <a:rPr lang="en-US" sz="4000" b="1" dirty="0" err="1">
                <a:solidFill>
                  <a:srgbClr val="FF0000"/>
                </a:solidFill>
                <a:latin typeface="Times New Roman" panose="02020603050405020304" pitchFamily="18" charset="0"/>
              </a:rPr>
              <a:t>ĐỘNG</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VẬT</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ĂN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GÌ</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ĐỂ</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SỐNG</a:t>
            </a:r>
            <a:r>
              <a:rPr lang="en-US" sz="4000" b="1" dirty="0">
                <a:solidFill>
                  <a:srgbClr val="FF0000"/>
                </a:solidFill>
                <a:latin typeface="Times New Roman" panose="02020603050405020304" pitchFamily="18" charset="0"/>
              </a:rPr>
              <a:t>?</a:t>
            </a:r>
          </a:p>
        </p:txBody>
      </p:sp>
      <p:pic>
        <p:nvPicPr>
          <p:cNvPr id="11" name="图片 76803" descr="PPT素材-03">
            <a:extLst>
              <a:ext uri="{FF2B5EF4-FFF2-40B4-BE49-F238E27FC236}">
                <a16:creationId xmlns:a16="http://schemas.microsoft.com/office/drawing/2014/main" id="{FFD5B4B2-25F6-47AC-9195-D7A120F3E9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12725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CCAD350B-659A-4322-BC97-A632E5834C95}"/>
              </a:ext>
            </a:extLst>
          </p:cNvPr>
          <p:cNvSpPr txBox="1">
            <a:spLocks noChangeArrowheads="1"/>
          </p:cNvSpPr>
          <p:nvPr/>
        </p:nvSpPr>
        <p:spPr bwMode="auto">
          <a:xfrm rot="20318613">
            <a:off x="1232933" y="1458034"/>
            <a:ext cx="27013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err="1">
                <a:solidFill>
                  <a:srgbClr val="CC0000"/>
                </a:solidFill>
                <a:latin typeface="Times New Roman" panose="02020603050405020304" pitchFamily="18" charset="0"/>
                <a:cs typeface="Times New Roman" panose="02020603050405020304" pitchFamily="18" charset="0"/>
              </a:rPr>
              <a:t>Ghi</a:t>
            </a:r>
            <a:r>
              <a:rPr lang="en-US" altLang="en-US" b="1" dirty="0">
                <a:solidFill>
                  <a:srgbClr val="CC0000"/>
                </a:solidFill>
                <a:latin typeface="Times New Roman" panose="02020603050405020304" pitchFamily="18" charset="0"/>
                <a:cs typeface="Times New Roman" panose="02020603050405020304" pitchFamily="18" charset="0"/>
              </a:rPr>
              <a:t> </a:t>
            </a:r>
            <a:r>
              <a:rPr lang="en-US" altLang="en-US" b="1" dirty="0" err="1">
                <a:solidFill>
                  <a:srgbClr val="CC0000"/>
                </a:solidFill>
                <a:latin typeface="Times New Roman" panose="02020603050405020304" pitchFamily="18" charset="0"/>
                <a:cs typeface="Times New Roman" panose="02020603050405020304" pitchFamily="18" charset="0"/>
              </a:rPr>
              <a:t>nhớ</a:t>
            </a:r>
            <a:endParaRPr lang="en-US" altLang="en-US" b="1" dirty="0">
              <a:solidFill>
                <a:srgbClr val="CC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9A5C2FE-4DAC-4F81-83D6-F6E7D61FF88E}"/>
              </a:ext>
            </a:extLst>
          </p:cNvPr>
          <p:cNvSpPr txBox="1"/>
          <p:nvPr/>
        </p:nvSpPr>
        <p:spPr>
          <a:xfrm>
            <a:off x="2286001" y="2209800"/>
            <a:ext cx="8839200" cy="3554819"/>
          </a:xfrm>
          <a:prstGeom prst="rect">
            <a:avLst/>
          </a:prstGeom>
          <a:noFill/>
        </p:spPr>
        <p:txBody>
          <a:bodyPr wrap="square">
            <a:spAutoFit/>
          </a:bodyPr>
          <a:lstStyle/>
          <a:p>
            <a:pPr>
              <a:spcBef>
                <a:spcPct val="50000"/>
              </a:spcBef>
            </a:pPr>
            <a:r>
              <a:rPr lang="en-US" altLang="vi-VN" sz="3000" b="1" dirty="0" err="1">
                <a:solidFill>
                  <a:srgbClr val="C00000"/>
                </a:solidFill>
                <a:latin typeface="Times New Roman" panose="02020603050405020304" pitchFamily="18" charset="0"/>
                <a:cs typeface="Arial" panose="020B0604020202020204" pitchFamily="34" charset="0"/>
              </a:rPr>
              <a:t>Phần</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lớn</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thời</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gian</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sống</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của</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động</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vật</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dành</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cho</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việc</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kiếm</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ăn</a:t>
            </a:r>
            <a:r>
              <a:rPr lang="en-US" altLang="vi-VN" sz="3000" b="1" dirty="0">
                <a:solidFill>
                  <a:srgbClr val="C00000"/>
                </a:solidFill>
                <a:latin typeface="Times New Roman" panose="02020603050405020304" pitchFamily="18" charset="0"/>
                <a:cs typeface="Arial" panose="020B0604020202020204" pitchFamily="34" charset="0"/>
              </a:rPr>
              <a:t>. </a:t>
            </a:r>
          </a:p>
          <a:p>
            <a:pPr>
              <a:spcBef>
                <a:spcPct val="50000"/>
              </a:spcBef>
            </a:pPr>
            <a:r>
              <a:rPr lang="en-US" altLang="vi-VN" sz="3000" b="1" dirty="0" err="1">
                <a:solidFill>
                  <a:srgbClr val="C00000"/>
                </a:solidFill>
                <a:latin typeface="Times New Roman" panose="02020603050405020304" pitchFamily="18" charset="0"/>
                <a:cs typeface="Arial" panose="020B0604020202020204" pitchFamily="34" charset="0"/>
              </a:rPr>
              <a:t>Các</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loài</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động</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vật</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khác</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nhau</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có</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nhu</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cầu</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về</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thức</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ăn</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khác</a:t>
            </a:r>
            <a:r>
              <a:rPr lang="en-US" altLang="vi-VN" sz="3000" b="1" dirty="0">
                <a:solidFill>
                  <a:srgbClr val="C00000"/>
                </a:solidFill>
                <a:latin typeface="Times New Roman" panose="02020603050405020304" pitchFamily="18" charset="0"/>
                <a:cs typeface="Arial" panose="020B0604020202020204" pitchFamily="34" charset="0"/>
              </a:rPr>
              <a:t> </a:t>
            </a:r>
            <a:r>
              <a:rPr lang="en-US" altLang="vi-VN" sz="3000" b="1" dirty="0" err="1">
                <a:solidFill>
                  <a:srgbClr val="C00000"/>
                </a:solidFill>
                <a:latin typeface="Times New Roman" panose="02020603050405020304" pitchFamily="18" charset="0"/>
                <a:cs typeface="Arial" panose="020B0604020202020204" pitchFamily="34" charset="0"/>
              </a:rPr>
              <a:t>nhau</a:t>
            </a:r>
            <a:r>
              <a:rPr lang="en-US" altLang="vi-VN" sz="3000" b="1" dirty="0">
                <a:solidFill>
                  <a:srgbClr val="C00000"/>
                </a:solidFill>
                <a:latin typeface="Times New Roman" panose="02020603050405020304" pitchFamily="18" charset="0"/>
                <a:cs typeface="Times New Roman" panose="02020603050405020304" pitchFamily="18" charset="0"/>
              </a:rPr>
              <a:t>.</a:t>
            </a:r>
          </a:p>
          <a:p>
            <a:pPr>
              <a:spcBef>
                <a:spcPct val="50000"/>
              </a:spcBef>
            </a:pPr>
            <a:r>
              <a:rPr lang="en-US" altLang="vi-VN" sz="3000" b="1" dirty="0" err="1">
                <a:solidFill>
                  <a:srgbClr val="C00000"/>
                </a:solidFill>
                <a:latin typeface="Times New Roman" panose="02020603050405020304" pitchFamily="18" charset="0"/>
                <a:cs typeface="Times New Roman" panose="02020603050405020304" pitchFamily="18" charset="0"/>
              </a:rPr>
              <a:t>Có</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loài</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ăn</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thực</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vật</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có</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loài</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ăn</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thịt</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ăn</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sâu</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bọ</a:t>
            </a:r>
            <a:r>
              <a:rPr lang="en-US" altLang="vi-VN" sz="3000" b="1" dirty="0">
                <a:solidFill>
                  <a:srgbClr val="C00000"/>
                </a:solidFill>
                <a:latin typeface="Times New Roman" panose="02020603050405020304" pitchFamily="18" charset="0"/>
                <a:cs typeface="Times New Roman" panose="02020603050405020304" pitchFamily="18" charset="0"/>
              </a:rPr>
              <a:t>, </a:t>
            </a:r>
          </a:p>
          <a:p>
            <a:pPr>
              <a:spcBef>
                <a:spcPct val="50000"/>
              </a:spcBef>
            </a:pPr>
            <a:r>
              <a:rPr lang="en-US" altLang="vi-VN" sz="3000" b="1" dirty="0" err="1">
                <a:solidFill>
                  <a:srgbClr val="C00000"/>
                </a:solidFill>
                <a:latin typeface="Times New Roman" panose="02020603050405020304" pitchFamily="18" charset="0"/>
                <a:cs typeface="Times New Roman" panose="02020603050405020304" pitchFamily="18" charset="0"/>
              </a:rPr>
              <a:t>có</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loài</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ăn</a:t>
            </a:r>
            <a:r>
              <a:rPr lang="en-US" altLang="vi-VN" sz="3000" b="1" dirty="0">
                <a:solidFill>
                  <a:srgbClr val="C00000"/>
                </a:solidFill>
                <a:latin typeface="Times New Roman" panose="02020603050405020304" pitchFamily="18" charset="0"/>
                <a:cs typeface="Times New Roman" panose="02020603050405020304" pitchFamily="18" charset="0"/>
              </a:rPr>
              <a:t> </a:t>
            </a:r>
            <a:r>
              <a:rPr lang="en-US" altLang="vi-VN" sz="3000" b="1" dirty="0" err="1">
                <a:solidFill>
                  <a:srgbClr val="C00000"/>
                </a:solidFill>
                <a:latin typeface="Times New Roman" panose="02020603050405020304" pitchFamily="18" charset="0"/>
                <a:cs typeface="Times New Roman" panose="02020603050405020304" pitchFamily="18" charset="0"/>
              </a:rPr>
              <a:t>tạp</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sz="18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1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WordArt 3"/>
          <p:cNvSpPr>
            <a:spLocks noChangeArrowheads="1" noChangeShapeType="1" noTextEdit="1"/>
          </p:cNvSpPr>
          <p:nvPr/>
        </p:nvSpPr>
        <p:spPr bwMode="auto">
          <a:xfrm>
            <a:off x="2667000" y="2438400"/>
            <a:ext cx="6400800" cy="1295400"/>
          </a:xfrm>
          <a:prstGeom prst="rect">
            <a:avLst/>
          </a:prstGeom>
          <a:solidFill>
            <a:srgbClr val="C00000"/>
          </a:solidFill>
          <a:ln>
            <a:solidFill>
              <a:schemeClr val="accent1"/>
            </a:solidFill>
          </a:ln>
        </p:spPr>
        <p:txBody>
          <a:bodyPr wrap="none" fromWordArt="1">
            <a:prstTxWarp prst="textTriangle">
              <a:avLst>
                <a:gd name="adj" fmla="val 50000"/>
              </a:avLst>
            </a:prstTxWarp>
          </a:bodyPr>
          <a:lstStyle/>
          <a:p>
            <a:pPr algn="ctr"/>
            <a:r>
              <a:rPr lang="it-IT" sz="3600" b="1" kern="10" dirty="0">
                <a:ln w="9525">
                  <a:solidFill>
                    <a:srgbClr val="3366FF"/>
                  </a:solidFill>
                  <a:round/>
                  <a:headEnd/>
                  <a:tailEnd/>
                </a:ln>
                <a:solidFill>
                  <a:schemeClr val="bg1"/>
                </a:solidFill>
                <a:effectLst>
                  <a:outerShdw sy="-50000" kx="-2453608" rotWithShape="0">
                    <a:srgbClr val="868686">
                      <a:alpha val="50000"/>
                    </a:srgbClr>
                  </a:outerShdw>
                </a:effectLst>
                <a:latin typeface="Times New Roman"/>
                <a:cs typeface="Times New Roman"/>
              </a:rPr>
              <a:t>Trò chơi: Đố bạn con gì ?</a:t>
            </a:r>
            <a:endParaRPr lang="en-US" sz="3600" b="1" kern="10" dirty="0">
              <a:ln w="9525">
                <a:solidFill>
                  <a:srgbClr val="3366FF"/>
                </a:solidFill>
                <a:round/>
                <a:headEnd/>
                <a:tailEnd/>
              </a:ln>
              <a:gradFill rotWithShape="1">
                <a:gsLst>
                  <a:gs pos="0">
                    <a:srgbClr val="000099"/>
                  </a:gs>
                  <a:gs pos="100000">
                    <a:srgbClr val="FF66FF"/>
                  </a:gs>
                </a:gsLst>
                <a:lin ang="5400000" scaled="1"/>
              </a:gradFill>
              <a:effectLst>
                <a:outerShdw sy="-50000" kx="-2453608" rotWithShape="0">
                  <a:srgbClr val="868686">
                    <a:alpha val="50000"/>
                  </a:srgbClr>
                </a:outerShdw>
              </a:effectLst>
              <a:latin typeface="Times New Roman"/>
              <a:cs typeface="Times New Roman"/>
            </a:endParaRPr>
          </a:p>
        </p:txBody>
      </p:sp>
      <p:sp>
        <p:nvSpPr>
          <p:cNvPr id="157708" name="AutoShape 12">
            <a:hlinkClick r:id="rId2" action="ppaction://hlinksldjump"/>
          </p:cNvPr>
          <p:cNvSpPr>
            <a:spLocks noChangeArrowheads="1"/>
          </p:cNvSpPr>
          <p:nvPr/>
        </p:nvSpPr>
        <p:spPr bwMode="auto">
          <a:xfrm>
            <a:off x="209550" y="1171218"/>
            <a:ext cx="1282700" cy="914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dirty="0">
              <a:solidFill>
                <a:srgbClr val="FF0000"/>
              </a:solidFill>
              <a:highlight>
                <a:srgbClr val="000080"/>
              </a:highlight>
            </a:endParaRPr>
          </a:p>
        </p:txBody>
      </p:sp>
      <p:sp>
        <p:nvSpPr>
          <p:cNvPr id="2" name="TextBox 1">
            <a:extLst>
              <a:ext uri="{FF2B5EF4-FFF2-40B4-BE49-F238E27FC236}">
                <a16:creationId xmlns:a16="http://schemas.microsoft.com/office/drawing/2014/main" id="{DDC174F2-DBB6-42CB-9DC7-31B976452BDC}"/>
              </a:ext>
            </a:extLst>
          </p:cNvPr>
          <p:cNvSpPr txBox="1"/>
          <p:nvPr/>
        </p:nvSpPr>
        <p:spPr>
          <a:xfrm>
            <a:off x="0" y="-16774"/>
            <a:ext cx="6502400" cy="646331"/>
          </a:xfrm>
          <a:prstGeom prst="rect">
            <a:avLst/>
          </a:prstGeom>
          <a:noFill/>
        </p:spPr>
        <p:txBody>
          <a:bodyPr wrap="square" rtlCol="0">
            <a:spAutoFit/>
          </a:bodyPr>
          <a:lstStyle/>
          <a:p>
            <a:pPr marL="0" marR="0" algn="just">
              <a:spcBef>
                <a:spcPts val="0"/>
              </a:spcBef>
              <a:spcAft>
                <a:spcPts val="0"/>
              </a:spcAft>
            </a:pPr>
            <a:r>
              <a:rPr lang="vi-VN" sz="36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3. Luyện tập, thực hành:</a:t>
            </a:r>
            <a:endParaRPr lang="en-US" sz="3600" dirty="0">
              <a:effectLst/>
              <a:highlight>
                <a:srgbClr val="FFFF00"/>
              </a:highlight>
              <a:latin typeface=".VnAristote"/>
              <a:ea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57699"/>
                                        </p:tgtEl>
                                        <p:attrNameLst>
                                          <p:attrName>style.color</p:attrName>
                                        </p:attrNameLst>
                                      </p:cBhvr>
                                      <p:by>
                                        <p:hsl h="7200000" s="0" l="0"/>
                                      </p:by>
                                    </p:animClr>
                                    <p:animClr clrSpc="hsl" dir="cw">
                                      <p:cBhvr>
                                        <p:cTn id="7" dur="500" fill="hold"/>
                                        <p:tgtEl>
                                          <p:spTgt spid="157699"/>
                                        </p:tgtEl>
                                        <p:attrNameLst>
                                          <p:attrName>fillcolor</p:attrName>
                                        </p:attrNameLst>
                                      </p:cBhvr>
                                      <p:by>
                                        <p:hsl h="7200000" s="0" l="0"/>
                                      </p:by>
                                    </p:animClr>
                                    <p:animClr clrSpc="hsl" dir="cw">
                                      <p:cBhvr>
                                        <p:cTn id="8" dur="500" fill="hold"/>
                                        <p:tgtEl>
                                          <p:spTgt spid="157699"/>
                                        </p:tgtEl>
                                        <p:attrNameLst>
                                          <p:attrName>stroke.color</p:attrName>
                                        </p:attrNameLst>
                                      </p:cBhvr>
                                      <p:by>
                                        <p:hsl h="7200000" s="0" l="0"/>
                                      </p:by>
                                    </p:animClr>
                                    <p:set>
                                      <p:cBhvr>
                                        <p:cTn id="9" dur="500" fill="hold"/>
                                        <p:tgtEl>
                                          <p:spTgt spid="1576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03200" y="845916"/>
            <a:ext cx="6629400" cy="1341586"/>
          </a:xfrm>
          <a:prstGeom prst="rect">
            <a:avLst/>
          </a:prstGeom>
          <a:noFill/>
          <a:ln w="9525">
            <a:noFill/>
            <a:miter lim="800000"/>
            <a:headEnd/>
            <a:tailEnd/>
          </a:ln>
        </p:spPr>
        <p:txBody>
          <a:bodyPr wrap="square">
            <a:spAutoFit/>
          </a:bodyPr>
          <a:lstStyle/>
          <a:p>
            <a:pPr algn="ctr" eaLnBrk="0" hangingPunct="0">
              <a:lnSpc>
                <a:spcPct val="75000"/>
              </a:lnSpc>
              <a:spcBef>
                <a:spcPct val="45000"/>
              </a:spcBef>
            </a:pPr>
            <a:r>
              <a:rPr lang="en-US" sz="3200" b="1" dirty="0">
                <a:solidFill>
                  <a:srgbClr val="003399"/>
                </a:solidFill>
                <a:latin typeface="Times New Roman" panose="02020603050405020304" pitchFamily="18" charset="0"/>
                <a:cs typeface="Times New Roman" panose="02020603050405020304" pitchFamily="18" charset="0"/>
              </a:rPr>
              <a:t>Con </a:t>
            </a:r>
            <a:r>
              <a:rPr lang="en-US" sz="3200" b="1" dirty="0" err="1">
                <a:solidFill>
                  <a:srgbClr val="003399"/>
                </a:solidFill>
                <a:latin typeface="Times New Roman" panose="02020603050405020304" pitchFamily="18" charset="0"/>
                <a:cs typeface="Times New Roman" panose="02020603050405020304" pitchFamily="18" charset="0"/>
              </a:rPr>
              <a:t>gì</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nhảy</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nhót</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leo</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trèo</a:t>
            </a:r>
            <a:r>
              <a:rPr lang="en-US" sz="3200" b="1" dirty="0">
                <a:solidFill>
                  <a:srgbClr val="003399"/>
                </a:solidFill>
                <a:latin typeface="Times New Roman" panose="02020603050405020304" pitchFamily="18" charset="0"/>
                <a:cs typeface="Times New Roman" panose="02020603050405020304" pitchFamily="18" charset="0"/>
              </a:rPr>
              <a:t>.</a:t>
            </a:r>
          </a:p>
          <a:p>
            <a:pPr algn="ctr" eaLnBrk="0" hangingPunct="0">
              <a:lnSpc>
                <a:spcPct val="75000"/>
              </a:lnSpc>
              <a:spcBef>
                <a:spcPct val="45000"/>
              </a:spcBef>
            </a:pPr>
            <a:r>
              <a:rPr lang="en-US" sz="3200" b="1" dirty="0" err="1">
                <a:solidFill>
                  <a:srgbClr val="003399"/>
                </a:solidFill>
                <a:latin typeface="Times New Roman" panose="02020603050405020304" pitchFamily="18" charset="0"/>
                <a:cs typeface="Times New Roman" panose="02020603050405020304" pitchFamily="18" charset="0"/>
              </a:rPr>
              <a:t>Mình</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đầy</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lông</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lá</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nhăn</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nheo</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làm</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trò</a:t>
            </a:r>
            <a:r>
              <a:rPr lang="en-US" sz="3200" b="1" dirty="0">
                <a:solidFill>
                  <a:srgbClr val="003399"/>
                </a:solidFill>
                <a:latin typeface="Times New Roman" panose="02020603050405020304" pitchFamily="18" charset="0"/>
                <a:cs typeface="Times New Roman" panose="02020603050405020304" pitchFamily="18" charset="0"/>
              </a:rPr>
              <a:t> </a:t>
            </a:r>
            <a:r>
              <a:rPr lang="en-US" sz="2400" dirty="0">
                <a:solidFill>
                  <a:srgbClr val="003399"/>
                </a:solidFill>
              </a:rPr>
              <a:t>.</a:t>
            </a:r>
          </a:p>
        </p:txBody>
      </p:sp>
      <p:sp>
        <p:nvSpPr>
          <p:cNvPr id="27653" name="WordArt 6"/>
          <p:cNvSpPr>
            <a:spLocks noChangeArrowheads="1" noChangeShapeType="1" noTextEdit="1"/>
          </p:cNvSpPr>
          <p:nvPr/>
        </p:nvSpPr>
        <p:spPr bwMode="auto">
          <a:xfrm>
            <a:off x="203200" y="0"/>
            <a:ext cx="7213600" cy="7620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Đố</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bạn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con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gì</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p>
        </p:txBody>
      </p:sp>
      <p:pic>
        <p:nvPicPr>
          <p:cNvPr id="73730" name="Picture 2" descr="Nằm mơ thấy khỉ vượn - giải mã giấc mơ thấy con khỉ - nammothay.net"/>
          <p:cNvPicPr>
            <a:picLocks noChangeAspect="1" noChangeArrowheads="1"/>
          </p:cNvPicPr>
          <p:nvPr/>
        </p:nvPicPr>
        <p:blipFill>
          <a:blip r:embed="rId4"/>
          <a:srcRect/>
          <a:stretch>
            <a:fillRect/>
          </a:stretch>
        </p:blipFill>
        <p:spPr bwMode="auto">
          <a:xfrm>
            <a:off x="0" y="1905000"/>
            <a:ext cx="7313086" cy="4953000"/>
          </a:xfrm>
          <a:prstGeom prst="rect">
            <a:avLst/>
          </a:prstGeom>
          <a:noFill/>
        </p:spPr>
      </p:pic>
      <p:pic>
        <p:nvPicPr>
          <p:cNvPr id="8" name="15 giây">
            <a:hlinkClick r:id="" action="ppaction://media"/>
            <a:extLst>
              <a:ext uri="{FF2B5EF4-FFF2-40B4-BE49-F238E27FC236}">
                <a16:creationId xmlns:a16="http://schemas.microsoft.com/office/drawing/2014/main" id="{EC5331AA-6BC5-4B92-9A90-525998EB40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9636" y="-38068"/>
            <a:ext cx="1571527" cy="883984"/>
          </a:xfrm>
          <a:prstGeom prst="rect">
            <a:avLst/>
          </a:prstGeom>
        </p:spPr>
      </p:pic>
      <p:sp>
        <p:nvSpPr>
          <p:cNvPr id="2" name="Speech Bubble: Oval 1">
            <a:extLst>
              <a:ext uri="{FF2B5EF4-FFF2-40B4-BE49-F238E27FC236}">
                <a16:creationId xmlns:a16="http://schemas.microsoft.com/office/drawing/2014/main" id="{2576E785-F798-4E0D-A0DB-499E3A1C8F6F}"/>
              </a:ext>
            </a:extLst>
          </p:cNvPr>
          <p:cNvSpPr/>
          <p:nvPr/>
        </p:nvSpPr>
        <p:spPr>
          <a:xfrm>
            <a:off x="7772400" y="2819400"/>
            <a:ext cx="4191000" cy="2667000"/>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141A03-2A1C-49C2-9D67-C964CA7B2B5E}"/>
              </a:ext>
            </a:extLst>
          </p:cNvPr>
          <p:cNvSpPr txBox="1"/>
          <p:nvPr/>
        </p:nvSpPr>
        <p:spPr>
          <a:xfrm>
            <a:off x="8333314" y="3318233"/>
            <a:ext cx="4696886" cy="1754326"/>
          </a:xfrm>
          <a:prstGeom prst="rect">
            <a:avLst/>
          </a:prstGeom>
          <a:noFill/>
        </p:spPr>
        <p:txBody>
          <a:bodyPr wrap="square" rtlCol="0">
            <a:spAutoFit/>
          </a:bodyPr>
          <a:lstStyle/>
          <a:p>
            <a:pPr eaLnBrk="0" hangingPunct="0"/>
            <a:r>
              <a:rPr lang="en-US" sz="3600" b="1" dirty="0" err="1">
                <a:solidFill>
                  <a:srgbClr val="CC0099"/>
                </a:solidFill>
                <a:latin typeface="Times New Roman" panose="02020603050405020304" pitchFamily="18" charset="0"/>
                <a:cs typeface="Times New Roman" panose="02020603050405020304" pitchFamily="18" charset="0"/>
              </a:rPr>
              <a:t>Thức</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ăn</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của</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khỉ</a:t>
            </a:r>
            <a:endParaRPr lang="en-US" sz="3600" b="1" dirty="0">
              <a:solidFill>
                <a:srgbClr val="CC0099"/>
              </a:solidFill>
              <a:latin typeface="Times New Roman" panose="02020603050405020304" pitchFamily="18" charset="0"/>
              <a:cs typeface="Times New Roman" panose="02020603050405020304" pitchFamily="18" charset="0"/>
            </a:endParaRPr>
          </a:p>
          <a:p>
            <a:pPr eaLnBrk="0" hangingPunct="0"/>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là</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hoa</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quả</a:t>
            </a:r>
            <a:r>
              <a:rPr lang="en-US" sz="3600" b="1" dirty="0">
                <a:solidFill>
                  <a:srgbClr val="CC0099"/>
                </a:solidFill>
                <a:latin typeface="Times New Roman" panose="02020603050405020304" pitchFamily="18" charset="0"/>
                <a:cs typeface="Times New Roman" panose="02020603050405020304" pitchFamily="18" charset="0"/>
              </a:rPr>
              <a:t>, </a:t>
            </a:r>
          </a:p>
          <a:p>
            <a:pPr eaLnBrk="0" hangingPunct="0"/>
            <a:r>
              <a:rPr lang="en-US" sz="3600" b="1" dirty="0" err="1">
                <a:solidFill>
                  <a:srgbClr val="CC0099"/>
                </a:solidFill>
                <a:latin typeface="Times New Roman" panose="02020603050405020304" pitchFamily="18" charset="0"/>
                <a:cs typeface="Times New Roman" panose="02020603050405020304" pitchFamily="18" charset="0"/>
              </a:rPr>
              <a:t>lá</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cây</a:t>
            </a:r>
            <a:r>
              <a:rPr lang="en-US" sz="3600" b="1" dirty="0">
                <a:solidFill>
                  <a:srgbClr val="CC0099"/>
                </a:solidFill>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blinds(horizontal)">
                                      <p:cBhvr>
                                        <p:cTn id="7" dur="500"/>
                                        <p:tgtEl>
                                          <p:spTgt spid="1607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914"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3730"/>
                                        </p:tgtEl>
                                        <p:attrNameLst>
                                          <p:attrName>style.visibility</p:attrName>
                                        </p:attrNameLst>
                                      </p:cBhvr>
                                      <p:to>
                                        <p:strVal val="visible"/>
                                      </p:to>
                                    </p:set>
                                    <p:anim calcmode="lin" valueType="num">
                                      <p:cBhvr additive="base">
                                        <p:cTn id="16" dur="500" fill="hold"/>
                                        <p:tgtEl>
                                          <p:spTgt spid="73730"/>
                                        </p:tgtEl>
                                        <p:attrNameLst>
                                          <p:attrName>ppt_x</p:attrName>
                                        </p:attrNameLst>
                                      </p:cBhvr>
                                      <p:tavLst>
                                        <p:tav tm="0">
                                          <p:val>
                                            <p:strVal val="#ppt_x"/>
                                          </p:val>
                                        </p:tav>
                                        <p:tav tm="100000">
                                          <p:val>
                                            <p:strVal val="#ppt_x"/>
                                          </p:val>
                                        </p:tav>
                                      </p:tavLst>
                                    </p:anim>
                                    <p:anim calcmode="lin" valueType="num">
                                      <p:cBhvr additive="base">
                                        <p:cTn id="17" dur="500" fill="hold"/>
                                        <p:tgtEl>
                                          <p:spTgt spid="7373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60770" grpId="0"/>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26670" y="188914"/>
            <a:ext cx="7212330" cy="7635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Đố</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bạn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con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gì</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p>
        </p:txBody>
      </p:sp>
      <p:sp>
        <p:nvSpPr>
          <p:cNvPr id="158723" name="Text Box 3"/>
          <p:cNvSpPr txBox="1">
            <a:spLocks noChangeArrowheads="1"/>
          </p:cNvSpPr>
          <p:nvPr/>
        </p:nvSpPr>
        <p:spPr bwMode="auto">
          <a:xfrm>
            <a:off x="1524000" y="1143000"/>
            <a:ext cx="8229600" cy="2205038"/>
          </a:xfrm>
          <a:prstGeom prst="rect">
            <a:avLst/>
          </a:prstGeom>
          <a:noFill/>
          <a:ln w="9525">
            <a:noFill/>
            <a:miter lim="800000"/>
            <a:headEnd/>
            <a:tailEnd/>
          </a:ln>
        </p:spPr>
        <p:txBody>
          <a:bodyPr>
            <a:spAutoFit/>
          </a:bodyPr>
          <a:lstStyle/>
          <a:p>
            <a:pPr algn="ctr" eaLnBrk="0" hangingPunct="0">
              <a:lnSpc>
                <a:spcPct val="90000"/>
              </a:lnSpc>
              <a:spcBef>
                <a:spcPct val="45000"/>
              </a:spcBef>
            </a:pPr>
            <a:r>
              <a:rPr lang="en-US" sz="2400" dirty="0">
                <a:solidFill>
                  <a:srgbClr val="003399"/>
                </a:solidFill>
              </a:rPr>
              <a:t>        </a:t>
            </a:r>
            <a:r>
              <a:rPr lang="en-US" sz="2800" b="1" dirty="0">
                <a:solidFill>
                  <a:srgbClr val="003399"/>
                </a:solidFill>
                <a:latin typeface="Times New Roman" pitchFamily="18" charset="0"/>
                <a:cs typeface="Times New Roman" pitchFamily="18" charset="0"/>
              </a:rPr>
              <a:t>Con </a:t>
            </a:r>
            <a:r>
              <a:rPr lang="en-US" sz="2800" b="1" dirty="0" err="1">
                <a:solidFill>
                  <a:srgbClr val="003399"/>
                </a:solidFill>
                <a:latin typeface="Times New Roman" pitchFamily="18" charset="0"/>
                <a:cs typeface="Times New Roman" pitchFamily="18" charset="0"/>
              </a:rPr>
              <a:t>gì</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mà</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có</a:t>
            </a:r>
            <a:r>
              <a:rPr lang="en-US" sz="2800" b="1" dirty="0">
                <a:solidFill>
                  <a:srgbClr val="003399"/>
                </a:solidFill>
                <a:latin typeface="Times New Roman" pitchFamily="18" charset="0"/>
                <a:cs typeface="Times New Roman" pitchFamily="18" charset="0"/>
              </a:rPr>
              <a:t> </a:t>
            </a:r>
            <a:r>
              <a:rPr lang="vi-VN" sz="2800" b="1" dirty="0">
                <a:solidFill>
                  <a:srgbClr val="003399"/>
                </a:solidFill>
                <a:latin typeface="Times New Roman" pitchFamily="18" charset="0"/>
                <a:cs typeface="Times New Roman" pitchFamily="18" charset="0"/>
              </a:rPr>
              <a:t>b</a:t>
            </a:r>
            <a:r>
              <a:rPr lang="en-US" sz="2800" b="1" dirty="0">
                <a:solidFill>
                  <a:srgbClr val="003399"/>
                </a:solidFill>
                <a:latin typeface="Times New Roman" pitchFamily="18" charset="0"/>
                <a:cs typeface="Times New Roman" pitchFamily="18" charset="0"/>
              </a:rPr>
              <a:t>ố</a:t>
            </a:r>
            <a:r>
              <a:rPr lang="vi-VN" sz="2800" b="1" dirty="0">
                <a:solidFill>
                  <a:srgbClr val="003399"/>
                </a:solidFill>
                <a:latin typeface="Times New Roman" pitchFamily="18" charset="0"/>
                <a:cs typeface="Times New Roman" pitchFamily="18" charset="0"/>
              </a:rPr>
              <a:t>n</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chân</a:t>
            </a:r>
            <a:endParaRPr lang="en-US" sz="2800" b="1" dirty="0">
              <a:solidFill>
                <a:srgbClr val="003399"/>
              </a:solidFill>
              <a:latin typeface="Times New Roman" pitchFamily="18" charset="0"/>
              <a:cs typeface="Times New Roman" pitchFamily="18" charset="0"/>
            </a:endParaRPr>
          </a:p>
          <a:p>
            <a:pPr algn="ctr" eaLnBrk="0" hangingPunct="0">
              <a:lnSpc>
                <a:spcPct val="90000"/>
              </a:lnSpc>
              <a:spcBef>
                <a:spcPct val="45000"/>
              </a:spcBef>
            </a:pPr>
            <a:r>
              <a:rPr lang="en-US" sz="2800" b="1" dirty="0" err="1">
                <a:solidFill>
                  <a:srgbClr val="003399"/>
                </a:solidFill>
                <a:latin typeface="Times New Roman" pitchFamily="18" charset="0"/>
                <a:cs typeface="Times New Roman" pitchFamily="18" charset="0"/>
              </a:rPr>
              <a:t>Miệng</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kêu</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ộp</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ộp</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toàn</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thân</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xanh</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màu</a:t>
            </a:r>
            <a:endParaRPr lang="en-US" sz="2800" b="1" dirty="0">
              <a:solidFill>
                <a:srgbClr val="003399"/>
              </a:solidFill>
              <a:latin typeface="Times New Roman" pitchFamily="18" charset="0"/>
              <a:cs typeface="Times New Roman" pitchFamily="18" charset="0"/>
            </a:endParaRPr>
          </a:p>
          <a:p>
            <a:pPr algn="ctr" eaLnBrk="0" hangingPunct="0">
              <a:lnSpc>
                <a:spcPct val="90000"/>
              </a:lnSpc>
              <a:spcBef>
                <a:spcPct val="45000"/>
              </a:spcBef>
            </a:pP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Bắt</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sâu</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hại</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lúa</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xung</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quanh</a:t>
            </a:r>
            <a:endParaRPr lang="en-US" sz="2800" b="1" dirty="0">
              <a:solidFill>
                <a:srgbClr val="003399"/>
              </a:solidFill>
              <a:latin typeface="Times New Roman" pitchFamily="18" charset="0"/>
              <a:cs typeface="Times New Roman" pitchFamily="18" charset="0"/>
            </a:endParaRPr>
          </a:p>
          <a:p>
            <a:pPr algn="ctr" eaLnBrk="0" hangingPunct="0">
              <a:lnSpc>
                <a:spcPct val="90000"/>
              </a:lnSpc>
              <a:spcBef>
                <a:spcPct val="45000"/>
              </a:spcBef>
            </a:pPr>
            <a:r>
              <a:rPr lang="en-US" sz="2800" b="1" dirty="0" err="1">
                <a:solidFill>
                  <a:srgbClr val="003399"/>
                </a:solidFill>
                <a:latin typeface="Times New Roman" pitchFamily="18" charset="0"/>
                <a:cs typeface="Times New Roman" pitchFamily="18" charset="0"/>
              </a:rPr>
              <a:t>Giúp</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cho</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các</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bác</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các</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anh</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vụ</a:t>
            </a:r>
            <a:r>
              <a:rPr lang="en-US" sz="2800" b="1" dirty="0">
                <a:solidFill>
                  <a:srgbClr val="003399"/>
                </a:solidFill>
                <a:latin typeface="Times New Roman" pitchFamily="18" charset="0"/>
                <a:cs typeface="Times New Roman" pitchFamily="18" charset="0"/>
              </a:rPr>
              <a:t> </a:t>
            </a:r>
            <a:r>
              <a:rPr lang="en-US" sz="2800" b="1" dirty="0" err="1">
                <a:solidFill>
                  <a:srgbClr val="003399"/>
                </a:solidFill>
                <a:latin typeface="Times New Roman" pitchFamily="18" charset="0"/>
                <a:cs typeface="Times New Roman" pitchFamily="18" charset="0"/>
              </a:rPr>
              <a:t>mùa</a:t>
            </a:r>
            <a:r>
              <a:rPr lang="en-US" sz="2800" b="1" dirty="0">
                <a:solidFill>
                  <a:srgbClr val="003399"/>
                </a:solidFill>
              </a:rPr>
              <a:t>.</a:t>
            </a:r>
          </a:p>
        </p:txBody>
      </p:sp>
      <p:sp>
        <p:nvSpPr>
          <p:cNvPr id="158726" name="AutoShape 6"/>
          <p:cNvSpPr>
            <a:spLocks noChangeArrowheads="1"/>
          </p:cNvSpPr>
          <p:nvPr/>
        </p:nvSpPr>
        <p:spPr bwMode="auto">
          <a:xfrm>
            <a:off x="6807199" y="2667290"/>
            <a:ext cx="5537201" cy="2205038"/>
          </a:xfrm>
          <a:prstGeom prst="cloudCallout">
            <a:avLst>
              <a:gd name="adj1" fmla="val 36778"/>
              <a:gd name="adj2" fmla="val -119296"/>
            </a:avLst>
          </a:prstGeom>
          <a:solidFill>
            <a:srgbClr val="CCFFCC">
              <a:alpha val="76077"/>
            </a:srgbClr>
          </a:solidFill>
          <a:ln w="9525">
            <a:solidFill>
              <a:srgbClr val="FF99CC"/>
            </a:solidFill>
            <a:round/>
            <a:headEnd/>
            <a:tailEnd/>
          </a:ln>
        </p:spPr>
        <p:txBody>
          <a:bodyPr/>
          <a:lstStyle/>
          <a:p>
            <a:pPr algn="ctr" eaLnBrk="0" hangingPunct="0"/>
            <a:endParaRPr lang="en-US" sz="3200" b="1" dirty="0">
              <a:solidFill>
                <a:srgbClr val="0000CC"/>
              </a:solidFill>
              <a:latin typeface="Times New Roman" panose="02020603050405020304" pitchFamily="18" charset="0"/>
              <a:cs typeface="Times New Roman" panose="02020603050405020304" pitchFamily="18" charset="0"/>
            </a:endParaRPr>
          </a:p>
        </p:txBody>
      </p:sp>
      <p:pic>
        <p:nvPicPr>
          <p:cNvPr id="25608" name="Picture 8" descr="chirolp_memo1">
            <a:hlinkClick r:id="rId4" action="ppaction://hlinksldjump"/>
          </p:cNvPr>
          <p:cNvPicPr>
            <a:picLocks noChangeAspect="1" noChangeArrowheads="1" noCrop="1"/>
          </p:cNvPicPr>
          <p:nvPr/>
        </p:nvPicPr>
        <p:blipFill>
          <a:blip r:embed="rId5"/>
          <a:srcRect/>
          <a:stretch>
            <a:fillRect/>
          </a:stretch>
        </p:blipFill>
        <p:spPr bwMode="auto">
          <a:xfrm>
            <a:off x="10566400" y="5638800"/>
            <a:ext cx="1320800" cy="990600"/>
          </a:xfrm>
          <a:prstGeom prst="rect">
            <a:avLst/>
          </a:prstGeom>
          <a:noFill/>
          <a:ln w="9525">
            <a:noFill/>
            <a:miter lim="800000"/>
            <a:headEnd/>
            <a:tailEnd/>
          </a:ln>
        </p:spPr>
      </p:pic>
      <p:pic>
        <p:nvPicPr>
          <p:cNvPr id="98306" name="Picture 2" descr="Hình ảnh con ếch đẹp, dễ thương, ngộ nghĩnh có 1 0 2"/>
          <p:cNvPicPr>
            <a:picLocks noChangeAspect="1" noChangeArrowheads="1"/>
          </p:cNvPicPr>
          <p:nvPr/>
        </p:nvPicPr>
        <p:blipFill>
          <a:blip r:embed="rId6"/>
          <a:srcRect/>
          <a:stretch>
            <a:fillRect/>
          </a:stretch>
        </p:blipFill>
        <p:spPr bwMode="auto">
          <a:xfrm>
            <a:off x="-1" y="1143000"/>
            <a:ext cx="6807200" cy="5715000"/>
          </a:xfrm>
          <a:prstGeom prst="rect">
            <a:avLst/>
          </a:prstGeom>
          <a:noFill/>
        </p:spPr>
      </p:pic>
      <p:pic>
        <p:nvPicPr>
          <p:cNvPr id="9" name="15 giây">
            <a:hlinkClick r:id="" action="ppaction://media"/>
            <a:extLst>
              <a:ext uri="{FF2B5EF4-FFF2-40B4-BE49-F238E27FC236}">
                <a16:creationId xmlns:a16="http://schemas.microsoft.com/office/drawing/2014/main" id="{1F2F3E78-E53E-4859-95A7-4E2B654C533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93803" y="0"/>
            <a:ext cx="1571527" cy="883984"/>
          </a:xfrm>
          <a:prstGeom prst="rect">
            <a:avLst/>
          </a:prstGeom>
        </p:spPr>
      </p:pic>
      <p:sp>
        <p:nvSpPr>
          <p:cNvPr id="2" name="TextBox 1">
            <a:extLst>
              <a:ext uri="{FF2B5EF4-FFF2-40B4-BE49-F238E27FC236}">
                <a16:creationId xmlns:a16="http://schemas.microsoft.com/office/drawing/2014/main" id="{9EF5285A-7768-41D0-A8DF-5A05372D85C1}"/>
              </a:ext>
            </a:extLst>
          </p:cNvPr>
          <p:cNvSpPr txBox="1"/>
          <p:nvPr/>
        </p:nvSpPr>
        <p:spPr>
          <a:xfrm>
            <a:off x="7146667" y="2938372"/>
            <a:ext cx="4800601" cy="1200329"/>
          </a:xfrm>
          <a:prstGeom prst="rect">
            <a:avLst/>
          </a:prstGeom>
          <a:noFill/>
        </p:spPr>
        <p:txBody>
          <a:bodyPr wrap="square" rtlCol="0">
            <a:spAutoFit/>
          </a:bodyPr>
          <a:lstStyle/>
          <a:p>
            <a:pPr algn="ctr" eaLnBrk="0" hangingPunct="0"/>
            <a:r>
              <a:rPr lang="en-US" sz="3600" b="1" dirty="0" err="1">
                <a:solidFill>
                  <a:srgbClr val="CC0099"/>
                </a:solidFill>
                <a:latin typeface="Times New Roman" pitchFamily="18" charset="0"/>
                <a:cs typeface="Times New Roman" pitchFamily="18" charset="0"/>
              </a:rPr>
              <a:t>Thức</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ăn</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của</a:t>
            </a:r>
            <a:r>
              <a:rPr lang="en-US" sz="3600" b="1" dirty="0">
                <a:solidFill>
                  <a:srgbClr val="CC0099"/>
                </a:solidFill>
                <a:latin typeface="Times New Roman" pitchFamily="18" charset="0"/>
                <a:cs typeface="Times New Roman" pitchFamily="18" charset="0"/>
              </a:rPr>
              <a:t> </a:t>
            </a:r>
            <a:r>
              <a:rPr lang="vi-VN" sz="3600" b="1" dirty="0">
                <a:solidFill>
                  <a:srgbClr val="CC0099"/>
                </a:solidFill>
                <a:latin typeface="Times New Roman" pitchFamily="18" charset="0"/>
                <a:cs typeface="Times New Roman" pitchFamily="18" charset="0"/>
              </a:rPr>
              <a:t>ế</a:t>
            </a:r>
            <a:r>
              <a:rPr lang="en-US" sz="3600" b="1" dirty="0" err="1">
                <a:solidFill>
                  <a:srgbClr val="CC0099"/>
                </a:solidFill>
                <a:latin typeface="Times New Roman" pitchFamily="18" charset="0"/>
                <a:cs typeface="Times New Roman" pitchFamily="18" charset="0"/>
              </a:rPr>
              <a:t>ch</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là</a:t>
            </a:r>
            <a:r>
              <a:rPr lang="en-US" sz="3600" b="1" dirty="0">
                <a:solidFill>
                  <a:srgbClr val="CC0099"/>
                </a:solidFill>
                <a:latin typeface="Times New Roman" pitchFamily="18" charset="0"/>
                <a:cs typeface="Times New Roman" pitchFamily="18" charset="0"/>
              </a:rPr>
              <a:t> </a:t>
            </a:r>
          </a:p>
          <a:p>
            <a:pPr algn="ctr" eaLnBrk="0" hangingPunct="0"/>
            <a:r>
              <a:rPr lang="en-US" sz="3600" b="1" dirty="0" err="1">
                <a:solidFill>
                  <a:srgbClr val="CC0099"/>
                </a:solidFill>
                <a:latin typeface="Times New Roman" pitchFamily="18" charset="0"/>
                <a:cs typeface="Times New Roman" pitchFamily="18" charset="0"/>
              </a:rPr>
              <a:t>sâu</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bọ</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côn</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trùng</a:t>
            </a:r>
            <a:r>
              <a:rPr lang="en-US" sz="3600" b="1" dirty="0">
                <a:solidFill>
                  <a:srgbClr val="CC0099"/>
                </a:solidFill>
                <a:latin typeface="Times New Roman" pitchFamily="18" charset="0"/>
                <a:cs typeface="Times New Roman" pitchFamily="18" charset="0"/>
              </a:rPr>
              <a:t> </a:t>
            </a:r>
            <a:r>
              <a:rPr lang="en-US" sz="3600" b="1" dirty="0" err="1">
                <a:solidFill>
                  <a:srgbClr val="CC0099"/>
                </a:solidFill>
                <a:latin typeface="Times New Roman" pitchFamily="18" charset="0"/>
                <a:cs typeface="Times New Roman" pitchFamily="18" charset="0"/>
              </a:rPr>
              <a:t>nhỏ</a:t>
            </a:r>
            <a:r>
              <a:rPr lang="en-US" sz="3600" b="1" dirty="0">
                <a:solidFill>
                  <a:srgbClr val="CC0099"/>
                </a:solidFill>
                <a:latin typeface="Times New Roman" pitchFamily="18" charset="0"/>
                <a:cs typeface="Times New Roman" pitchFamily="18" charset="0"/>
              </a:rPr>
              <a:t>.</a:t>
            </a:r>
            <a:endParaRPr lang="en-US" sz="3600" dirty="0">
              <a:solidFill>
                <a:schemeClr val="tx2"/>
              </a:solidFill>
              <a:latin typeface="Times New Roman" pitchFamily="18" charset="0"/>
              <a:cs typeface="Times New Roman" pitchFamily="18" charset="0"/>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randombar(horizontal)">
                                      <p:cBhvr>
                                        <p:cTn id="7" dur="500"/>
                                        <p:tgtEl>
                                          <p:spTgt spid="1587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914"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grpId="1" nodeType="clickEffect">
                                  <p:stCondLst>
                                    <p:cond delay="0"/>
                                  </p:stCondLst>
                                  <p:childTnLst>
                                    <p:animEffect transition="out" filter="box(in)">
                                      <p:cBhvr>
                                        <p:cTn id="15" dur="500"/>
                                        <p:tgtEl>
                                          <p:spTgt spid="158723"/>
                                        </p:tgtEl>
                                      </p:cBhvr>
                                    </p:animEffect>
                                    <p:set>
                                      <p:cBhvr>
                                        <p:cTn id="16" dur="1" fill="hold">
                                          <p:stCondLst>
                                            <p:cond delay="499"/>
                                          </p:stCondLst>
                                        </p:cTn>
                                        <p:tgtEl>
                                          <p:spTgt spid="158723"/>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98306"/>
                                        </p:tgtEl>
                                        <p:attrNameLst>
                                          <p:attrName>style.visibility</p:attrName>
                                        </p:attrNameLst>
                                      </p:cBhvr>
                                      <p:to>
                                        <p:strVal val="visible"/>
                                      </p:to>
                                    </p:set>
                                    <p:anim calcmode="lin" valueType="num">
                                      <p:cBhvr additive="base">
                                        <p:cTn id="19" dur="500" fill="hold"/>
                                        <p:tgtEl>
                                          <p:spTgt spid="98306"/>
                                        </p:tgtEl>
                                        <p:attrNameLst>
                                          <p:attrName>ppt_x</p:attrName>
                                        </p:attrNameLst>
                                      </p:cBhvr>
                                      <p:tavLst>
                                        <p:tav tm="0">
                                          <p:val>
                                            <p:strVal val="#ppt_x"/>
                                          </p:val>
                                        </p:tav>
                                        <p:tav tm="100000">
                                          <p:val>
                                            <p:strVal val="#ppt_x"/>
                                          </p:val>
                                        </p:tav>
                                      </p:tavLst>
                                    </p:anim>
                                    <p:anim calcmode="lin" valueType="num">
                                      <p:cBhvr additive="base">
                                        <p:cTn id="20" dur="500" fill="hold"/>
                                        <p:tgtEl>
                                          <p:spTgt spid="9830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726"/>
                                        </p:tgtEl>
                                        <p:attrNameLst>
                                          <p:attrName>style.visibility</p:attrName>
                                        </p:attrNameLst>
                                      </p:cBhvr>
                                      <p:to>
                                        <p:strVal val="visible"/>
                                      </p:to>
                                    </p:set>
                                    <p:anim calcmode="lin" valueType="num">
                                      <p:cBhvr additive="base">
                                        <p:cTn id="25" dur="500" fill="hold"/>
                                        <p:tgtEl>
                                          <p:spTgt spid="158726"/>
                                        </p:tgtEl>
                                        <p:attrNameLst>
                                          <p:attrName>ppt_x</p:attrName>
                                        </p:attrNameLst>
                                      </p:cBhvr>
                                      <p:tavLst>
                                        <p:tav tm="0">
                                          <p:val>
                                            <p:strVal val="#ppt_x"/>
                                          </p:val>
                                        </p:tav>
                                        <p:tav tm="100000">
                                          <p:val>
                                            <p:strVal val="#ppt_x"/>
                                          </p:val>
                                        </p:tav>
                                      </p:tavLst>
                                    </p:anim>
                                    <p:anim calcmode="lin" valueType="num">
                                      <p:cBhvr additive="base">
                                        <p:cTn id="26" dur="500" fill="hold"/>
                                        <p:tgtEl>
                                          <p:spTgt spid="1587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9"/>
                </p:tgtEl>
              </p:cMediaNode>
            </p:video>
          </p:childTnLst>
        </p:cTn>
      </p:par>
    </p:tnLst>
    <p:bldLst>
      <p:bldP spid="158723" grpId="0"/>
      <p:bldP spid="158723" grpId="1"/>
      <p:bldP spid="15872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WordArt 4"/>
          <p:cNvSpPr>
            <a:spLocks noChangeArrowheads="1" noChangeShapeType="1" noTextEdit="1"/>
          </p:cNvSpPr>
          <p:nvPr/>
        </p:nvSpPr>
        <p:spPr bwMode="auto">
          <a:xfrm>
            <a:off x="304800" y="152400"/>
            <a:ext cx="7213600" cy="7620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Đố</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bạn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con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gì</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p>
        </p:txBody>
      </p:sp>
      <p:sp>
        <p:nvSpPr>
          <p:cNvPr id="159749" name="Text Box 5"/>
          <p:cNvSpPr txBox="1">
            <a:spLocks noChangeArrowheads="1"/>
          </p:cNvSpPr>
          <p:nvPr/>
        </p:nvSpPr>
        <p:spPr bwMode="auto">
          <a:xfrm>
            <a:off x="1561935" y="1433989"/>
            <a:ext cx="5080000" cy="2443162"/>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003399"/>
                </a:solidFill>
                <a:latin typeface="Times New Roman" panose="02020603050405020304" pitchFamily="18" charset="0"/>
                <a:cs typeface="Times New Roman" panose="02020603050405020304" pitchFamily="18" charset="0"/>
              </a:rPr>
              <a:t>Con </a:t>
            </a:r>
            <a:r>
              <a:rPr lang="en-US" sz="2800" b="1" dirty="0" err="1">
                <a:solidFill>
                  <a:srgbClr val="003399"/>
                </a:solidFill>
                <a:latin typeface="Times New Roman" panose="02020603050405020304" pitchFamily="18" charset="0"/>
                <a:cs typeface="Times New Roman" panose="02020603050405020304" pitchFamily="18" charset="0"/>
              </a:rPr>
              <a:t>gì</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có</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cánh</a:t>
            </a:r>
            <a:r>
              <a:rPr lang="en-US" sz="2800" b="1" dirty="0">
                <a:solidFill>
                  <a:srgbClr val="003399"/>
                </a:solidFill>
                <a:latin typeface="Times New Roman" panose="02020603050405020304" pitchFamily="18" charset="0"/>
                <a:cs typeface="Times New Roman" panose="02020603050405020304" pitchFamily="18" charset="0"/>
              </a:rPr>
              <a:t>,</a:t>
            </a:r>
          </a:p>
          <a:p>
            <a:pPr algn="ctr" eaLnBrk="0" hangingPunct="0">
              <a:spcBef>
                <a:spcPct val="50000"/>
              </a:spcBef>
            </a:pPr>
            <a:r>
              <a:rPr lang="en-US" sz="2800" b="1" dirty="0" err="1">
                <a:solidFill>
                  <a:srgbClr val="003399"/>
                </a:solidFill>
                <a:latin typeface="Times New Roman" panose="02020603050405020304" pitchFamily="18" charset="0"/>
                <a:cs typeface="Times New Roman" panose="02020603050405020304" pitchFamily="18" charset="0"/>
              </a:rPr>
              <a:t>Mà</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lại</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biết</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bơi</a:t>
            </a:r>
            <a:r>
              <a:rPr lang="en-US" sz="2800" b="1" dirty="0">
                <a:solidFill>
                  <a:srgbClr val="003399"/>
                </a:solidFill>
                <a:latin typeface="Times New Roman" panose="02020603050405020304" pitchFamily="18" charset="0"/>
                <a:cs typeface="Times New Roman" panose="02020603050405020304" pitchFamily="18" charset="0"/>
              </a:rPr>
              <a:t>,</a:t>
            </a:r>
          </a:p>
          <a:p>
            <a:pPr algn="ctr" eaLnBrk="0" hangingPunct="0">
              <a:spcBef>
                <a:spcPct val="50000"/>
              </a:spcBef>
            </a:pPr>
            <a:r>
              <a:rPr lang="en-US" sz="2800" b="1" dirty="0" err="1">
                <a:solidFill>
                  <a:srgbClr val="003399"/>
                </a:solidFill>
                <a:latin typeface="Times New Roman" panose="02020603050405020304" pitchFamily="18" charset="0"/>
                <a:cs typeface="Times New Roman" panose="02020603050405020304" pitchFamily="18" charset="0"/>
              </a:rPr>
              <a:t>Ngày</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xuống</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ao</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chơi</a:t>
            </a:r>
            <a:r>
              <a:rPr lang="en-US" sz="2800" b="1" dirty="0">
                <a:solidFill>
                  <a:srgbClr val="003399"/>
                </a:solidFill>
                <a:latin typeface="Times New Roman" panose="02020603050405020304" pitchFamily="18" charset="0"/>
                <a:cs typeface="Times New Roman" panose="02020603050405020304" pitchFamily="18" charset="0"/>
              </a:rPr>
              <a:t>,</a:t>
            </a:r>
          </a:p>
          <a:p>
            <a:pPr algn="ctr" eaLnBrk="0" hangingPunct="0">
              <a:spcBef>
                <a:spcPct val="50000"/>
              </a:spcBef>
            </a:pPr>
            <a:r>
              <a:rPr lang="en-US" sz="2800" b="1" dirty="0" err="1">
                <a:solidFill>
                  <a:srgbClr val="003399"/>
                </a:solidFill>
                <a:latin typeface="Times New Roman" panose="02020603050405020304" pitchFamily="18" charset="0"/>
                <a:cs typeface="Times New Roman" panose="02020603050405020304" pitchFamily="18" charset="0"/>
              </a:rPr>
              <a:t>Đêm</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về</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đẻ</a:t>
            </a:r>
            <a:r>
              <a:rPr lang="en-US" sz="2800" b="1" dirty="0">
                <a:solidFill>
                  <a:srgbClr val="003399"/>
                </a:solidFill>
                <a:latin typeface="Times New Roman" panose="02020603050405020304" pitchFamily="18" charset="0"/>
                <a:cs typeface="Times New Roman" panose="02020603050405020304" pitchFamily="18" charset="0"/>
              </a:rPr>
              <a:t> </a:t>
            </a:r>
            <a:r>
              <a:rPr lang="en-US" sz="2800" b="1" dirty="0" err="1">
                <a:solidFill>
                  <a:srgbClr val="003399"/>
                </a:solidFill>
                <a:latin typeface="Times New Roman" panose="02020603050405020304" pitchFamily="18" charset="0"/>
                <a:cs typeface="Times New Roman" panose="02020603050405020304" pitchFamily="18" charset="0"/>
              </a:rPr>
              <a:t>trứng</a:t>
            </a:r>
            <a:r>
              <a:rPr lang="en-US" sz="2800" b="1" dirty="0">
                <a:solidFill>
                  <a:srgbClr val="003399"/>
                </a:solidFill>
                <a:latin typeface="Times New Roman" panose="02020603050405020304" pitchFamily="18" charset="0"/>
                <a:cs typeface="Times New Roman" panose="02020603050405020304" pitchFamily="18" charset="0"/>
              </a:rPr>
              <a:t>.</a:t>
            </a:r>
          </a:p>
        </p:txBody>
      </p:sp>
      <p:sp>
        <p:nvSpPr>
          <p:cNvPr id="159750" name="AutoShape 6"/>
          <p:cNvSpPr>
            <a:spLocks noChangeArrowheads="1"/>
          </p:cNvSpPr>
          <p:nvPr/>
        </p:nvSpPr>
        <p:spPr bwMode="auto">
          <a:xfrm>
            <a:off x="7010400" y="2209800"/>
            <a:ext cx="5029200" cy="2438400"/>
          </a:xfrm>
          <a:prstGeom prst="foldedCorner">
            <a:avLst>
              <a:gd name="adj" fmla="val 14551"/>
            </a:avLst>
          </a:prstGeom>
          <a:solidFill>
            <a:srgbClr val="CCFFFF"/>
          </a:solidFill>
          <a:ln w="9525">
            <a:solidFill>
              <a:srgbClr val="FF99CC"/>
            </a:solidFill>
            <a:round/>
            <a:headEnd/>
            <a:tailEnd/>
          </a:ln>
        </p:spPr>
        <p:txBody>
          <a:bodyPr wrap="none" anchor="ctr"/>
          <a:lstStyle/>
          <a:p>
            <a:pPr algn="ctr" eaLnBrk="0" hangingPunct="0"/>
            <a:r>
              <a:rPr lang="en-US" sz="3600" b="1" dirty="0" err="1">
                <a:latin typeface="Times New Roman" panose="02020603050405020304" pitchFamily="18" charset="0"/>
                <a:cs typeface="Times New Roman" panose="02020603050405020304" pitchFamily="18" charset="0"/>
              </a:rPr>
              <a:t>Thức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vịt</a:t>
            </a:r>
            <a:endParaRPr lang="en-US" sz="3600" b="1" dirty="0">
              <a:latin typeface="Times New Roman" panose="02020603050405020304" pitchFamily="18" charset="0"/>
              <a:cs typeface="Times New Roman" panose="02020603050405020304" pitchFamily="18" charset="0"/>
            </a:endParaRPr>
          </a:p>
          <a:p>
            <a:pPr algn="ctr" eaLnBrk="0" hangingPunct="0"/>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nhỏ</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rêu</a:t>
            </a:r>
            <a:r>
              <a:rPr lang="en-US" sz="3600" b="1" dirty="0">
                <a:latin typeface="Times New Roman" panose="02020603050405020304" pitchFamily="18" charset="0"/>
                <a:cs typeface="Times New Roman" panose="02020603050405020304" pitchFamily="18" charset="0"/>
              </a:rPr>
              <a:t>, </a:t>
            </a:r>
          </a:p>
          <a:p>
            <a:pPr algn="ctr" eaLnBrk="0" hangingPunct="0"/>
            <a:r>
              <a:rPr lang="en-US" sz="3600" b="1" dirty="0" err="1">
                <a:latin typeface="Times New Roman" panose="02020603050405020304" pitchFamily="18" charset="0"/>
                <a:cs typeface="Times New Roman" panose="02020603050405020304" pitchFamily="18" charset="0"/>
              </a:rPr>
              <a:t>lúa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ngô</a:t>
            </a:r>
            <a:r>
              <a:rPr lang="en-US" sz="3600" dirty="0">
                <a:latin typeface="Times New Roman" panose="02020603050405020304" pitchFamily="18" charset="0"/>
                <a:cs typeface="Times New Roman" panose="02020603050405020304" pitchFamily="18" charset="0"/>
              </a:rPr>
              <a:t> ...</a:t>
            </a:r>
          </a:p>
        </p:txBody>
      </p:sp>
      <p:pic>
        <p:nvPicPr>
          <p:cNvPr id="26632" name="Picture 8" descr="chirolp_memo1">
            <a:hlinkClick r:id="rId4" action="ppaction://hlinksldjump"/>
          </p:cNvPr>
          <p:cNvPicPr>
            <a:picLocks noChangeAspect="1" noChangeArrowheads="1" noCrop="1"/>
          </p:cNvPicPr>
          <p:nvPr/>
        </p:nvPicPr>
        <p:blipFill>
          <a:blip r:embed="rId5"/>
          <a:srcRect/>
          <a:stretch>
            <a:fillRect/>
          </a:stretch>
        </p:blipFill>
        <p:spPr bwMode="auto">
          <a:xfrm>
            <a:off x="10566400" y="5638800"/>
            <a:ext cx="1320800" cy="990600"/>
          </a:xfrm>
          <a:prstGeom prst="rect">
            <a:avLst/>
          </a:prstGeom>
          <a:noFill/>
          <a:ln w="9525">
            <a:noFill/>
            <a:miter lim="800000"/>
            <a:headEnd/>
            <a:tailEnd/>
          </a:ln>
        </p:spPr>
      </p:pic>
      <p:pic>
        <p:nvPicPr>
          <p:cNvPr id="74754" name="Picture 2" descr="Hình ảnh con vịt đẹp (2021) ♻️ Wiki HDAD ♻️"/>
          <p:cNvPicPr>
            <a:picLocks noChangeAspect="1" noChangeArrowheads="1"/>
          </p:cNvPicPr>
          <p:nvPr/>
        </p:nvPicPr>
        <p:blipFill>
          <a:blip r:embed="rId6"/>
          <a:srcRect/>
          <a:stretch>
            <a:fillRect/>
          </a:stretch>
        </p:blipFill>
        <p:spPr bwMode="auto">
          <a:xfrm>
            <a:off x="0" y="1093470"/>
            <a:ext cx="6758849" cy="5764530"/>
          </a:xfrm>
          <a:prstGeom prst="rect">
            <a:avLst/>
          </a:prstGeom>
          <a:noFill/>
        </p:spPr>
      </p:pic>
      <p:pic>
        <p:nvPicPr>
          <p:cNvPr id="9" name="15 giây">
            <a:hlinkClick r:id="" action="ppaction://media"/>
            <a:extLst>
              <a:ext uri="{FF2B5EF4-FFF2-40B4-BE49-F238E27FC236}">
                <a16:creationId xmlns:a16="http://schemas.microsoft.com/office/drawing/2014/main" id="{17735E4B-9D6A-4BE3-A284-646E3DCC18D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20473" y="-5581"/>
            <a:ext cx="1571527" cy="8839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randombar(horizontal)">
                                      <p:cBhvr>
                                        <p:cTn id="7" dur="500"/>
                                        <p:tgtEl>
                                          <p:spTgt spid="1597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914"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grpId="1" nodeType="clickEffect">
                                  <p:stCondLst>
                                    <p:cond delay="0"/>
                                  </p:stCondLst>
                                  <p:childTnLst>
                                    <p:animEffect transition="out" filter="box(in)">
                                      <p:cBhvr>
                                        <p:cTn id="15" dur="500"/>
                                        <p:tgtEl>
                                          <p:spTgt spid="159749"/>
                                        </p:tgtEl>
                                      </p:cBhvr>
                                    </p:animEffect>
                                    <p:set>
                                      <p:cBhvr>
                                        <p:cTn id="16" dur="1" fill="hold">
                                          <p:stCondLst>
                                            <p:cond delay="499"/>
                                          </p:stCondLst>
                                        </p:cTn>
                                        <p:tgtEl>
                                          <p:spTgt spid="15974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4754"/>
                                        </p:tgtEl>
                                        <p:attrNameLst>
                                          <p:attrName>style.visibility</p:attrName>
                                        </p:attrNameLst>
                                      </p:cBhvr>
                                      <p:to>
                                        <p:strVal val="visible"/>
                                      </p:to>
                                    </p:set>
                                    <p:anim calcmode="lin" valueType="num">
                                      <p:cBhvr additive="base">
                                        <p:cTn id="21" dur="500" fill="hold"/>
                                        <p:tgtEl>
                                          <p:spTgt spid="74754"/>
                                        </p:tgtEl>
                                        <p:attrNameLst>
                                          <p:attrName>ppt_x</p:attrName>
                                        </p:attrNameLst>
                                      </p:cBhvr>
                                      <p:tavLst>
                                        <p:tav tm="0">
                                          <p:val>
                                            <p:strVal val="#ppt_x"/>
                                          </p:val>
                                        </p:tav>
                                        <p:tav tm="100000">
                                          <p:val>
                                            <p:strVal val="#ppt_x"/>
                                          </p:val>
                                        </p:tav>
                                      </p:tavLst>
                                    </p:anim>
                                    <p:anim calcmode="lin" valueType="num">
                                      <p:cBhvr additive="base">
                                        <p:cTn id="22" dur="500" fill="hold"/>
                                        <p:tgtEl>
                                          <p:spTgt spid="7475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159750"/>
                                        </p:tgtEl>
                                        <p:attrNameLst>
                                          <p:attrName>style.visibility</p:attrName>
                                        </p:attrNameLst>
                                      </p:cBhvr>
                                      <p:to>
                                        <p:strVal val="visible"/>
                                      </p:to>
                                    </p:set>
                                    <p:animEffect transition="in" filter="plus(in)">
                                      <p:cBhvr>
                                        <p:cTn id="27" dur="5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9"/>
                </p:tgtEl>
              </p:cMediaNode>
            </p:video>
          </p:childTnLst>
        </p:cTn>
      </p:par>
    </p:tnLst>
    <p:bldLst>
      <p:bldP spid="159749" grpId="0"/>
      <p:bldP spid="159749" grpId="1"/>
      <p:bldP spid="1597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39415"/>
            <a:ext cx="12192000" cy="6781799"/>
          </a:xfrm>
          <a:prstGeom prst="rect">
            <a:avLst/>
          </a:prstGeom>
        </p:spPr>
      </p:pic>
      <p:sp>
        <p:nvSpPr>
          <p:cNvPr id="3" name="TextBox 2"/>
          <p:cNvSpPr txBox="1"/>
          <p:nvPr/>
        </p:nvSpPr>
        <p:spPr>
          <a:xfrm>
            <a:off x="2133600" y="1676400"/>
            <a:ext cx="101346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Calibri"/>
                <a:ea typeface="+mn-ea"/>
                <a:cs typeface="+mn-cs"/>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Calibri"/>
                <a:ea typeface="+mn-ea"/>
                <a:cs typeface="+mn-cs"/>
              </a:rPr>
              <a:t>VẬN</a:t>
            </a:r>
            <a:r>
              <a:rPr kumimoji="0" lang="en-US" sz="6600" b="1" i="0" u="none" strike="noStrike" kern="1200" cap="none" spc="0" normalizeH="0" noProof="0" dirty="0" smtClean="0">
                <a:ln>
                  <a:noFill/>
                </a:ln>
                <a:solidFill>
                  <a:srgbClr val="FF0000"/>
                </a:solidFill>
                <a:effectLst/>
                <a:uLnTx/>
                <a:uFillTx/>
                <a:latin typeface="Calibri"/>
                <a:ea typeface="+mn-ea"/>
                <a:cs typeface="+mn-cs"/>
              </a:rPr>
              <a:t> DỤNG,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smtClean="0">
                <a:ln>
                  <a:noFill/>
                </a:ln>
                <a:solidFill>
                  <a:srgbClr val="FF0000"/>
                </a:solidFill>
                <a:effectLst/>
                <a:uLnTx/>
                <a:uFillTx/>
                <a:latin typeface="Calibri"/>
                <a:ea typeface="+mn-ea"/>
                <a:cs typeface="+mn-cs"/>
              </a:rPr>
              <a:t>TRẢI NGHIỆM</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17510469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idx="1"/>
          </p:nvPr>
        </p:nvSpPr>
        <p:spPr>
          <a:xfrm>
            <a:off x="0" y="0"/>
            <a:ext cx="12192000" cy="6858000"/>
          </a:xfrm>
        </p:spPr>
        <p:txBody>
          <a:bodyPr/>
          <a:lstStyle/>
          <a:p>
            <a:pPr eaLnBrk="1" hangingPunct="1">
              <a:buFontTx/>
              <a:buNone/>
            </a:pPr>
            <a:endParaRPr lang="en-US" b="1" dirty="0">
              <a:solidFill>
                <a:srgbClr val="FF0066"/>
              </a:solidFill>
              <a:latin typeface="Times New Roman" pitchFamily="18" charset="0"/>
            </a:endParaRPr>
          </a:p>
          <a:p>
            <a:pPr eaLnBrk="1" hangingPunct="1">
              <a:buFontTx/>
              <a:buNone/>
            </a:pPr>
            <a:r>
              <a:rPr lang="en-US" b="1" dirty="0" err="1">
                <a:solidFill>
                  <a:srgbClr val="FF0066"/>
                </a:solidFill>
                <a:latin typeface="Times New Roman" pitchFamily="18" charset="0"/>
              </a:rPr>
              <a:t>Tuyên</a:t>
            </a:r>
            <a:r>
              <a:rPr lang="en-US" b="1" dirty="0">
                <a:solidFill>
                  <a:srgbClr val="FF0066"/>
                </a:solidFill>
                <a:latin typeface="Times New Roman" pitchFamily="18" charset="0"/>
              </a:rPr>
              <a:t> </a:t>
            </a:r>
            <a:r>
              <a:rPr lang="en-US" b="1" dirty="0" err="1">
                <a:solidFill>
                  <a:srgbClr val="FF0066"/>
                </a:solidFill>
                <a:latin typeface="Times New Roman" pitchFamily="18" charset="0"/>
              </a:rPr>
              <a:t>truyền</a:t>
            </a:r>
            <a:r>
              <a:rPr lang="en-US" b="1" dirty="0">
                <a:solidFill>
                  <a:srgbClr val="FF0066"/>
                </a:solidFill>
                <a:latin typeface="Times New Roman" pitchFamily="18" charset="0"/>
              </a:rPr>
              <a:t> </a:t>
            </a:r>
            <a:r>
              <a:rPr lang="en-US" b="1" dirty="0" err="1">
                <a:solidFill>
                  <a:srgbClr val="FF0066"/>
                </a:solidFill>
                <a:latin typeface="Times New Roman" pitchFamily="18" charset="0"/>
              </a:rPr>
              <a:t>mọi</a:t>
            </a:r>
            <a:r>
              <a:rPr lang="en-US" b="1" dirty="0">
                <a:solidFill>
                  <a:srgbClr val="FF0066"/>
                </a:solidFill>
                <a:latin typeface="Times New Roman" pitchFamily="18" charset="0"/>
              </a:rPr>
              <a:t> </a:t>
            </a:r>
            <a:r>
              <a:rPr lang="en-US" b="1" dirty="0" err="1">
                <a:solidFill>
                  <a:srgbClr val="FF0066"/>
                </a:solidFill>
                <a:latin typeface="Times New Roman" pitchFamily="18" charset="0"/>
              </a:rPr>
              <a:t>người</a:t>
            </a:r>
            <a:r>
              <a:rPr lang="en-US" b="1" dirty="0">
                <a:solidFill>
                  <a:srgbClr val="FF0066"/>
                </a:solidFill>
                <a:latin typeface="Times New Roman" pitchFamily="18" charset="0"/>
              </a:rPr>
              <a:t> </a:t>
            </a:r>
            <a:r>
              <a:rPr lang="en-US" b="1" dirty="0" err="1">
                <a:solidFill>
                  <a:srgbClr val="FF0066"/>
                </a:solidFill>
                <a:latin typeface="Times New Roman" pitchFamily="18" charset="0"/>
              </a:rPr>
              <a:t>bảo</a:t>
            </a:r>
            <a:r>
              <a:rPr lang="en-US" b="1" dirty="0">
                <a:solidFill>
                  <a:srgbClr val="FF0066"/>
                </a:solidFill>
                <a:latin typeface="Times New Roman" pitchFamily="18" charset="0"/>
              </a:rPr>
              <a:t> </a:t>
            </a:r>
            <a:r>
              <a:rPr lang="en-US" b="1" dirty="0" err="1">
                <a:solidFill>
                  <a:srgbClr val="FF0066"/>
                </a:solidFill>
                <a:latin typeface="Times New Roman" pitchFamily="18" charset="0"/>
              </a:rPr>
              <a:t>vệ</a:t>
            </a:r>
            <a:r>
              <a:rPr lang="en-US" b="1" dirty="0">
                <a:solidFill>
                  <a:srgbClr val="FF0066"/>
                </a:solidFill>
                <a:latin typeface="Times New Roman" pitchFamily="18" charset="0"/>
              </a:rPr>
              <a:t> </a:t>
            </a:r>
            <a:r>
              <a:rPr lang="en-US" b="1" dirty="0" err="1">
                <a:solidFill>
                  <a:srgbClr val="FF0066"/>
                </a:solidFill>
                <a:latin typeface="Times New Roman" pitchFamily="18" charset="0"/>
              </a:rPr>
              <a:t>động</a:t>
            </a:r>
            <a:r>
              <a:rPr lang="en-US" b="1" dirty="0">
                <a:solidFill>
                  <a:srgbClr val="FF0066"/>
                </a:solidFill>
                <a:latin typeface="Times New Roman" pitchFamily="18" charset="0"/>
              </a:rPr>
              <a:t> </a:t>
            </a:r>
            <a:r>
              <a:rPr lang="en-US" b="1" dirty="0" err="1">
                <a:solidFill>
                  <a:srgbClr val="FF0066"/>
                </a:solidFill>
                <a:latin typeface="Times New Roman" pitchFamily="18" charset="0"/>
              </a:rPr>
              <a:t>vật</a:t>
            </a:r>
            <a:r>
              <a:rPr lang="en-US" b="1" dirty="0">
                <a:solidFill>
                  <a:srgbClr val="FF0066"/>
                </a:solidFill>
                <a:latin typeface="Times New Roman" pitchFamily="18" charset="0"/>
              </a:rPr>
              <a:t> </a:t>
            </a:r>
            <a:r>
              <a:rPr lang="en-US" b="1" dirty="0" err="1">
                <a:solidFill>
                  <a:srgbClr val="FF0066"/>
                </a:solidFill>
                <a:latin typeface="Times New Roman" pitchFamily="18" charset="0"/>
              </a:rPr>
              <a:t>quý</a:t>
            </a:r>
            <a:r>
              <a:rPr lang="en-US" b="1" dirty="0">
                <a:solidFill>
                  <a:srgbClr val="FF0066"/>
                </a:solidFill>
                <a:latin typeface="Times New Roman" pitchFamily="18" charset="0"/>
              </a:rPr>
              <a:t> </a:t>
            </a:r>
            <a:r>
              <a:rPr lang="en-US" b="1" dirty="0" err="1">
                <a:solidFill>
                  <a:srgbClr val="FF0066"/>
                </a:solidFill>
                <a:latin typeface="Times New Roman" pitchFamily="18" charset="0"/>
              </a:rPr>
              <a:t>hiếm</a:t>
            </a:r>
            <a:r>
              <a:rPr lang="en-US" b="1" dirty="0">
                <a:solidFill>
                  <a:srgbClr val="FF0066"/>
                </a:solidFill>
                <a:latin typeface="Times New Roman" pitchFamily="18" charset="0"/>
              </a:rPr>
              <a:t>.</a:t>
            </a:r>
          </a:p>
          <a:p>
            <a:pPr eaLnBrk="1" hangingPunct="1"/>
            <a:endParaRPr lang="en-US" b="1" dirty="0">
              <a:solidFill>
                <a:srgbClr val="FF0066"/>
              </a:solidFill>
              <a:latin typeface="Times New Roman" pitchFamily="18" charset="0"/>
            </a:endParaRPr>
          </a:p>
        </p:txBody>
      </p:sp>
      <p:grpSp>
        <p:nvGrpSpPr>
          <p:cNvPr id="2" name="Group 3"/>
          <p:cNvGrpSpPr>
            <a:grpSpLocks noChangeAspect="1"/>
          </p:cNvGrpSpPr>
          <p:nvPr/>
        </p:nvGrpSpPr>
        <p:grpSpPr bwMode="auto">
          <a:xfrm>
            <a:off x="0" y="1295400"/>
            <a:ext cx="12192000" cy="5562600"/>
            <a:chOff x="866" y="897"/>
            <a:chExt cx="10822" cy="5952"/>
          </a:xfrm>
        </p:grpSpPr>
        <p:sp>
          <p:nvSpPr>
            <p:cNvPr id="30733" name="AutoShape 4"/>
            <p:cNvSpPr>
              <a:spLocks noChangeAspect="1" noChangeArrowheads="1"/>
            </p:cNvSpPr>
            <p:nvPr/>
          </p:nvSpPr>
          <p:spPr bwMode="auto">
            <a:xfrm>
              <a:off x="866" y="897"/>
              <a:ext cx="10822" cy="5952"/>
            </a:xfrm>
            <a:prstGeom prst="rect">
              <a:avLst/>
            </a:prstGeom>
            <a:noFill/>
            <a:ln w="9525">
              <a:noFill/>
              <a:miter lim="800000"/>
              <a:headEnd/>
              <a:tailEnd/>
            </a:ln>
          </p:spPr>
          <p:txBody>
            <a:bodyPr/>
            <a:lstStyle/>
            <a:p>
              <a:endParaRPr lang="en-US"/>
            </a:p>
          </p:txBody>
        </p:sp>
        <p:grpSp>
          <p:nvGrpSpPr>
            <p:cNvPr id="3" name="Group 5"/>
            <p:cNvGrpSpPr>
              <a:grpSpLocks/>
            </p:cNvGrpSpPr>
            <p:nvPr/>
          </p:nvGrpSpPr>
          <p:grpSpPr bwMode="auto">
            <a:xfrm>
              <a:off x="4005" y="898"/>
              <a:ext cx="2924" cy="2612"/>
              <a:chOff x="4687" y="8621"/>
              <a:chExt cx="2924" cy="2612"/>
            </a:xfrm>
          </p:grpSpPr>
          <p:pic>
            <p:nvPicPr>
              <p:cNvPr id="30744" name="Picture 6" descr="cao do"/>
              <p:cNvPicPr>
                <a:picLocks noChangeAspect="1" noChangeArrowheads="1" noCrop="1"/>
              </p:cNvPicPr>
              <p:nvPr/>
            </p:nvPicPr>
            <p:blipFill>
              <a:blip r:embed="rId2"/>
              <a:srcRect/>
              <a:stretch>
                <a:fillRect/>
              </a:stretch>
            </p:blipFill>
            <p:spPr bwMode="auto">
              <a:xfrm>
                <a:off x="4687" y="8621"/>
                <a:ext cx="2924" cy="2612"/>
              </a:xfrm>
              <a:prstGeom prst="rect">
                <a:avLst/>
              </a:prstGeom>
              <a:noFill/>
              <a:ln w="9525">
                <a:noFill/>
                <a:miter lim="800000"/>
                <a:headEnd/>
                <a:tailEnd/>
              </a:ln>
            </p:spPr>
          </p:pic>
          <p:sp>
            <p:nvSpPr>
              <p:cNvPr id="30745" name="Rectangle 7"/>
              <p:cNvSpPr>
                <a:spLocks noChangeArrowheads="1"/>
              </p:cNvSpPr>
              <p:nvPr/>
            </p:nvSpPr>
            <p:spPr bwMode="auto">
              <a:xfrm>
                <a:off x="4703" y="10719"/>
                <a:ext cx="622" cy="421"/>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Cáo</a:t>
                </a:r>
                <a:endParaRPr lang="en-US" sz="2000" b="1" dirty="0">
                  <a:solidFill>
                    <a:srgbClr val="FF0066"/>
                  </a:solidFill>
                  <a:latin typeface="Times New Roman" panose="02020603050405020304" pitchFamily="18" charset="0"/>
                  <a:cs typeface="Times New Roman" panose="02020603050405020304" pitchFamily="18" charset="0"/>
                </a:endParaRPr>
              </a:p>
            </p:txBody>
          </p:sp>
        </p:grpSp>
        <p:grpSp>
          <p:nvGrpSpPr>
            <p:cNvPr id="4" name="Group 8"/>
            <p:cNvGrpSpPr>
              <a:grpSpLocks/>
            </p:cNvGrpSpPr>
            <p:nvPr/>
          </p:nvGrpSpPr>
          <p:grpSpPr bwMode="auto">
            <a:xfrm>
              <a:off x="6949" y="898"/>
              <a:ext cx="2488" cy="2597"/>
              <a:chOff x="6624" y="8621"/>
              <a:chExt cx="2488" cy="2597"/>
            </a:xfrm>
          </p:grpSpPr>
          <p:pic>
            <p:nvPicPr>
              <p:cNvPr id="30742" name="Picture 9" descr="gau ngua"/>
              <p:cNvPicPr>
                <a:picLocks noChangeAspect="1" noChangeArrowheads="1" noCrop="1"/>
              </p:cNvPicPr>
              <p:nvPr/>
            </p:nvPicPr>
            <p:blipFill>
              <a:blip r:embed="rId3"/>
              <a:srcRect/>
              <a:stretch>
                <a:fillRect/>
              </a:stretch>
            </p:blipFill>
            <p:spPr bwMode="auto">
              <a:xfrm>
                <a:off x="6624" y="8621"/>
                <a:ext cx="2488" cy="2597"/>
              </a:xfrm>
              <a:prstGeom prst="rect">
                <a:avLst/>
              </a:prstGeom>
              <a:noFill/>
              <a:ln w="9525">
                <a:noFill/>
                <a:miter lim="800000"/>
                <a:headEnd/>
                <a:tailEnd/>
              </a:ln>
            </p:spPr>
          </p:pic>
          <p:sp>
            <p:nvSpPr>
              <p:cNvPr id="30743" name="Rectangle 10"/>
              <p:cNvSpPr>
                <a:spLocks noChangeArrowheads="1"/>
              </p:cNvSpPr>
              <p:nvPr/>
            </p:nvSpPr>
            <p:spPr bwMode="auto">
              <a:xfrm>
                <a:off x="6635" y="10737"/>
                <a:ext cx="1143" cy="403"/>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Gấu</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ngựa</a:t>
                </a:r>
                <a:r>
                  <a:rPr lang="en-US" sz="1800" b="1" dirty="0">
                    <a:latin typeface="Times New Roman" panose="02020603050405020304" pitchFamily="18" charset="0"/>
                    <a:cs typeface="Times New Roman" panose="02020603050405020304" pitchFamily="18" charset="0"/>
                  </a:rPr>
                  <a:t> </a:t>
                </a:r>
              </a:p>
            </p:txBody>
          </p:sp>
        </p:grpSp>
        <p:grpSp>
          <p:nvGrpSpPr>
            <p:cNvPr id="5" name="Group 11"/>
            <p:cNvGrpSpPr>
              <a:grpSpLocks/>
            </p:cNvGrpSpPr>
            <p:nvPr/>
          </p:nvGrpSpPr>
          <p:grpSpPr bwMode="auto">
            <a:xfrm>
              <a:off x="9457" y="898"/>
              <a:ext cx="2211" cy="2612"/>
              <a:chOff x="4971" y="8981"/>
              <a:chExt cx="2211" cy="2612"/>
            </a:xfrm>
          </p:grpSpPr>
          <p:pic>
            <p:nvPicPr>
              <p:cNvPr id="30740" name="Picture 12" descr="k"/>
              <p:cNvPicPr>
                <a:picLocks noChangeAspect="1" noChangeArrowheads="1"/>
              </p:cNvPicPr>
              <p:nvPr/>
            </p:nvPicPr>
            <p:blipFill>
              <a:blip r:embed="rId4"/>
              <a:srcRect/>
              <a:stretch>
                <a:fillRect/>
              </a:stretch>
            </p:blipFill>
            <p:spPr bwMode="auto">
              <a:xfrm>
                <a:off x="4971" y="8981"/>
                <a:ext cx="2211" cy="2612"/>
              </a:xfrm>
              <a:prstGeom prst="rect">
                <a:avLst/>
              </a:prstGeom>
              <a:noFill/>
              <a:ln w="9525">
                <a:noFill/>
                <a:miter lim="800000"/>
                <a:headEnd/>
                <a:tailEnd/>
              </a:ln>
            </p:spPr>
          </p:pic>
          <p:sp>
            <p:nvSpPr>
              <p:cNvPr id="30741" name="Rectangle 13"/>
              <p:cNvSpPr>
                <a:spLocks noChangeArrowheads="1"/>
              </p:cNvSpPr>
              <p:nvPr/>
            </p:nvSpPr>
            <p:spPr bwMode="auto">
              <a:xfrm>
                <a:off x="4996" y="11097"/>
                <a:ext cx="1405" cy="424"/>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Tê</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giác</a:t>
                </a:r>
                <a:endParaRPr lang="en-US" sz="2000" b="1" dirty="0">
                  <a:solidFill>
                    <a:srgbClr val="FF0066"/>
                  </a:solidFill>
                  <a:latin typeface="Times New Roman" panose="02020603050405020304" pitchFamily="18" charset="0"/>
                  <a:cs typeface="Times New Roman" panose="02020603050405020304" pitchFamily="18" charset="0"/>
                </a:endParaRPr>
              </a:p>
            </p:txBody>
          </p:sp>
        </p:grpSp>
        <p:grpSp>
          <p:nvGrpSpPr>
            <p:cNvPr id="6" name="Group 14"/>
            <p:cNvGrpSpPr>
              <a:grpSpLocks/>
            </p:cNvGrpSpPr>
            <p:nvPr/>
          </p:nvGrpSpPr>
          <p:grpSpPr bwMode="auto">
            <a:xfrm>
              <a:off x="878" y="898"/>
              <a:ext cx="3137" cy="2853"/>
              <a:chOff x="4609" y="8127"/>
              <a:chExt cx="3137" cy="2853"/>
            </a:xfrm>
          </p:grpSpPr>
          <p:pic>
            <p:nvPicPr>
              <p:cNvPr id="30738" name="Picture 15" descr="a"/>
              <p:cNvPicPr>
                <a:picLocks noChangeAspect="1" noChangeArrowheads="1"/>
              </p:cNvPicPr>
              <p:nvPr/>
            </p:nvPicPr>
            <p:blipFill>
              <a:blip r:embed="rId5"/>
              <a:srcRect/>
              <a:stretch>
                <a:fillRect/>
              </a:stretch>
            </p:blipFill>
            <p:spPr bwMode="auto">
              <a:xfrm>
                <a:off x="4613" y="8127"/>
                <a:ext cx="3133" cy="2853"/>
              </a:xfrm>
              <a:prstGeom prst="rect">
                <a:avLst/>
              </a:prstGeom>
              <a:noFill/>
              <a:ln w="9525">
                <a:solidFill>
                  <a:srgbClr val="FFFFFF"/>
                </a:solidFill>
                <a:miter lim="800000"/>
                <a:headEnd/>
                <a:tailEnd/>
              </a:ln>
            </p:spPr>
          </p:pic>
          <p:sp>
            <p:nvSpPr>
              <p:cNvPr id="30739" name="Rectangle 16"/>
              <p:cNvSpPr>
                <a:spLocks noChangeArrowheads="1"/>
              </p:cNvSpPr>
              <p:nvPr/>
            </p:nvSpPr>
            <p:spPr bwMode="auto">
              <a:xfrm>
                <a:off x="4609" y="10246"/>
                <a:ext cx="789" cy="421"/>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Sói</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đỏ</a:t>
                </a:r>
                <a:endParaRPr lang="en-US" sz="2000" b="1" dirty="0">
                  <a:solidFill>
                    <a:srgbClr val="FF0066"/>
                  </a:solidFill>
                  <a:latin typeface="Times New Roman" panose="02020603050405020304" pitchFamily="18" charset="0"/>
                  <a:cs typeface="Times New Roman" panose="02020603050405020304" pitchFamily="18" charset="0"/>
                </a:endParaRPr>
              </a:p>
            </p:txBody>
          </p:sp>
        </p:grpSp>
      </p:grpSp>
      <p:grpSp>
        <p:nvGrpSpPr>
          <p:cNvPr id="7" name="Group 17"/>
          <p:cNvGrpSpPr>
            <a:grpSpLocks/>
          </p:cNvGrpSpPr>
          <p:nvPr/>
        </p:nvGrpSpPr>
        <p:grpSpPr bwMode="auto">
          <a:xfrm>
            <a:off x="0" y="3723762"/>
            <a:ext cx="3547258" cy="3134237"/>
            <a:chOff x="1551" y="8331"/>
            <a:chExt cx="2065" cy="2996"/>
          </a:xfrm>
        </p:grpSpPr>
        <p:pic>
          <p:nvPicPr>
            <p:cNvPr id="30731" name="Picture 18" descr="gau chogif"/>
            <p:cNvPicPr>
              <a:picLocks noChangeAspect="1" noChangeArrowheads="1" noCrop="1"/>
            </p:cNvPicPr>
            <p:nvPr/>
          </p:nvPicPr>
          <p:blipFill>
            <a:blip r:embed="rId6"/>
            <a:srcRect/>
            <a:stretch>
              <a:fillRect/>
            </a:stretch>
          </p:blipFill>
          <p:spPr bwMode="auto">
            <a:xfrm>
              <a:off x="1551" y="8331"/>
              <a:ext cx="2065" cy="2996"/>
            </a:xfrm>
            <a:prstGeom prst="rect">
              <a:avLst/>
            </a:prstGeom>
            <a:noFill/>
            <a:ln w="9525">
              <a:noFill/>
              <a:miter lim="800000"/>
              <a:headEnd/>
              <a:tailEnd/>
            </a:ln>
          </p:spPr>
        </p:pic>
        <p:sp>
          <p:nvSpPr>
            <p:cNvPr id="30732" name="Rectangle 19"/>
            <p:cNvSpPr>
              <a:spLocks noChangeArrowheads="1"/>
            </p:cNvSpPr>
            <p:nvPr/>
          </p:nvSpPr>
          <p:spPr bwMode="auto">
            <a:xfrm>
              <a:off x="1583" y="10841"/>
              <a:ext cx="678" cy="486"/>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Gấu</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chó</a:t>
              </a:r>
              <a:endParaRPr lang="en-US" sz="2000" b="1" dirty="0">
                <a:solidFill>
                  <a:srgbClr val="FF0066"/>
                </a:solidFill>
                <a:latin typeface="Times New Roman" panose="02020603050405020304" pitchFamily="18" charset="0"/>
                <a:cs typeface="Times New Roman" panose="02020603050405020304" pitchFamily="18" charset="0"/>
              </a:endParaRPr>
            </a:p>
          </p:txBody>
        </p:sp>
      </p:grpSp>
      <p:grpSp>
        <p:nvGrpSpPr>
          <p:cNvPr id="8" name="Group 20"/>
          <p:cNvGrpSpPr>
            <a:grpSpLocks/>
          </p:cNvGrpSpPr>
          <p:nvPr/>
        </p:nvGrpSpPr>
        <p:grpSpPr bwMode="auto">
          <a:xfrm>
            <a:off x="3447535" y="3737449"/>
            <a:ext cx="4258949" cy="3089922"/>
            <a:chOff x="3318" y="8261"/>
            <a:chExt cx="4154" cy="2725"/>
          </a:xfrm>
        </p:grpSpPr>
        <p:pic>
          <p:nvPicPr>
            <p:cNvPr id="30729" name="Picture 21" descr="h"/>
            <p:cNvPicPr>
              <a:picLocks noChangeAspect="1" noChangeArrowheads="1"/>
            </p:cNvPicPr>
            <p:nvPr/>
          </p:nvPicPr>
          <p:blipFill>
            <a:blip r:embed="rId7"/>
            <a:srcRect/>
            <a:stretch>
              <a:fillRect/>
            </a:stretch>
          </p:blipFill>
          <p:spPr bwMode="auto">
            <a:xfrm>
              <a:off x="3318" y="8261"/>
              <a:ext cx="4058" cy="2725"/>
            </a:xfrm>
            <a:prstGeom prst="rect">
              <a:avLst/>
            </a:prstGeom>
            <a:noFill/>
            <a:ln w="9525">
              <a:noFill/>
              <a:miter lim="800000"/>
              <a:headEnd/>
              <a:tailEnd/>
            </a:ln>
          </p:spPr>
        </p:pic>
        <p:sp>
          <p:nvSpPr>
            <p:cNvPr id="30730" name="Rectangle 22"/>
            <p:cNvSpPr>
              <a:spLocks noChangeArrowheads="1"/>
            </p:cNvSpPr>
            <p:nvPr/>
          </p:nvSpPr>
          <p:spPr bwMode="auto">
            <a:xfrm>
              <a:off x="5726" y="10555"/>
              <a:ext cx="1746" cy="412"/>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Báo</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hoa</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mai</a:t>
              </a:r>
              <a:endParaRPr lang="en-US" sz="2000" b="1" dirty="0">
                <a:solidFill>
                  <a:srgbClr val="FF0066"/>
                </a:solidFill>
                <a:latin typeface="Times New Roman" panose="02020603050405020304" pitchFamily="18" charset="0"/>
                <a:cs typeface="Times New Roman" panose="02020603050405020304" pitchFamily="18" charset="0"/>
              </a:endParaRPr>
            </a:p>
          </p:txBody>
        </p:sp>
      </p:grpSp>
      <p:grpSp>
        <p:nvGrpSpPr>
          <p:cNvPr id="9" name="Group 23"/>
          <p:cNvGrpSpPr>
            <a:grpSpLocks/>
          </p:cNvGrpSpPr>
          <p:nvPr/>
        </p:nvGrpSpPr>
        <p:grpSpPr bwMode="auto">
          <a:xfrm>
            <a:off x="7610109" y="3723641"/>
            <a:ext cx="4581895" cy="3188223"/>
            <a:chOff x="6510" y="8081"/>
            <a:chExt cx="3705" cy="2749"/>
          </a:xfrm>
        </p:grpSpPr>
        <p:pic>
          <p:nvPicPr>
            <p:cNvPr id="30727" name="Picture 24" descr="g"/>
            <p:cNvPicPr>
              <a:picLocks noChangeAspect="1" noChangeArrowheads="1"/>
            </p:cNvPicPr>
            <p:nvPr/>
          </p:nvPicPr>
          <p:blipFill>
            <a:blip r:embed="rId8"/>
            <a:srcRect/>
            <a:stretch>
              <a:fillRect/>
            </a:stretch>
          </p:blipFill>
          <p:spPr bwMode="auto">
            <a:xfrm>
              <a:off x="6510" y="8081"/>
              <a:ext cx="3697" cy="2711"/>
            </a:xfrm>
            <a:prstGeom prst="rect">
              <a:avLst/>
            </a:prstGeom>
            <a:noFill/>
            <a:ln w="9525">
              <a:noFill/>
              <a:miter lim="800000"/>
              <a:headEnd/>
              <a:tailEnd/>
            </a:ln>
          </p:spPr>
        </p:pic>
        <p:sp>
          <p:nvSpPr>
            <p:cNvPr id="30728" name="Rectangle 25"/>
            <p:cNvSpPr>
              <a:spLocks noChangeArrowheads="1"/>
            </p:cNvSpPr>
            <p:nvPr/>
          </p:nvSpPr>
          <p:spPr bwMode="auto">
            <a:xfrm>
              <a:off x="9717" y="10425"/>
              <a:ext cx="498" cy="405"/>
            </a:xfrm>
            <a:prstGeom prst="rect">
              <a:avLst/>
            </a:prstGeom>
            <a:solidFill>
              <a:srgbClr val="CCFFFF"/>
            </a:solidFill>
            <a:ln w="9525">
              <a:noFill/>
              <a:miter lim="800000"/>
              <a:headEnd/>
              <a:tailEnd/>
            </a:ln>
          </p:spPr>
          <p:txBody>
            <a:bodyPr/>
            <a:lstStyle/>
            <a:p>
              <a:r>
                <a:rPr lang="en-US" sz="2000" b="1" dirty="0" err="1">
                  <a:solidFill>
                    <a:srgbClr val="FF0066"/>
                  </a:solidFill>
                  <a:latin typeface="Times New Roman" panose="02020603050405020304" pitchFamily="18" charset="0"/>
                  <a:cs typeface="Times New Roman" panose="02020603050405020304" pitchFamily="18" charset="0"/>
                </a:rPr>
                <a:t>Hổ</a:t>
              </a:r>
              <a:endParaRPr lang="en-US" sz="2000" b="1" dirty="0">
                <a:solidFill>
                  <a:srgbClr val="FF0066"/>
                </a:solidFill>
                <a:latin typeface="Times New Roman" panose="02020603050405020304" pitchFamily="18" charset="0"/>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1250">
                                            <p:txEl>
                                              <p:pRg st="1" end="1"/>
                                            </p:txEl>
                                          </p:spTgt>
                                        </p:tgtEl>
                                        <p:attrNameLst>
                                          <p:attrName>style.visibility</p:attrName>
                                        </p:attrNameLst>
                                      </p:cBhvr>
                                      <p:to>
                                        <p:strVal val="visible"/>
                                      </p:to>
                                    </p:set>
                                    <p:animEffect transition="in" filter="fade">
                                      <p:cBhvr>
                                        <p:cTn id="7" dur="1000"/>
                                        <p:tgtEl>
                                          <p:spTgt spid="181250">
                                            <p:txEl>
                                              <p:pRg st="1" end="1"/>
                                            </p:txEl>
                                          </p:spTgt>
                                        </p:tgtEl>
                                      </p:cBhvr>
                                    </p:animEffect>
                                    <p:anim calcmode="lin" valueType="num">
                                      <p:cBhvr>
                                        <p:cTn id="8" dur="1000" fill="hold"/>
                                        <p:tgtEl>
                                          <p:spTgt spid="18125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8125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par>
                                <p:cTn id="27" presetID="55"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bảng đen - Mẫu Powerpoint bảng đen cực đẹp - VnDoc.com">
            <a:extLst>
              <a:ext uri="{FF2B5EF4-FFF2-40B4-BE49-F238E27FC236}">
                <a16:creationId xmlns:a16="http://schemas.microsoft.com/office/drawing/2014/main" id="{C66F6662-C5F2-49FE-9F3C-FE43B9DB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74E702-60EE-44DA-94BE-31AF692C7C18}"/>
              </a:ext>
            </a:extLst>
          </p:cNvPr>
          <p:cNvSpPr txBox="1"/>
          <p:nvPr/>
        </p:nvSpPr>
        <p:spPr>
          <a:xfrm>
            <a:off x="2514600" y="1295400"/>
            <a:ext cx="7696200"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79F5EBED-89EF-448B-B9D0-FBE2A73E0977}"/>
              </a:ext>
            </a:extLst>
          </p:cNvPr>
          <p:cNvSpPr txBox="1"/>
          <p:nvPr/>
        </p:nvSpPr>
        <p:spPr>
          <a:xfrm>
            <a:off x="2566086" y="2019300"/>
            <a:ext cx="8711514"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1. </a:t>
            </a:r>
            <a:r>
              <a:rPr lang="en-US" sz="3000" b="1" dirty="0" err="1">
                <a:latin typeface="Times New Roman" panose="02020603050405020304" pitchFamily="18" charset="0"/>
                <a:cs typeface="Times New Roman" panose="02020603050405020304" pitchFamily="18" charset="0"/>
              </a:rPr>
              <a:t>Kể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chúng</a:t>
            </a:r>
            <a:r>
              <a:rPr lang="en-US" sz="30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2A48B86-7334-4C1F-A7AD-3C7AF8D1811B}"/>
              </a:ext>
            </a:extLst>
          </p:cNvPr>
          <p:cNvSpPr txBox="1"/>
          <p:nvPr/>
        </p:nvSpPr>
        <p:spPr>
          <a:xfrm>
            <a:off x="2547551" y="2683133"/>
            <a:ext cx="8711514"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Phân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theo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nhóm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ăn</a:t>
            </a:r>
            <a:r>
              <a:rPr lang="en-US" sz="30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A016311-D64D-4743-AB17-96C023AF40A6}"/>
              </a:ext>
            </a:extLst>
          </p:cNvPr>
          <p:cNvSpPr txBox="1"/>
          <p:nvPr/>
        </p:nvSpPr>
        <p:spPr>
          <a:xfrm>
            <a:off x="2566086" y="3314700"/>
            <a:ext cx="8711514"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3. </a:t>
            </a:r>
            <a:r>
              <a:rPr lang="en-US" sz="3000" b="1" dirty="0" err="1">
                <a:latin typeface="Times New Roman" panose="02020603050405020304" pitchFamily="18" charset="0"/>
                <a:cs typeface="Times New Roman" panose="02020603050405020304" pitchFamily="18" charset="0"/>
              </a:rPr>
              <a:t>Luyện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tập</a:t>
            </a:r>
            <a:r>
              <a:rPr lang="en-US" sz="3000" b="1" dirty="0">
                <a:latin typeface="Times New Roman" panose="02020603050405020304" pitchFamily="18" charset="0"/>
                <a:cs typeface="Times New Roman" panose="02020603050405020304" pitchFamily="18" charset="0"/>
              </a:rPr>
              <a:t> , </a:t>
            </a:r>
            <a:r>
              <a:rPr lang="en-US" sz="3000" b="1" dirty="0" err="1">
                <a:latin typeface="Times New Roman" panose="02020603050405020304" pitchFamily="18" charset="0"/>
                <a:cs typeface="Times New Roman" panose="02020603050405020304" pitchFamily="18" charset="0"/>
              </a:rPr>
              <a:t>thực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hành</a:t>
            </a:r>
            <a:r>
              <a:rPr lang="en-US" sz="30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D923F240-3B71-4409-889B-DB7DD1E2BFD5}"/>
              </a:ext>
            </a:extLst>
          </p:cNvPr>
          <p:cNvSpPr txBox="1"/>
          <p:nvPr/>
        </p:nvSpPr>
        <p:spPr>
          <a:xfrm>
            <a:off x="2568145" y="4000333"/>
            <a:ext cx="8711514"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4. </a:t>
            </a:r>
            <a:r>
              <a:rPr lang="en-US" sz="3000" b="1" dirty="0" err="1">
                <a:latin typeface="Times New Roman" panose="02020603050405020304" pitchFamily="18" charset="0"/>
                <a:cs typeface="Times New Roman" panose="02020603050405020304" pitchFamily="18" charset="0"/>
              </a:rPr>
              <a:t>Vận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nhiệm</a:t>
            </a:r>
            <a:r>
              <a:rPr lang="en-US" sz="3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88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 y="838200"/>
            <a:ext cx="12192000" cy="1200329"/>
          </a:xfrm>
          <a:prstGeom prst="rect">
            <a:avLst/>
          </a:prstGeom>
          <a:noFill/>
          <a:ln w="9525">
            <a:noFill/>
            <a:miter lim="800000"/>
            <a:headEnd/>
            <a:tailEnd/>
          </a:ln>
        </p:spPr>
        <p:txBody>
          <a:bodyPr wrap="square">
            <a:spAutoFit/>
          </a:bodyPr>
          <a:lstStyle/>
          <a:p>
            <a:r>
              <a:rPr lang="en-US" sz="3600" b="1" i="1" dirty="0" err="1">
                <a:solidFill>
                  <a:srgbClr val="FF0000"/>
                </a:solidFill>
                <a:latin typeface="Times New Roman" pitchFamily="18" charset="0"/>
                <a:cs typeface="Times New Roman" pitchFamily="18" charset="0"/>
              </a:rPr>
              <a:t>Các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em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nên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tránh</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tiếp</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xúc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gần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khi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đến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vườn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thú</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những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vật</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ăn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thịt</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ví</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dụ</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như</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hổ,cá</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sấu</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để</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tránh</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gặp</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nguy</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hiểm</a:t>
            </a:r>
            <a:r>
              <a:rPr lang="en-US" sz="3600" b="1" i="1" dirty="0">
                <a:solidFill>
                  <a:srgbClr val="FF0000"/>
                </a:solidFill>
                <a:latin typeface="Times New Roman" pitchFamily="18" charset="0"/>
                <a:cs typeface="Times New Roman" pitchFamily="18" charset="0"/>
              </a:rPr>
              <a:t>.</a:t>
            </a:r>
          </a:p>
        </p:txBody>
      </p:sp>
      <p:pic>
        <p:nvPicPr>
          <p:cNvPr id="58370" name="Picture 2" descr="Hổ Amur Con Động Vật Ăn Thịt - Ảnh miễn phí trên Pixabay"/>
          <p:cNvPicPr>
            <a:picLocks noChangeAspect="1" noChangeArrowheads="1"/>
          </p:cNvPicPr>
          <p:nvPr/>
        </p:nvPicPr>
        <p:blipFill>
          <a:blip r:embed="rId2"/>
          <a:srcRect/>
          <a:stretch>
            <a:fillRect/>
          </a:stretch>
        </p:blipFill>
        <p:spPr bwMode="auto">
          <a:xfrm>
            <a:off x="0" y="2411371"/>
            <a:ext cx="6479117" cy="4446629"/>
          </a:xfrm>
          <a:prstGeom prst="rect">
            <a:avLst/>
          </a:prstGeom>
          <a:noFill/>
          <a:ln w="9525">
            <a:noFill/>
            <a:miter lim="800000"/>
            <a:headEnd/>
            <a:tailEnd/>
          </a:ln>
        </p:spPr>
      </p:pic>
      <p:pic>
        <p:nvPicPr>
          <p:cNvPr id="58372" name="Picture 4" descr="Kỹ thuật nuôi cá sấu lấy thịt và da. Chi phí đầu tư trang trại nuôi"/>
          <p:cNvPicPr>
            <a:picLocks noChangeAspect="1" noChangeArrowheads="1"/>
          </p:cNvPicPr>
          <p:nvPr/>
        </p:nvPicPr>
        <p:blipFill>
          <a:blip r:embed="rId3"/>
          <a:srcRect/>
          <a:stretch>
            <a:fillRect/>
          </a:stretch>
        </p:blipFill>
        <p:spPr bwMode="auto">
          <a:xfrm>
            <a:off x="6477000" y="2411371"/>
            <a:ext cx="5715000" cy="44466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370"/>
                                        </p:tgtEl>
                                        <p:attrNameLst>
                                          <p:attrName>style.visibility</p:attrName>
                                        </p:attrNameLst>
                                      </p:cBhvr>
                                      <p:to>
                                        <p:strVal val="visible"/>
                                      </p:to>
                                    </p:set>
                                    <p:anim calcmode="lin" valueType="num">
                                      <p:cBhvr additive="base">
                                        <p:cTn id="11" dur="500" fill="hold"/>
                                        <p:tgtEl>
                                          <p:spTgt spid="58370"/>
                                        </p:tgtEl>
                                        <p:attrNameLst>
                                          <p:attrName>ppt_x</p:attrName>
                                        </p:attrNameLst>
                                      </p:cBhvr>
                                      <p:tavLst>
                                        <p:tav tm="0">
                                          <p:val>
                                            <p:strVal val="#ppt_x"/>
                                          </p:val>
                                        </p:tav>
                                        <p:tav tm="100000">
                                          <p:val>
                                            <p:strVal val="#ppt_x"/>
                                          </p:val>
                                        </p:tav>
                                      </p:tavLst>
                                    </p:anim>
                                    <p:anim calcmode="lin" valueType="num">
                                      <p:cBhvr additive="base">
                                        <p:cTn id="12" dur="500" fill="hold"/>
                                        <p:tgtEl>
                                          <p:spTgt spid="583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additive="base">
                                        <p:cTn id="15" dur="500" fill="hold"/>
                                        <p:tgtEl>
                                          <p:spTgt spid="58372"/>
                                        </p:tgtEl>
                                        <p:attrNameLst>
                                          <p:attrName>ppt_x</p:attrName>
                                        </p:attrNameLst>
                                      </p:cBhvr>
                                      <p:tavLst>
                                        <p:tav tm="0">
                                          <p:val>
                                            <p:strVal val="#ppt_x"/>
                                          </p:val>
                                        </p:tav>
                                        <p:tav tm="100000">
                                          <p:val>
                                            <p:strVal val="#ppt_x"/>
                                          </p:val>
                                        </p:tav>
                                      </p:tavLst>
                                    </p:anim>
                                    <p:anim calcmode="lin" valueType="num">
                                      <p:cBhvr additive="base">
                                        <p:cTn id="16"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ảnh em bé cho gà ăn - hinhanhsieudep.net">
            <a:extLst>
              <a:ext uri="{FF2B5EF4-FFF2-40B4-BE49-F238E27FC236}">
                <a16:creationId xmlns:a16="http://schemas.microsoft.com/office/drawing/2014/main" id="{642667AF-3BE0-4C60-BB01-EF85B67575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95400"/>
            <a:ext cx="5791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é 9 tuổi xinh trai xây nhà cho những chú chó lạc">
            <a:extLst>
              <a:ext uri="{FF2B5EF4-FFF2-40B4-BE49-F238E27FC236}">
                <a16:creationId xmlns:a16="http://schemas.microsoft.com/office/drawing/2014/main" id="{EE853A16-9234-44BB-B9FD-52AA228D7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95400"/>
            <a:ext cx="6248400"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851084-7D3F-4BAF-B669-0314202BDF72}"/>
              </a:ext>
            </a:extLst>
          </p:cNvPr>
          <p:cNvSpPr txBox="1"/>
          <p:nvPr/>
        </p:nvSpPr>
        <p:spPr>
          <a:xfrm>
            <a:off x="25400" y="584775"/>
            <a:ext cx="10054590" cy="553998"/>
          </a:xfrm>
          <a:prstGeom prst="rect">
            <a:avLst/>
          </a:prstGeom>
          <a:noFill/>
        </p:spPr>
        <p:txBody>
          <a:bodyPr wrap="square" rtlCol="0">
            <a:spAutoFit/>
          </a:bodyPr>
          <a:lstStyle/>
          <a:p>
            <a:pPr marL="0" marR="0" algn="just">
              <a:spcBef>
                <a:spcPts val="0"/>
              </a:spcBef>
              <a:spcAft>
                <a:spcPts val="0"/>
              </a:spcAft>
            </a:pPr>
            <a:r>
              <a:rPr lang="nl-NL" sz="3000" b="1" dirty="0">
                <a:solidFill>
                  <a:srgbClr val="FF0000"/>
                </a:solidFill>
                <a:effectLst/>
                <a:latin typeface="Times New Roman" panose="02020603050405020304" pitchFamily="18" charset="0"/>
                <a:ea typeface="Calibri" panose="020F0502020204030204" pitchFamily="34" charset="0"/>
              </a:rPr>
              <a:t>- Học sinh có ý thức chăm sóc và bảo vệ các loài vật nuôi .</a:t>
            </a:r>
            <a:endParaRPr lang="en-US" sz="3000" b="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200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5F559F-DE44-49AA-80A9-093F4B9D55D4}"/>
              </a:ext>
            </a:extLst>
          </p:cNvPr>
          <p:cNvSpPr/>
          <p:nvPr/>
        </p:nvSpPr>
        <p:spPr>
          <a:xfrm>
            <a:off x="2971800" y="2057400"/>
            <a:ext cx="6172200" cy="1423392"/>
          </a:xfrm>
          <a:prstGeom prst="rect">
            <a:avLst/>
          </a:prstGeom>
          <a:noFill/>
        </p:spPr>
        <p:txBody>
          <a:bodyPr lIns="68465" tIns="34253" rIns="68465" bIns="34253">
            <a:spAutoFit/>
            <a:scene3d>
              <a:camera prst="orthographicFront"/>
              <a:lightRig rig="soft" dir="t">
                <a:rot lat="0" lon="0" rev="15600000"/>
              </a:lightRig>
            </a:scene3d>
            <a:sp3d extrusionH="57150" prstMaterial="softEdge">
              <a:bevelT w="25400" h="38100"/>
            </a:sp3d>
          </a:bodyPr>
          <a:lstStyle/>
          <a:p>
            <a:pPr algn="ctr" defTabSz="912666">
              <a:defRPr/>
            </a:pPr>
            <a:r>
              <a:rPr lang="en-US" sz="88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88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88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88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6147" name="Picture 4">
            <a:extLst>
              <a:ext uri="{FF2B5EF4-FFF2-40B4-BE49-F238E27FC236}">
                <a16:creationId xmlns:a16="http://schemas.microsoft.com/office/drawing/2014/main" id="{7CCADE7F-0DB6-4676-8944-E9E98F3BD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A3B777-3701-4CAB-8EDF-429721ED6A5E}"/>
              </a:ext>
            </a:extLst>
          </p:cNvPr>
          <p:cNvSpPr txBox="1"/>
          <p:nvPr/>
        </p:nvSpPr>
        <p:spPr>
          <a:xfrm>
            <a:off x="1600200" y="1149459"/>
            <a:ext cx="10134600" cy="1815882"/>
          </a:xfrm>
          <a:prstGeom prst="rect">
            <a:avLst/>
          </a:prstGeom>
          <a:noFill/>
        </p:spPr>
        <p:txBody>
          <a:bodyPr wrap="square">
            <a:spAutoFit/>
          </a:bodyPr>
          <a:lstStyle/>
          <a:p>
            <a:pPr algn="just"/>
            <a:r>
              <a:rPr lang="vi-VN" sz="2800" b="1" dirty="0">
                <a:solidFill>
                  <a:schemeClr val="accent1">
                    <a:lumMod val="75000"/>
                  </a:schemeClr>
                </a:solidFill>
                <a:latin typeface="Times New Roman" panose="02020603050405020304" pitchFamily="18" charset="0"/>
                <a:cs typeface="Times New Roman" panose="02020603050405020304" pitchFamily="18" charset="0"/>
              </a:rPr>
              <a:t>- Cô tin rằng, sau bài học ngày hôm nay, các em sẽ kể thêm được rất nhiều loài động vật khác nữa. Hãy tìm hiểu thêm về các loại thức ăn của chúng, chia sẻ những hiểu biết của mình với người thân, bạn bè và cô giáo.</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8DFEABC-C43E-452A-BCE1-5F1D39BE1A01}"/>
              </a:ext>
            </a:extLst>
          </p:cNvPr>
          <p:cNvSpPr txBox="1"/>
          <p:nvPr/>
        </p:nvSpPr>
        <p:spPr>
          <a:xfrm>
            <a:off x="3048000" y="609600"/>
            <a:ext cx="6096000" cy="707886"/>
          </a:xfrm>
          <a:prstGeom prst="rect">
            <a:avLst/>
          </a:prstGeom>
          <a:noFill/>
        </p:spPr>
        <p:txBody>
          <a:bodyPr wrap="square">
            <a:spAutoFit/>
          </a:bodyPr>
          <a:lstStyle/>
          <a:p>
            <a:pPr algn="ctr">
              <a:buFont typeface="Wingdings 2" panose="05020102010507070707" pitchFamily="18" charset="2"/>
              <a:buNone/>
            </a:pPr>
            <a:r>
              <a:rPr lang="en-US" sz="4000" b="1" dirty="0" err="1">
                <a:solidFill>
                  <a:srgbClr val="FF0000"/>
                </a:solidFill>
                <a:latin typeface="Times New Roman" panose="02020603050405020304" pitchFamily="18" charset="0"/>
                <a:cs typeface="Times New Roman" panose="02020603050405020304" pitchFamily="18" charset="0"/>
              </a:rPr>
              <a:t>Vận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trải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nghiệm</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A0DEB7B-56C9-4F9F-925F-F1D9EFFF0644}"/>
              </a:ext>
            </a:extLst>
          </p:cNvPr>
          <p:cNvSpPr txBox="1"/>
          <p:nvPr/>
        </p:nvSpPr>
        <p:spPr>
          <a:xfrm>
            <a:off x="1600200" y="2797314"/>
            <a:ext cx="9982200" cy="1815882"/>
          </a:xfrm>
          <a:prstGeom prst="rect">
            <a:avLst/>
          </a:prstGeom>
          <a:noFill/>
        </p:spPr>
        <p:txBody>
          <a:bodyPr wrap="square" rtlCol="0">
            <a:spAutoFit/>
          </a:bodyPr>
          <a:lstStyle/>
          <a:p>
            <a:r>
              <a:rPr lang="vi-VN" sz="2800" b="1" dirty="0">
                <a:solidFill>
                  <a:schemeClr val="accent1">
                    <a:lumMod val="75000"/>
                  </a:schemeClr>
                </a:solidFill>
                <a:latin typeface="+mj-lt"/>
              </a:rPr>
              <a:t>- Bài học của chúng ta đến đây là hết rồi. Cảm ơn các em đã chú ý theo dõi, lắng nghe và tương tác với cô. Chúc các em luôn chăm ngoan, học giỏi. Hẹn gặp lại các em trong những bài học tiếp theo. Cô xin chào các em!</a:t>
            </a:r>
            <a:endParaRPr lang="en-US" sz="2800" b="1" dirty="0">
              <a:solidFill>
                <a:schemeClr val="accent1">
                  <a:lumMod val="75000"/>
                </a:schemeClr>
              </a:solidFill>
              <a:latin typeface="+mj-lt"/>
            </a:endParaRPr>
          </a:p>
        </p:txBody>
      </p:sp>
    </p:spTree>
  </p:cSld>
  <p:clrMapOvr>
    <a:masterClrMapping/>
  </p:clrMapOvr>
  <p:transition spd="slow" advClick="0">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động cảm ơn đẹp, dễ thương tạo cảm giác nhẹ nhàng, vui vẻ">
            <a:extLst>
              <a:ext uri="{FF2B5EF4-FFF2-40B4-BE49-F238E27FC236}">
                <a16:creationId xmlns:a16="http://schemas.microsoft.com/office/drawing/2014/main" id="{9EC2E760-2149-498B-9181-B76542BFD114}"/>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1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39415"/>
            <a:ext cx="12192000" cy="6781799"/>
          </a:xfrm>
          <a:prstGeom prst="rect">
            <a:avLst/>
          </a:prstGeom>
        </p:spPr>
      </p:pic>
      <p:sp>
        <p:nvSpPr>
          <p:cNvPr id="3" name="TextBox 2"/>
          <p:cNvSpPr txBox="1"/>
          <p:nvPr/>
        </p:nvSpPr>
        <p:spPr>
          <a:xfrm>
            <a:off x="3429000" y="1524000"/>
            <a:ext cx="9067800" cy="2308324"/>
          </a:xfrm>
          <a:prstGeom prst="rect">
            <a:avLst/>
          </a:prstGeom>
          <a:noFill/>
        </p:spPr>
        <p:txBody>
          <a:bodyPr wrap="square" rtlCol="0">
            <a:spAutoFit/>
          </a:bodyPr>
          <a:lstStyle/>
          <a:p>
            <a:r>
              <a:rPr lang="en-US" sz="7200" b="1" dirty="0" smtClean="0">
                <a:solidFill>
                  <a:srgbClr val="FF0000"/>
                </a:solidFill>
              </a:rPr>
              <a:t>HOẠT ĐỘNG 1. </a:t>
            </a:r>
          </a:p>
          <a:p>
            <a:r>
              <a:rPr lang="en-US" sz="7200" b="1" dirty="0" smtClean="0">
                <a:solidFill>
                  <a:srgbClr val="FF0000"/>
                </a:solidFill>
              </a:rPr>
              <a:t>QUAN SÁT, TRẢ LỜI</a:t>
            </a:r>
            <a:endParaRPr lang="en-US" sz="7200" b="1" dirty="0">
              <a:solidFill>
                <a:srgbClr val="FF0000"/>
              </a:solidFill>
            </a:endParaRPr>
          </a:p>
        </p:txBody>
      </p:sp>
    </p:spTree>
    <p:extLst>
      <p:ext uri="{BB962C8B-B14F-4D97-AF65-F5344CB8AC3E}">
        <p14:creationId xmlns:p14="http://schemas.microsoft.com/office/powerpoint/2010/main" val="361353323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472" y="304800"/>
            <a:ext cx="11506200" cy="954107"/>
          </a:xfrm>
          <a:prstGeom prst="rect">
            <a:avLst/>
          </a:prstGeom>
          <a:noFill/>
        </p:spPr>
        <p:txBody>
          <a:bodyPr wrap="square" rtlCol="0">
            <a:spAutoFit/>
          </a:bodyPr>
          <a:lstStyle/>
          <a:p>
            <a:r>
              <a:rPr lang="en-US" sz="2800" b="1" dirty="0" err="1" smtClean="0"/>
              <a:t>Quan</a:t>
            </a:r>
            <a:r>
              <a:rPr lang="en-US" sz="2800" b="1" dirty="0" smtClean="0"/>
              <a:t> </a:t>
            </a:r>
            <a:r>
              <a:rPr lang="en-US" sz="2800" b="1" dirty="0" err="1" smtClean="0"/>
              <a:t>sát</a:t>
            </a:r>
            <a:r>
              <a:rPr lang="en-US" sz="2800" b="1" dirty="0" smtClean="0"/>
              <a:t> </a:t>
            </a:r>
            <a:r>
              <a:rPr lang="en-US" sz="2800" b="1" dirty="0" err="1" smtClean="0"/>
              <a:t>các</a:t>
            </a:r>
            <a:r>
              <a:rPr lang="en-US" sz="2800" b="1" dirty="0" smtClean="0"/>
              <a:t> </a:t>
            </a:r>
            <a:r>
              <a:rPr lang="en-US" sz="2800" b="1" dirty="0" err="1" smtClean="0"/>
              <a:t>hình</a:t>
            </a:r>
            <a:r>
              <a:rPr lang="en-US" sz="2800" b="1" dirty="0" smtClean="0"/>
              <a:t> 1 </a:t>
            </a:r>
            <a:r>
              <a:rPr lang="en-US" sz="2800" b="1" dirty="0" err="1" smtClean="0"/>
              <a:t>đến</a:t>
            </a:r>
            <a:r>
              <a:rPr lang="en-US" sz="2800" b="1" dirty="0" smtClean="0"/>
              <a:t> 9 </a:t>
            </a:r>
            <a:r>
              <a:rPr lang="en-US" sz="2800" b="1" dirty="0" err="1" smtClean="0"/>
              <a:t>trong</a:t>
            </a:r>
            <a:r>
              <a:rPr lang="en-US" sz="2800" b="1" dirty="0" smtClean="0"/>
              <a:t> </a:t>
            </a:r>
            <a:r>
              <a:rPr lang="en-US" sz="2800" b="1" dirty="0" err="1" smtClean="0"/>
              <a:t>sách</a:t>
            </a:r>
            <a:r>
              <a:rPr lang="en-US" sz="2800" b="1" dirty="0" smtClean="0"/>
              <a:t> </a:t>
            </a:r>
            <a:r>
              <a:rPr lang="en-US" sz="2800" b="1" dirty="0" err="1" smtClean="0"/>
              <a:t>trang</a:t>
            </a:r>
            <a:r>
              <a:rPr lang="en-US" sz="2800" b="1" dirty="0" smtClean="0"/>
              <a:t> 126-127, </a:t>
            </a:r>
            <a:r>
              <a:rPr lang="en-US" sz="2800" b="1" dirty="0" err="1" smtClean="0"/>
              <a:t>nói</a:t>
            </a:r>
            <a:r>
              <a:rPr lang="en-US" sz="2800" b="1" dirty="0" smtClean="0"/>
              <a:t> </a:t>
            </a:r>
            <a:r>
              <a:rPr lang="en-US" sz="2800" b="1" dirty="0" err="1" smtClean="0"/>
              <a:t>tên</a:t>
            </a:r>
            <a:r>
              <a:rPr lang="en-US" sz="2800" b="1" dirty="0" smtClean="0"/>
              <a:t> </a:t>
            </a:r>
            <a:r>
              <a:rPr lang="en-US" sz="2800" b="1" dirty="0" err="1" smtClean="0"/>
              <a:t>những</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a:t>
            </a:r>
            <a:r>
              <a:rPr lang="en-US" sz="2800" b="1" dirty="0" err="1" smtClean="0"/>
              <a:t>ăn</a:t>
            </a:r>
            <a:r>
              <a:rPr lang="en-US" sz="2800" b="1" dirty="0" smtClean="0"/>
              <a:t> </a:t>
            </a:r>
            <a:r>
              <a:rPr lang="en-US" sz="2800" b="1" dirty="0" err="1" smtClean="0"/>
              <a:t>cỏ</a:t>
            </a:r>
            <a:r>
              <a:rPr lang="en-US" sz="2800" b="1" dirty="0" smtClean="0"/>
              <a:t>, </a:t>
            </a:r>
            <a:r>
              <a:rPr lang="en-US" sz="2800" b="1" dirty="0" err="1" smtClean="0"/>
              <a:t>lá</a:t>
            </a:r>
            <a:r>
              <a:rPr lang="en-US" sz="2800" b="1" dirty="0" smtClean="0"/>
              <a:t> </a:t>
            </a:r>
            <a:r>
              <a:rPr lang="en-US" sz="2800" b="1" dirty="0" err="1" smtClean="0"/>
              <a:t>cây</a:t>
            </a:r>
            <a:r>
              <a:rPr lang="en-US" sz="2800" b="1" dirty="0" smtClean="0"/>
              <a:t>, </a:t>
            </a:r>
            <a:r>
              <a:rPr lang="en-US" sz="2800" b="1" dirty="0" err="1" smtClean="0"/>
              <a:t>quả</a:t>
            </a:r>
            <a:r>
              <a:rPr lang="en-US" sz="2800" b="1" dirty="0" smtClean="0"/>
              <a:t>, … </a:t>
            </a:r>
            <a:r>
              <a:rPr lang="en-US" sz="2800" b="1" dirty="0" err="1" smtClean="0"/>
              <a:t>và</a:t>
            </a:r>
            <a:r>
              <a:rPr lang="en-US" sz="2800" b="1" dirty="0" smtClean="0"/>
              <a:t> </a:t>
            </a:r>
            <a:r>
              <a:rPr lang="en-US" sz="2800" b="1" dirty="0" err="1" smtClean="0"/>
              <a:t>những</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a:t>
            </a:r>
            <a:r>
              <a:rPr lang="en-US" sz="2800" b="1" dirty="0" err="1" smtClean="0"/>
              <a:t>ăn</a:t>
            </a:r>
            <a:r>
              <a:rPr lang="en-US" sz="2800" b="1" dirty="0" smtClean="0"/>
              <a:t> </a:t>
            </a:r>
            <a:r>
              <a:rPr lang="en-US" sz="2800" b="1" dirty="0" err="1" smtClean="0"/>
              <a:t>thịt</a:t>
            </a:r>
            <a:r>
              <a:rPr lang="en-US" sz="2800" b="1" dirty="0" smtClean="0"/>
              <a:t>, </a:t>
            </a:r>
            <a:r>
              <a:rPr lang="en-US" sz="2800" b="1" dirty="0" err="1" smtClean="0"/>
              <a:t>ăn</a:t>
            </a:r>
            <a:r>
              <a:rPr lang="en-US" sz="2800" b="1" dirty="0" smtClean="0"/>
              <a:t> </a:t>
            </a:r>
            <a:r>
              <a:rPr lang="en-US" sz="2800" b="1" dirty="0" err="1" smtClean="0"/>
              <a:t>sâu</a:t>
            </a:r>
            <a:r>
              <a:rPr lang="en-US" sz="2800" b="1" dirty="0" smtClean="0"/>
              <a:t> </a:t>
            </a:r>
            <a:r>
              <a:rPr lang="en-US" sz="2800" b="1" dirty="0" err="1" smtClean="0"/>
              <a:t>bọ</a:t>
            </a:r>
            <a:r>
              <a:rPr lang="en-US" sz="2800" b="1" dirty="0" smtClean="0"/>
              <a:t>. </a:t>
            </a:r>
            <a:endParaRPr lang="en-US" sz="2800" b="1" dirty="0"/>
          </a:p>
        </p:txBody>
      </p:sp>
      <p:pic>
        <p:nvPicPr>
          <p:cNvPr id="5" name="Picture 2" descr="Công dụng hạ nhiệt từ chiếc cổ dài của hươu cao cổ - VnExpress"/>
          <p:cNvPicPr>
            <a:picLocks noChangeAspect="1" noChangeArrowheads="1"/>
          </p:cNvPicPr>
          <p:nvPr/>
        </p:nvPicPr>
        <p:blipFill>
          <a:blip r:embed="rId2"/>
          <a:srcRect/>
          <a:stretch>
            <a:fillRect/>
          </a:stretch>
        </p:blipFill>
        <p:spPr bwMode="auto">
          <a:xfrm>
            <a:off x="533401" y="1505900"/>
            <a:ext cx="4654504" cy="2362493"/>
          </a:xfrm>
          <a:prstGeom prst="rect">
            <a:avLst/>
          </a:prstGeom>
          <a:noFill/>
        </p:spPr>
      </p:pic>
      <p:pic>
        <p:nvPicPr>
          <p:cNvPr id="6" name="Picture 2" descr="con bò ăn cỏ -liên khúc nhạc con bò - YouTube">
            <a:extLst>
              <a:ext uri="{FF2B5EF4-FFF2-40B4-BE49-F238E27FC236}">
                <a16:creationId xmlns:a16="http://schemas.microsoft.com/office/drawing/2014/main" id="{3B55A897-4431-4099-91F8-257DE6B29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18777"/>
            <a:ext cx="5372100" cy="25403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001 thắc mắc: Hổ &amp;#39;yêu đương&amp;#39; thế nào, vì sao hổ dữ không ăn thịt con?"/>
          <p:cNvPicPr>
            <a:picLocks noChangeAspect="1" noChangeArrowheads="1"/>
          </p:cNvPicPr>
          <p:nvPr/>
        </p:nvPicPr>
        <p:blipFill>
          <a:blip r:embed="rId4"/>
          <a:srcRect/>
          <a:stretch>
            <a:fillRect/>
          </a:stretch>
        </p:blipFill>
        <p:spPr bwMode="auto">
          <a:xfrm>
            <a:off x="609600" y="4267200"/>
            <a:ext cx="4578304" cy="2341179"/>
          </a:xfrm>
          <a:prstGeom prst="rect">
            <a:avLst/>
          </a:prstGeom>
          <a:noFill/>
        </p:spPr>
      </p:pic>
      <p:pic>
        <p:nvPicPr>
          <p:cNvPr id="9" name="Picture 2" descr="Con gà trống ☆ Con gà gáy le te ♫ Nhạc thiếu nhi sôi động animated gif">
            <a:extLst>
              <a:ext uri="{FF2B5EF4-FFF2-40B4-BE49-F238E27FC236}">
                <a16:creationId xmlns:a16="http://schemas.microsoft.com/office/drawing/2014/main" id="{F30BDB90-BA93-4896-B797-3915A992D4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267200"/>
            <a:ext cx="4876800" cy="234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1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472" y="304800"/>
            <a:ext cx="11506200" cy="954107"/>
          </a:xfrm>
          <a:prstGeom prst="rect">
            <a:avLst/>
          </a:prstGeom>
          <a:noFill/>
        </p:spPr>
        <p:txBody>
          <a:bodyPr wrap="square" rtlCol="0">
            <a:spAutoFit/>
          </a:bodyPr>
          <a:lstStyle/>
          <a:p>
            <a:r>
              <a:rPr lang="en-US" sz="2800" b="1" dirty="0" err="1" smtClean="0"/>
              <a:t>Quan</a:t>
            </a:r>
            <a:r>
              <a:rPr lang="en-US" sz="2800" b="1" dirty="0" smtClean="0"/>
              <a:t> </a:t>
            </a:r>
            <a:r>
              <a:rPr lang="en-US" sz="2800" b="1" dirty="0" err="1" smtClean="0"/>
              <a:t>sát</a:t>
            </a:r>
            <a:r>
              <a:rPr lang="en-US" sz="2800" b="1" dirty="0" smtClean="0"/>
              <a:t> </a:t>
            </a:r>
            <a:r>
              <a:rPr lang="en-US" sz="2800" b="1" dirty="0" err="1" smtClean="0"/>
              <a:t>các</a:t>
            </a:r>
            <a:r>
              <a:rPr lang="en-US" sz="2800" b="1" dirty="0" smtClean="0"/>
              <a:t> </a:t>
            </a:r>
            <a:r>
              <a:rPr lang="en-US" sz="2800" b="1" dirty="0" err="1" smtClean="0"/>
              <a:t>hình</a:t>
            </a:r>
            <a:r>
              <a:rPr lang="en-US" sz="2800" b="1" dirty="0" smtClean="0"/>
              <a:t> 1 </a:t>
            </a:r>
            <a:r>
              <a:rPr lang="en-US" sz="2800" b="1" dirty="0" err="1" smtClean="0"/>
              <a:t>đến</a:t>
            </a:r>
            <a:r>
              <a:rPr lang="en-US" sz="2800" b="1" dirty="0" smtClean="0"/>
              <a:t> 9 </a:t>
            </a:r>
            <a:r>
              <a:rPr lang="en-US" sz="2800" b="1" dirty="0" err="1" smtClean="0"/>
              <a:t>trong</a:t>
            </a:r>
            <a:r>
              <a:rPr lang="en-US" sz="2800" b="1" dirty="0" smtClean="0"/>
              <a:t> </a:t>
            </a:r>
            <a:r>
              <a:rPr lang="en-US" sz="2800" b="1" dirty="0" err="1" smtClean="0"/>
              <a:t>sách</a:t>
            </a:r>
            <a:r>
              <a:rPr lang="en-US" sz="2800" b="1" dirty="0" smtClean="0"/>
              <a:t> </a:t>
            </a:r>
            <a:r>
              <a:rPr lang="en-US" sz="2800" b="1" dirty="0" err="1" smtClean="0"/>
              <a:t>trang</a:t>
            </a:r>
            <a:r>
              <a:rPr lang="en-US" sz="2800" b="1" dirty="0" smtClean="0"/>
              <a:t> 126-127, </a:t>
            </a:r>
            <a:r>
              <a:rPr lang="en-US" sz="2800" b="1" dirty="0" err="1" smtClean="0"/>
              <a:t>nói</a:t>
            </a:r>
            <a:r>
              <a:rPr lang="en-US" sz="2800" b="1" dirty="0" smtClean="0"/>
              <a:t> </a:t>
            </a:r>
            <a:r>
              <a:rPr lang="en-US" sz="2800" b="1" dirty="0" err="1" smtClean="0"/>
              <a:t>tên</a:t>
            </a:r>
            <a:r>
              <a:rPr lang="en-US" sz="2800" b="1" dirty="0" smtClean="0"/>
              <a:t> </a:t>
            </a:r>
            <a:r>
              <a:rPr lang="en-US" sz="2800" b="1" dirty="0" err="1" smtClean="0"/>
              <a:t>những</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a:t>
            </a:r>
            <a:r>
              <a:rPr lang="en-US" sz="2800" b="1" dirty="0" err="1" smtClean="0"/>
              <a:t>ăn</a:t>
            </a:r>
            <a:r>
              <a:rPr lang="en-US" sz="2800" b="1" dirty="0" smtClean="0"/>
              <a:t> </a:t>
            </a:r>
            <a:r>
              <a:rPr lang="en-US" sz="2800" b="1" dirty="0" err="1" smtClean="0"/>
              <a:t>cỏ</a:t>
            </a:r>
            <a:r>
              <a:rPr lang="en-US" sz="2800" b="1" dirty="0" smtClean="0"/>
              <a:t>, </a:t>
            </a:r>
            <a:r>
              <a:rPr lang="en-US" sz="2800" b="1" dirty="0" err="1" smtClean="0"/>
              <a:t>lá</a:t>
            </a:r>
            <a:r>
              <a:rPr lang="en-US" sz="2800" b="1" dirty="0" smtClean="0"/>
              <a:t> </a:t>
            </a:r>
            <a:r>
              <a:rPr lang="en-US" sz="2800" b="1" dirty="0" err="1" smtClean="0"/>
              <a:t>cây</a:t>
            </a:r>
            <a:r>
              <a:rPr lang="en-US" sz="2800" b="1" dirty="0" smtClean="0"/>
              <a:t>, </a:t>
            </a:r>
            <a:r>
              <a:rPr lang="en-US" sz="2800" b="1" dirty="0" err="1" smtClean="0"/>
              <a:t>quả</a:t>
            </a:r>
            <a:r>
              <a:rPr lang="en-US" sz="2800" b="1" dirty="0" smtClean="0"/>
              <a:t>, … </a:t>
            </a:r>
            <a:r>
              <a:rPr lang="en-US" sz="2800" b="1" dirty="0" err="1" smtClean="0"/>
              <a:t>và</a:t>
            </a:r>
            <a:r>
              <a:rPr lang="en-US" sz="2800" b="1" dirty="0" smtClean="0"/>
              <a:t> </a:t>
            </a:r>
            <a:r>
              <a:rPr lang="en-US" sz="2800" b="1" dirty="0" err="1" smtClean="0"/>
              <a:t>những</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a:t>
            </a:r>
            <a:r>
              <a:rPr lang="en-US" sz="2800" b="1" dirty="0" err="1" smtClean="0"/>
              <a:t>ăn</a:t>
            </a:r>
            <a:r>
              <a:rPr lang="en-US" sz="2800" b="1" dirty="0" smtClean="0"/>
              <a:t> </a:t>
            </a:r>
            <a:r>
              <a:rPr lang="en-US" sz="2800" b="1" dirty="0" err="1" smtClean="0"/>
              <a:t>thịt</a:t>
            </a:r>
            <a:r>
              <a:rPr lang="en-US" sz="2800" b="1" dirty="0" smtClean="0"/>
              <a:t>, </a:t>
            </a:r>
            <a:r>
              <a:rPr lang="en-US" sz="2800" b="1" dirty="0" err="1" smtClean="0"/>
              <a:t>ăn</a:t>
            </a:r>
            <a:r>
              <a:rPr lang="en-US" sz="2800" b="1" dirty="0" smtClean="0"/>
              <a:t> </a:t>
            </a:r>
            <a:r>
              <a:rPr lang="en-US" sz="2800" b="1" dirty="0" err="1" smtClean="0"/>
              <a:t>sâu</a:t>
            </a:r>
            <a:r>
              <a:rPr lang="en-US" sz="2800" b="1" dirty="0" smtClean="0"/>
              <a:t> </a:t>
            </a:r>
            <a:r>
              <a:rPr lang="en-US" sz="2800" b="1" dirty="0" err="1" smtClean="0"/>
              <a:t>bọ</a:t>
            </a:r>
            <a:r>
              <a:rPr lang="en-US" sz="2800" b="1" dirty="0" smtClean="0"/>
              <a:t>. </a:t>
            </a:r>
            <a:endParaRPr lang="en-US" sz="2800" b="1" dirty="0"/>
          </a:p>
        </p:txBody>
      </p:sp>
      <p:pic>
        <p:nvPicPr>
          <p:cNvPr id="8" name="Picture 2" descr="Vì sao chim gõ kiến gõ mãi mà không… nhức đầu? - Tuổi Trẻ Online"/>
          <p:cNvPicPr>
            <a:picLocks noChangeAspect="1" noChangeArrowheads="1"/>
          </p:cNvPicPr>
          <p:nvPr/>
        </p:nvPicPr>
        <p:blipFill>
          <a:blip r:embed="rId2"/>
          <a:srcRect/>
          <a:stretch>
            <a:fillRect/>
          </a:stretch>
        </p:blipFill>
        <p:spPr bwMode="auto">
          <a:xfrm>
            <a:off x="308865" y="2017987"/>
            <a:ext cx="3307948" cy="3489435"/>
          </a:xfrm>
          <a:prstGeom prst="rect">
            <a:avLst/>
          </a:prstGeom>
          <a:noFill/>
        </p:spPr>
      </p:pic>
      <p:pic>
        <p:nvPicPr>
          <p:cNvPr id="1026" name="Picture 2" descr="Nằm mơ thấy con sóc là điềm gì, đánh con gì? - susucaokhoe"/>
          <p:cNvPicPr>
            <a:picLocks noChangeAspect="1" noChangeArrowheads="1"/>
          </p:cNvPicPr>
          <p:nvPr/>
        </p:nvPicPr>
        <p:blipFill rotWithShape="1">
          <a:blip r:embed="rId3">
            <a:extLst>
              <a:ext uri="{28A0092B-C50C-407E-A947-70E740481C1C}">
                <a14:useLocalDpi xmlns:a14="http://schemas.microsoft.com/office/drawing/2010/main" val="0"/>
              </a:ext>
            </a:extLst>
          </a:blip>
          <a:srcRect r="16041"/>
          <a:stretch/>
        </p:blipFill>
        <p:spPr bwMode="auto">
          <a:xfrm>
            <a:off x="3886201" y="2017987"/>
            <a:ext cx="3886200" cy="3289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những loài rắn cực độc và cách chữa trị khi bị cắn - Giáo dục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789" y="2007477"/>
            <a:ext cx="3880883" cy="393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816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286000"/>
            <a:ext cx="4981023" cy="2933848"/>
          </a:xfrm>
          <a:prstGeom prst="rect">
            <a:avLst/>
          </a:prstGeom>
        </p:spPr>
      </p:pic>
      <p:pic>
        <p:nvPicPr>
          <p:cNvPr id="3" name="Picture 2" descr="Tăng cường kiểm soát việc buôn bán, tiêu thụ động vật hoang dã nguy cấp và  phóng sinh các loài ngoại lai xâm hại"/>
          <p:cNvPicPr>
            <a:picLocks noChangeAspect="1" noChangeArrowheads="1"/>
          </p:cNvPicPr>
          <p:nvPr/>
        </p:nvPicPr>
        <p:blipFill>
          <a:blip r:embed="rId3"/>
          <a:srcRect/>
          <a:stretch>
            <a:fillRect/>
          </a:stretch>
        </p:blipFill>
        <p:spPr bwMode="auto">
          <a:xfrm>
            <a:off x="6477000" y="1676400"/>
            <a:ext cx="4923692" cy="4572000"/>
          </a:xfrm>
          <a:prstGeom prst="rect">
            <a:avLst/>
          </a:prstGeom>
          <a:noFill/>
        </p:spPr>
      </p:pic>
      <p:sp>
        <p:nvSpPr>
          <p:cNvPr id="4" name="TextBox 3"/>
          <p:cNvSpPr txBox="1"/>
          <p:nvPr/>
        </p:nvSpPr>
        <p:spPr>
          <a:xfrm>
            <a:off x="381000" y="457200"/>
            <a:ext cx="11506200" cy="954107"/>
          </a:xfrm>
          <a:prstGeom prst="rect">
            <a:avLst/>
          </a:prstGeom>
          <a:noFill/>
        </p:spPr>
        <p:txBody>
          <a:bodyPr wrap="square" rtlCol="0">
            <a:spAutoFit/>
          </a:bodyPr>
          <a:lstStyle/>
          <a:p>
            <a:r>
              <a:rPr lang="en-US" sz="2800" b="1" dirty="0" err="1" smtClean="0"/>
              <a:t>Quan</a:t>
            </a:r>
            <a:r>
              <a:rPr lang="en-US" sz="2800" b="1" dirty="0" smtClean="0"/>
              <a:t> </a:t>
            </a:r>
            <a:r>
              <a:rPr lang="en-US" sz="2800" b="1" dirty="0" err="1" smtClean="0"/>
              <a:t>sát</a:t>
            </a:r>
            <a:r>
              <a:rPr lang="en-US" sz="2800" b="1" dirty="0" smtClean="0"/>
              <a:t> </a:t>
            </a:r>
            <a:r>
              <a:rPr lang="en-US" sz="2800" b="1" dirty="0" err="1" smtClean="0"/>
              <a:t>các</a:t>
            </a:r>
            <a:r>
              <a:rPr lang="en-US" sz="2800" b="1" dirty="0" smtClean="0"/>
              <a:t> </a:t>
            </a:r>
            <a:r>
              <a:rPr lang="en-US" sz="2800" b="1" dirty="0" err="1" smtClean="0"/>
              <a:t>hình</a:t>
            </a:r>
            <a:r>
              <a:rPr lang="en-US" sz="2800" b="1" dirty="0" smtClean="0"/>
              <a:t> 1 </a:t>
            </a:r>
            <a:r>
              <a:rPr lang="en-US" sz="2800" b="1" dirty="0" err="1" smtClean="0"/>
              <a:t>đến</a:t>
            </a:r>
            <a:r>
              <a:rPr lang="en-US" sz="2800" b="1" dirty="0" smtClean="0"/>
              <a:t> 9 </a:t>
            </a:r>
            <a:r>
              <a:rPr lang="en-US" sz="2800" b="1" dirty="0" err="1" smtClean="0"/>
              <a:t>trong</a:t>
            </a:r>
            <a:r>
              <a:rPr lang="en-US" sz="2800" b="1" dirty="0" smtClean="0"/>
              <a:t> </a:t>
            </a:r>
            <a:r>
              <a:rPr lang="en-US" sz="2800" b="1" dirty="0" err="1" smtClean="0"/>
              <a:t>sách</a:t>
            </a:r>
            <a:r>
              <a:rPr lang="en-US" sz="2800" b="1" dirty="0" smtClean="0"/>
              <a:t> </a:t>
            </a:r>
            <a:r>
              <a:rPr lang="en-US" sz="2800" b="1" dirty="0" err="1" smtClean="0"/>
              <a:t>trang</a:t>
            </a:r>
            <a:r>
              <a:rPr lang="en-US" sz="2800" b="1" dirty="0" smtClean="0"/>
              <a:t> 126-127, </a:t>
            </a:r>
            <a:r>
              <a:rPr lang="en-US" sz="2800" b="1" dirty="0" err="1" smtClean="0"/>
              <a:t>nói</a:t>
            </a:r>
            <a:r>
              <a:rPr lang="en-US" sz="2800" b="1" dirty="0" smtClean="0"/>
              <a:t> </a:t>
            </a:r>
            <a:r>
              <a:rPr lang="en-US" sz="2800" b="1" dirty="0" err="1" smtClean="0"/>
              <a:t>tên</a:t>
            </a:r>
            <a:r>
              <a:rPr lang="en-US" sz="2800" b="1" dirty="0" smtClean="0"/>
              <a:t> </a:t>
            </a:r>
            <a:r>
              <a:rPr lang="en-US" sz="2800" b="1" dirty="0" err="1" smtClean="0"/>
              <a:t>những</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a:t>
            </a:r>
            <a:r>
              <a:rPr lang="en-US" sz="2800" b="1" dirty="0" err="1" smtClean="0"/>
              <a:t>ăn</a:t>
            </a:r>
            <a:r>
              <a:rPr lang="en-US" sz="2800" b="1" dirty="0" smtClean="0"/>
              <a:t> </a:t>
            </a:r>
            <a:r>
              <a:rPr lang="en-US" sz="2800" b="1" dirty="0" err="1" smtClean="0"/>
              <a:t>cỏ</a:t>
            </a:r>
            <a:r>
              <a:rPr lang="en-US" sz="2800" b="1" dirty="0" smtClean="0"/>
              <a:t>, </a:t>
            </a:r>
            <a:r>
              <a:rPr lang="en-US" sz="2800" b="1" dirty="0" err="1" smtClean="0"/>
              <a:t>lá</a:t>
            </a:r>
            <a:r>
              <a:rPr lang="en-US" sz="2800" b="1" dirty="0" smtClean="0"/>
              <a:t> </a:t>
            </a:r>
            <a:r>
              <a:rPr lang="en-US" sz="2800" b="1" dirty="0" err="1" smtClean="0"/>
              <a:t>cây</a:t>
            </a:r>
            <a:r>
              <a:rPr lang="en-US" sz="2800" b="1" dirty="0" smtClean="0"/>
              <a:t>, </a:t>
            </a:r>
            <a:r>
              <a:rPr lang="en-US" sz="2800" b="1" dirty="0" err="1" smtClean="0"/>
              <a:t>quả</a:t>
            </a:r>
            <a:r>
              <a:rPr lang="en-US" sz="2800" b="1" dirty="0" smtClean="0"/>
              <a:t>, … </a:t>
            </a:r>
            <a:r>
              <a:rPr lang="en-US" sz="2800" b="1" dirty="0" err="1" smtClean="0"/>
              <a:t>và</a:t>
            </a:r>
            <a:r>
              <a:rPr lang="en-US" sz="2800" b="1" dirty="0" smtClean="0"/>
              <a:t> </a:t>
            </a:r>
            <a:r>
              <a:rPr lang="en-US" sz="2800" b="1" dirty="0" err="1" smtClean="0"/>
              <a:t>những</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a:t>
            </a:r>
            <a:r>
              <a:rPr lang="en-US" sz="2800" b="1" dirty="0" err="1" smtClean="0"/>
              <a:t>ăn</a:t>
            </a:r>
            <a:r>
              <a:rPr lang="en-US" sz="2800" b="1" dirty="0" smtClean="0"/>
              <a:t> </a:t>
            </a:r>
            <a:r>
              <a:rPr lang="en-US" sz="2800" b="1" dirty="0" err="1" smtClean="0"/>
              <a:t>thịt</a:t>
            </a:r>
            <a:r>
              <a:rPr lang="en-US" sz="2800" b="1" dirty="0" smtClean="0"/>
              <a:t>, </a:t>
            </a:r>
            <a:r>
              <a:rPr lang="en-US" sz="2800" b="1" dirty="0" err="1" smtClean="0"/>
              <a:t>ăn</a:t>
            </a:r>
            <a:r>
              <a:rPr lang="en-US" sz="2800" b="1" dirty="0" smtClean="0"/>
              <a:t> </a:t>
            </a:r>
            <a:r>
              <a:rPr lang="en-US" sz="2800" b="1" dirty="0" err="1" smtClean="0"/>
              <a:t>sâu</a:t>
            </a:r>
            <a:r>
              <a:rPr lang="en-US" sz="2800" b="1" dirty="0" smtClean="0"/>
              <a:t> </a:t>
            </a:r>
            <a:r>
              <a:rPr lang="en-US" sz="2800" b="1" dirty="0" err="1" smtClean="0"/>
              <a:t>bọ</a:t>
            </a:r>
            <a:r>
              <a:rPr lang="en-US" sz="2800" b="1" dirty="0" smtClean="0"/>
              <a:t>. </a:t>
            </a:r>
            <a:endParaRPr lang="en-US" sz="2800" b="1" dirty="0"/>
          </a:p>
        </p:txBody>
      </p:sp>
    </p:spTree>
    <p:extLst>
      <p:ext uri="{BB962C8B-B14F-4D97-AF65-F5344CB8AC3E}">
        <p14:creationId xmlns:p14="http://schemas.microsoft.com/office/powerpoint/2010/main" val="1573426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8" name="Text Box 10"/>
          <p:cNvSpPr txBox="1">
            <a:spLocks noChangeArrowheads="1"/>
          </p:cNvSpPr>
          <p:nvPr/>
        </p:nvSpPr>
        <p:spPr bwMode="auto">
          <a:xfrm>
            <a:off x="-12700" y="372961"/>
            <a:ext cx="8770133"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Thức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ăn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chủ</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yếu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của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hươu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cao</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cổ</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lá</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cây</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cỏ</a:t>
            </a:r>
            <a:r>
              <a:rPr lang="en-US" sz="3200" b="1" dirty="0">
                <a:solidFill>
                  <a:srgbClr val="00B0F0"/>
                </a:solidFill>
                <a:latin typeface="Times New Roman" pitchFamily="18" charset="0"/>
                <a:cs typeface="Times New Roman" pitchFamily="18" charset="0"/>
              </a:rPr>
              <a:t>. </a:t>
            </a:r>
            <a:endParaRPr lang="en-US" sz="3200" dirty="0">
              <a:solidFill>
                <a:srgbClr val="00B0F0"/>
              </a:solidFill>
              <a:latin typeface="Times New Roman" pitchFamily="18" charset="0"/>
              <a:cs typeface="Times New Roman" pitchFamily="18" charset="0"/>
            </a:endParaRPr>
          </a:p>
        </p:txBody>
      </p:sp>
      <p:sp>
        <p:nvSpPr>
          <p:cNvPr id="171019" name="Text Box 11"/>
          <p:cNvSpPr txBox="1">
            <a:spLocks noChangeArrowheads="1"/>
          </p:cNvSpPr>
          <p:nvPr/>
        </p:nvSpPr>
        <p:spPr bwMode="auto">
          <a:xfrm>
            <a:off x="-12700" y="-85328"/>
            <a:ext cx="5592282" cy="646331"/>
          </a:xfrm>
          <a:prstGeom prst="rect">
            <a:avLst/>
          </a:prstGeom>
          <a:noFill/>
          <a:ln w="9525">
            <a:noFill/>
            <a:miter lim="800000"/>
            <a:headEnd/>
            <a:tailEnd/>
          </a:ln>
        </p:spPr>
        <p:txBody>
          <a:bodyPr wrap="square">
            <a:spAutoFit/>
          </a:bodyPr>
          <a:lstStyle/>
          <a:p>
            <a:pPr>
              <a:spcBef>
                <a:spcPct val="50000"/>
              </a:spcBef>
            </a:pPr>
            <a:r>
              <a:rPr lang="en-US" sz="3600" b="1" dirty="0">
                <a:solidFill>
                  <a:srgbClr val="FF0000"/>
                </a:solidFill>
                <a:latin typeface="Times New Roman" pitchFamily="18" charset="0"/>
                <a:cs typeface="Times New Roman" pitchFamily="18" charset="0"/>
              </a:rPr>
              <a:t>* Con </a:t>
            </a:r>
            <a:r>
              <a:rPr lang="en-US" sz="3600" b="1" dirty="0" err="1">
                <a:solidFill>
                  <a:srgbClr val="FF0000"/>
                </a:solidFill>
                <a:latin typeface="Times New Roman" pitchFamily="18" charset="0"/>
                <a:cs typeface="Times New Roman" pitchFamily="18" charset="0"/>
              </a:rPr>
              <a:t>hươu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cổ</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pic>
        <p:nvPicPr>
          <p:cNvPr id="16" name="Picture 2" descr="Công dụng hạ nhiệt từ chiếc cổ dài của hươu cao cổ - VnExpress"/>
          <p:cNvPicPr>
            <a:picLocks noChangeAspect="1" noChangeArrowheads="1"/>
          </p:cNvPicPr>
          <p:nvPr/>
        </p:nvPicPr>
        <p:blipFill>
          <a:blip r:embed="rId2"/>
          <a:srcRect/>
          <a:stretch>
            <a:fillRect/>
          </a:stretch>
        </p:blipFill>
        <p:spPr bwMode="auto">
          <a:xfrm>
            <a:off x="-7134" y="967896"/>
            <a:ext cx="6331733" cy="2918304"/>
          </a:xfrm>
          <a:prstGeom prst="rect">
            <a:avLst/>
          </a:prstGeom>
          <a:noFill/>
        </p:spPr>
      </p:pic>
      <p:pic>
        <p:nvPicPr>
          <p:cNvPr id="17" name="Picture 10" descr="Phát hiện một con hươu cao cổ lông trắng quý hiếm ở Kenya | Môi trường |  Vietnam+ (VietnamPlus)"/>
          <p:cNvPicPr>
            <a:picLocks noChangeAspect="1" noChangeArrowheads="1"/>
          </p:cNvPicPr>
          <p:nvPr/>
        </p:nvPicPr>
        <p:blipFill>
          <a:blip r:embed="rId3"/>
          <a:srcRect/>
          <a:stretch>
            <a:fillRect/>
          </a:stretch>
        </p:blipFill>
        <p:spPr bwMode="auto">
          <a:xfrm>
            <a:off x="20303" y="3886200"/>
            <a:ext cx="6331733" cy="2927198"/>
          </a:xfrm>
          <a:prstGeom prst="rect">
            <a:avLst/>
          </a:prstGeom>
          <a:noFill/>
        </p:spPr>
      </p:pic>
      <p:sp>
        <p:nvSpPr>
          <p:cNvPr id="15" name="Oval 14"/>
          <p:cNvSpPr/>
          <p:nvPr/>
        </p:nvSpPr>
        <p:spPr>
          <a:xfrm>
            <a:off x="10668000" y="44602"/>
            <a:ext cx="1523999" cy="82645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201399" y="134665"/>
            <a:ext cx="457200" cy="646331"/>
          </a:xfrm>
          <a:prstGeom prst="rect">
            <a:avLst/>
          </a:prstGeom>
          <a:noFill/>
        </p:spPr>
        <p:txBody>
          <a:bodyPr wrap="square" rtlCol="0">
            <a:spAutoFit/>
          </a:bodyPr>
          <a:lstStyle/>
          <a:p>
            <a:r>
              <a:rPr lang="en-US" sz="3600" b="1" dirty="0">
                <a:latin typeface="Times New Roman" pitchFamily="18" charset="0"/>
                <a:cs typeface="Times New Roman" pitchFamily="18" charset="0"/>
              </a:rPr>
              <a:t>1</a:t>
            </a:r>
          </a:p>
        </p:txBody>
      </p:sp>
      <p:pic>
        <p:nvPicPr>
          <p:cNvPr id="2050" name="Picture 2" descr="Thế giới động vật: Phì cười trước tư thế mỗi lần ăn cỏ của hươu cao cổ |  Tin tức mới nhất 24h - Đọc Báo Lao Động online - Laodong.vn">
            <a:extLst>
              <a:ext uri="{FF2B5EF4-FFF2-40B4-BE49-F238E27FC236}">
                <a16:creationId xmlns:a16="http://schemas.microsoft.com/office/drawing/2014/main" id="{2DE3199B-3432-4F93-B7FF-230C55705A3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961123"/>
            <a:ext cx="5867401" cy="585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9"/>
                                        </p:tgtEl>
                                        <p:attrNameLst>
                                          <p:attrName>style.visibility</p:attrName>
                                        </p:attrNameLst>
                                      </p:cBhvr>
                                      <p:to>
                                        <p:strVal val="visible"/>
                                      </p:to>
                                    </p:set>
                                    <p:anim calcmode="lin" valueType="num">
                                      <p:cBhvr additive="base">
                                        <p:cTn id="7" dur="500" fill="hold"/>
                                        <p:tgtEl>
                                          <p:spTgt spid="171019"/>
                                        </p:tgtEl>
                                        <p:attrNameLst>
                                          <p:attrName>ppt_x</p:attrName>
                                        </p:attrNameLst>
                                      </p:cBhvr>
                                      <p:tavLst>
                                        <p:tav tm="0">
                                          <p:val>
                                            <p:strVal val="#ppt_x"/>
                                          </p:val>
                                        </p:tav>
                                        <p:tav tm="100000">
                                          <p:val>
                                            <p:strVal val="#ppt_x"/>
                                          </p:val>
                                        </p:tav>
                                      </p:tavLst>
                                    </p:anim>
                                    <p:anim calcmode="lin" valueType="num">
                                      <p:cBhvr additive="base">
                                        <p:cTn id="8" dur="500" fill="hold"/>
                                        <p:tgtEl>
                                          <p:spTgt spid="1710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1018"/>
                                        </p:tgtEl>
                                        <p:attrNameLst>
                                          <p:attrName>style.visibility</p:attrName>
                                        </p:attrNameLst>
                                      </p:cBhvr>
                                      <p:to>
                                        <p:strVal val="visible"/>
                                      </p:to>
                                    </p:set>
                                    <p:anim calcmode="lin" valueType="num">
                                      <p:cBhvr additive="base">
                                        <p:cTn id="13" dur="500" fill="hold"/>
                                        <p:tgtEl>
                                          <p:spTgt spid="171018"/>
                                        </p:tgtEl>
                                        <p:attrNameLst>
                                          <p:attrName>ppt_x</p:attrName>
                                        </p:attrNameLst>
                                      </p:cBhvr>
                                      <p:tavLst>
                                        <p:tav tm="0">
                                          <p:val>
                                            <p:strVal val="#ppt_x"/>
                                          </p:val>
                                        </p:tav>
                                        <p:tav tm="100000">
                                          <p:val>
                                            <p:strVal val="#ppt_x"/>
                                          </p:val>
                                        </p:tav>
                                      </p:tavLst>
                                    </p:anim>
                                    <p:anim calcmode="lin" valueType="num">
                                      <p:cBhvr additive="base">
                                        <p:cTn id="14" dur="500" fill="hold"/>
                                        <p:tgtEl>
                                          <p:spTgt spid="1710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8" grpId="0"/>
      <p:bldP spid="1710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92" name="Text Box 24"/>
          <p:cNvSpPr txBox="1">
            <a:spLocks noChangeArrowheads="1"/>
          </p:cNvSpPr>
          <p:nvPr/>
        </p:nvSpPr>
        <p:spPr bwMode="auto">
          <a:xfrm>
            <a:off x="0" y="-83738"/>
            <a:ext cx="3744383" cy="707886"/>
          </a:xfrm>
          <a:prstGeom prst="rect">
            <a:avLst/>
          </a:prstGeom>
          <a:noFill/>
          <a:ln w="9525">
            <a:noFill/>
            <a:miter lim="800000"/>
            <a:headEnd/>
            <a:tailEnd/>
          </a:ln>
        </p:spPr>
        <p:txBody>
          <a:bodyPr wrap="square">
            <a:spAutoFit/>
          </a:bodyPr>
          <a:lstStyle/>
          <a:p>
            <a:pPr>
              <a:spcBef>
                <a:spcPct val="50000"/>
              </a:spcBef>
            </a:pPr>
            <a:r>
              <a:rPr lang="en-US" sz="4000" b="1" dirty="0">
                <a:solidFill>
                  <a:srgbClr val="FF0000"/>
                </a:solidFill>
                <a:latin typeface="Times New Roman" pitchFamily="18" charset="0"/>
                <a:cs typeface="Times New Roman" pitchFamily="18" charset="0"/>
              </a:rPr>
              <a:t>- Con </a:t>
            </a:r>
            <a:r>
              <a:rPr lang="en-US" sz="4000" b="1" dirty="0" err="1">
                <a:solidFill>
                  <a:srgbClr val="FF0000"/>
                </a:solidFill>
                <a:latin typeface="Times New Roman" pitchFamily="18" charset="0"/>
                <a:cs typeface="Times New Roman" pitchFamily="18" charset="0"/>
              </a:rPr>
              <a:t>bò</a:t>
            </a:r>
            <a:r>
              <a:rPr lang="en-US" sz="4000" b="1" dirty="0">
                <a:solidFill>
                  <a:srgbClr val="FF0000"/>
                </a:solidFill>
                <a:latin typeface="Times New Roman" pitchFamily="18" charset="0"/>
                <a:cs typeface="Times New Roman" pitchFamily="18" charset="0"/>
              </a:rPr>
              <a:t>.</a:t>
            </a:r>
          </a:p>
        </p:txBody>
      </p:sp>
      <p:sp>
        <p:nvSpPr>
          <p:cNvPr id="135193" name="Text Box 25"/>
          <p:cNvSpPr txBox="1">
            <a:spLocks noChangeArrowheads="1"/>
          </p:cNvSpPr>
          <p:nvPr/>
        </p:nvSpPr>
        <p:spPr bwMode="auto">
          <a:xfrm>
            <a:off x="-75370" y="448542"/>
            <a:ext cx="11225970" cy="646331"/>
          </a:xfrm>
          <a:prstGeom prst="rect">
            <a:avLst/>
          </a:prstGeom>
          <a:noFill/>
          <a:ln w="9525">
            <a:noFill/>
            <a:miter lim="800000"/>
            <a:headEnd/>
            <a:tailEnd/>
          </a:ln>
        </p:spPr>
        <p:txBody>
          <a:bodyPr wrap="square">
            <a:spAutoFit/>
          </a:bodyPr>
          <a:lstStyle/>
          <a:p>
            <a:pPr>
              <a:spcBef>
                <a:spcPct val="50000"/>
              </a:spcBef>
            </a:pP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Thức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ăn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chủ</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yếu</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của</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bò</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cỏ,lá</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mía,thân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cây</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ngô</a:t>
            </a:r>
            <a:r>
              <a:rPr lang="en-US" sz="3600" b="1" dirty="0">
                <a:solidFill>
                  <a:srgbClr val="00B0F0"/>
                </a:solidFill>
                <a:latin typeface="Times New Roman" pitchFamily="18" charset="0"/>
                <a:cs typeface="Times New Roman" pitchFamily="18" charset="0"/>
              </a:rPr>
              <a:t>,…</a:t>
            </a:r>
          </a:p>
        </p:txBody>
      </p:sp>
      <p:pic>
        <p:nvPicPr>
          <p:cNvPr id="96266" name="Picture 10" descr="câu chuyện về đàn bò ven biển ..."/>
          <p:cNvPicPr>
            <a:picLocks noChangeAspect="1" noChangeArrowheads="1"/>
          </p:cNvPicPr>
          <p:nvPr/>
        </p:nvPicPr>
        <p:blipFill>
          <a:blip r:embed="rId3"/>
          <a:srcRect/>
          <a:stretch>
            <a:fillRect/>
          </a:stretch>
        </p:blipFill>
        <p:spPr bwMode="auto">
          <a:xfrm>
            <a:off x="0" y="1156428"/>
            <a:ext cx="5867400" cy="3187635"/>
          </a:xfrm>
          <a:prstGeom prst="rect">
            <a:avLst/>
          </a:prstGeom>
          <a:noFill/>
        </p:spPr>
      </p:pic>
      <p:sp>
        <p:nvSpPr>
          <p:cNvPr id="11" name="Oval 10"/>
          <p:cNvSpPr/>
          <p:nvPr/>
        </p:nvSpPr>
        <p:spPr>
          <a:xfrm>
            <a:off x="11125200" y="0"/>
            <a:ext cx="1025324" cy="77170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cs typeface="Times New Roman" pitchFamily="18" charset="0"/>
              </a:rPr>
              <a:t>2</a:t>
            </a:r>
          </a:p>
        </p:txBody>
      </p:sp>
      <p:pic>
        <p:nvPicPr>
          <p:cNvPr id="1026" name="Picture 2" descr="con bò ăn cỏ -liên khúc nhạc con bò - YouTube">
            <a:extLst>
              <a:ext uri="{FF2B5EF4-FFF2-40B4-BE49-F238E27FC236}">
                <a16:creationId xmlns:a16="http://schemas.microsoft.com/office/drawing/2014/main" id="{3B55A897-4431-4099-91F8-257DE6B29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5867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 bò có biểu hiện nôn nóng, người đàn ông đến gần rồi nể phục con vật">
            <a:extLst>
              <a:ext uri="{FF2B5EF4-FFF2-40B4-BE49-F238E27FC236}">
                <a16:creationId xmlns:a16="http://schemas.microsoft.com/office/drawing/2014/main" id="{CC0CFEFE-783A-4D24-84A1-90B3B6AF895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156428"/>
            <a:ext cx="6308524" cy="5701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266"/>
                                        </p:tgtEl>
                                        <p:attrNameLst>
                                          <p:attrName>style.visibility</p:attrName>
                                        </p:attrNameLst>
                                      </p:cBhvr>
                                      <p:to>
                                        <p:strVal val="visible"/>
                                      </p:to>
                                    </p:set>
                                    <p:anim calcmode="lin" valueType="num">
                                      <p:cBhvr additive="base">
                                        <p:cTn id="7" dur="500" fill="hold"/>
                                        <p:tgtEl>
                                          <p:spTgt spid="96266"/>
                                        </p:tgtEl>
                                        <p:attrNameLst>
                                          <p:attrName>ppt_x</p:attrName>
                                        </p:attrNameLst>
                                      </p:cBhvr>
                                      <p:tavLst>
                                        <p:tav tm="0">
                                          <p:val>
                                            <p:strVal val="#ppt_x"/>
                                          </p:val>
                                        </p:tav>
                                        <p:tav tm="100000">
                                          <p:val>
                                            <p:strVal val="#ppt_x"/>
                                          </p:val>
                                        </p:tav>
                                      </p:tavLst>
                                    </p:anim>
                                    <p:anim calcmode="lin" valueType="num">
                                      <p:cBhvr additive="base">
                                        <p:cTn id="8" dur="500" fill="hold"/>
                                        <p:tgtEl>
                                          <p:spTgt spid="962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35192"/>
                                        </p:tgtEl>
                                        <p:attrNameLst>
                                          <p:attrName>style.visibility</p:attrName>
                                        </p:attrNameLst>
                                      </p:cBhvr>
                                      <p:to>
                                        <p:strVal val="visible"/>
                                      </p:to>
                                    </p:set>
                                    <p:anim calcmode="lin" valueType="num">
                                      <p:cBhvr additive="base">
                                        <p:cTn id="16" dur="500" fill="hold"/>
                                        <p:tgtEl>
                                          <p:spTgt spid="135192"/>
                                        </p:tgtEl>
                                        <p:attrNameLst>
                                          <p:attrName>ppt_x</p:attrName>
                                        </p:attrNameLst>
                                      </p:cBhvr>
                                      <p:tavLst>
                                        <p:tav tm="0">
                                          <p:val>
                                            <p:strVal val="#ppt_x"/>
                                          </p:val>
                                        </p:tav>
                                        <p:tav tm="100000">
                                          <p:val>
                                            <p:strVal val="#ppt_x"/>
                                          </p:val>
                                        </p:tav>
                                      </p:tavLst>
                                    </p:anim>
                                    <p:anim calcmode="lin" valueType="num">
                                      <p:cBhvr additive="base">
                                        <p:cTn id="17" dur="500" fill="hold"/>
                                        <p:tgtEl>
                                          <p:spTgt spid="13519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5193"/>
                                        </p:tgtEl>
                                        <p:attrNameLst>
                                          <p:attrName>style.visibility</p:attrName>
                                        </p:attrNameLst>
                                      </p:cBhvr>
                                      <p:to>
                                        <p:strVal val="visible"/>
                                      </p:to>
                                    </p:set>
                                    <p:anim calcmode="lin" valueType="num">
                                      <p:cBhvr additive="base">
                                        <p:cTn id="22" dur="500" fill="hold"/>
                                        <p:tgtEl>
                                          <p:spTgt spid="135193"/>
                                        </p:tgtEl>
                                        <p:attrNameLst>
                                          <p:attrName>ppt_x</p:attrName>
                                        </p:attrNameLst>
                                      </p:cBhvr>
                                      <p:tavLst>
                                        <p:tav tm="0">
                                          <p:val>
                                            <p:strVal val="#ppt_x"/>
                                          </p:val>
                                        </p:tav>
                                        <p:tav tm="100000">
                                          <p:val>
                                            <p:strVal val="#ppt_x"/>
                                          </p:val>
                                        </p:tav>
                                      </p:tavLst>
                                    </p:anim>
                                    <p:anim calcmode="lin" valueType="num">
                                      <p:cBhvr additive="base">
                                        <p:cTn id="23" dur="500" fill="hold"/>
                                        <p:tgtEl>
                                          <p:spTgt spid="13519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ppt_x"/>
                                          </p:val>
                                        </p:tav>
                                        <p:tav tm="100000">
                                          <p:val>
                                            <p:strVal val="#ppt_x"/>
                                          </p:val>
                                        </p:tav>
                                      </p:tavLst>
                                    </p:anim>
                                    <p:anim calcmode="lin" valueType="num">
                                      <p:cBhvr additive="base">
                                        <p:cTn id="27" dur="500" fill="hold"/>
                                        <p:tgtEl>
                                          <p:spTgt spid="10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cBhvr additive="base">
                                        <p:cTn id="30" dur="500" fill="hold"/>
                                        <p:tgtEl>
                                          <p:spTgt spid="1028"/>
                                        </p:tgtEl>
                                        <p:attrNameLst>
                                          <p:attrName>ppt_x</p:attrName>
                                        </p:attrNameLst>
                                      </p:cBhvr>
                                      <p:tavLst>
                                        <p:tav tm="0">
                                          <p:val>
                                            <p:strVal val="#ppt_x"/>
                                          </p:val>
                                        </p:tav>
                                        <p:tav tm="100000">
                                          <p:val>
                                            <p:strVal val="#ppt_x"/>
                                          </p:val>
                                        </p:tav>
                                      </p:tavLst>
                                    </p:anim>
                                    <p:anim calcmode="lin" valueType="num">
                                      <p:cBhvr additive="base">
                                        <p:cTn id="31"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2" grpId="0"/>
      <p:bldP spid="135193"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9477</TotalTime>
  <Words>1021</Words>
  <Application>Microsoft Office PowerPoint</Application>
  <PresentationFormat>Widescreen</PresentationFormat>
  <Paragraphs>117</Paragraphs>
  <Slides>33</Slides>
  <Notes>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Wingdings</vt:lpstr>
      <vt:lpstr>宋体</vt:lpstr>
      <vt:lpstr>Wingdings 2</vt:lpstr>
      <vt:lpstr>.VnAristote</vt:lpstr>
      <vt:lpstr>Arial-Rounded</vt:lpstr>
      <vt:lpstr>Times New Roman</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黑板PPT背景图片</dc:title>
  <dc:creator>第一PPT</dc:creator>
  <cp:keywords>www.1ppt.com</cp:keywords>
  <cp:lastModifiedBy>ADMIN</cp:lastModifiedBy>
  <cp:revision>610</cp:revision>
  <dcterms:created xsi:type="dcterms:W3CDTF">2015-09-13T11:28:16Z</dcterms:created>
  <dcterms:modified xsi:type="dcterms:W3CDTF">2022-04-24T08:36:58Z</dcterms:modified>
</cp:coreProperties>
</file>