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5"/>
  </p:notesMasterIdLst>
  <p:sldIdLst>
    <p:sldId id="279" r:id="rId4"/>
    <p:sldId id="519" r:id="rId5"/>
    <p:sldId id="522" r:id="rId6"/>
    <p:sldId id="540" r:id="rId7"/>
    <p:sldId id="263" r:id="rId8"/>
    <p:sldId id="523" r:id="rId9"/>
    <p:sldId id="258" r:id="rId10"/>
    <p:sldId id="556" r:id="rId11"/>
    <p:sldId id="543" r:id="rId12"/>
    <p:sldId id="559" r:id="rId13"/>
    <p:sldId id="265" r:id="rId14"/>
    <p:sldId id="277" r:id="rId15"/>
    <p:sldId id="557" r:id="rId16"/>
    <p:sldId id="558" r:id="rId17"/>
    <p:sldId id="560" r:id="rId18"/>
    <p:sldId id="288" r:id="rId19"/>
    <p:sldId id="285" r:id="rId20"/>
    <p:sldId id="561" r:id="rId21"/>
    <p:sldId id="562" r:id="rId22"/>
    <p:sldId id="563" r:id="rId23"/>
    <p:sldId id="545" r:id="rId24"/>
    <p:sldId id="326" r:id="rId25"/>
    <p:sldId id="528" r:id="rId26"/>
    <p:sldId id="296" r:id="rId27"/>
    <p:sldId id="529" r:id="rId28"/>
    <p:sldId id="531" r:id="rId29"/>
    <p:sldId id="564" r:id="rId30"/>
    <p:sldId id="300" r:id="rId31"/>
    <p:sldId id="532" r:id="rId32"/>
    <p:sldId id="552" r:id="rId33"/>
    <p:sldId id="476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9900"/>
    <a:srgbClr val="CCECFF"/>
    <a:srgbClr val="00FFFF"/>
    <a:srgbClr val="D58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3307" autoAdjust="0"/>
  </p:normalViewPr>
  <p:slideViewPr>
    <p:cSldViewPr snapToGrid="0">
      <p:cViewPr>
        <p:scale>
          <a:sx n="60" d="100"/>
          <a:sy n="60" d="100"/>
        </p:scale>
        <p:origin x="152" y="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848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AEEAC-A112-4021-AAFA-E7E2F8708D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5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0244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35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445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7152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39733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11210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  <p:sldLayoutId id="2147483730" r:id="rId21"/>
    <p:sldLayoutId id="2147483734" r:id="rId22"/>
    <p:sldLayoutId id="2147483735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31" r:id="rId8"/>
    <p:sldLayoutId id="2147483728" r:id="rId9"/>
    <p:sldLayoutId id="2147483693" r:id="rId10"/>
    <p:sldLayoutId id="2147483694" r:id="rId11"/>
    <p:sldLayoutId id="2147483695" r:id="rId12"/>
    <p:sldLayoutId id="2147483696" r:id="rId13"/>
    <p:sldLayoutId id="2147483698" r:id="rId14"/>
    <p:sldLayoutId id="2147483732" r:id="rId15"/>
    <p:sldLayoutId id="2147483729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0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0.png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5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9799" y="2875820"/>
            <a:ext cx="6929397" cy="1999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 mừng các em </a:t>
            </a:r>
          </a:p>
          <a:p>
            <a:pPr algn="ctr">
              <a:lnSpc>
                <a:spcPct val="120000"/>
              </a:lnSpc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 với </a:t>
            </a:r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Việt!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273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2561" y="-63798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127589" y="312884"/>
            <a:ext cx="12027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185805" y="1591667"/>
            <a:ext cx="12126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tiếp,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vậy,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rồi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giúp, phải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555167" y="5047737"/>
            <a:ext cx="11757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sông,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AE2189-85C5-4B03-B844-EA21E32DCF8E}"/>
              </a:ext>
            </a:extLst>
          </p:cNvPr>
          <p:cNvSpPr/>
          <p:nvPr/>
        </p:nvSpPr>
        <p:spPr>
          <a:xfrm>
            <a:off x="9192608" y="0"/>
            <a:ext cx="2871803" cy="44117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ea typeface="Arial-Rounded"/>
                <a:cs typeface="Arial-Rounded" panose="020B0500000000000000" pitchFamily="34" charset="0"/>
              </a:rPr>
              <a:t>Đọc mẫu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48FEB-01AF-4906-98DA-99F9FFFEA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1064157"/>
            <a:ext cx="1232818" cy="138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337A3-09A5-48F7-821B-E2924FF79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2525296"/>
            <a:ext cx="1212356" cy="150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01DE49-7F23-4435-914D-6341E77F2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631"/>
          <a:stretch/>
        </p:blipFill>
        <p:spPr>
          <a:xfrm>
            <a:off x="9457254" y="796589"/>
            <a:ext cx="1173056" cy="1661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C4A96-12CC-4063-8FE4-D0ABB7D1D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366" y="2533117"/>
            <a:ext cx="1517582" cy="1494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170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2561" y="-63798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127589" y="312884"/>
            <a:ext cx="12027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185805" y="1591667"/>
            <a:ext cx="12126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tiếp,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vậy,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rồi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giúp, phải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555167" y="5047737"/>
            <a:ext cx="11757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sông,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AE2189-85C5-4B03-B844-EA21E32DCF8E}"/>
              </a:ext>
            </a:extLst>
          </p:cNvPr>
          <p:cNvSpPr/>
          <p:nvPr/>
        </p:nvSpPr>
        <p:spPr>
          <a:xfrm>
            <a:off x="9192608" y="0"/>
            <a:ext cx="2680417" cy="44117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0000"/>
                </a:solidFill>
                <a:ea typeface="Arial-Rounded"/>
                <a:cs typeface="Arial-Rounded" panose="020B0500000000000000" pitchFamily="34" charset="0"/>
              </a:rPr>
              <a:t>Chia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48FEB-01AF-4906-98DA-99F9FFFEA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1064157"/>
            <a:ext cx="1232818" cy="138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337A3-09A5-48F7-821B-E2924FF79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2525296"/>
            <a:ext cx="1212356" cy="150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01DE49-7F23-4435-914D-6341E77F2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631"/>
          <a:stretch/>
        </p:blipFill>
        <p:spPr>
          <a:xfrm>
            <a:off x="9457254" y="796589"/>
            <a:ext cx="1173056" cy="1661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C4A96-12CC-4063-8FE4-D0ABB7D1D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366" y="2533117"/>
            <a:ext cx="1517582" cy="149472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96BE1B-57A7-4E82-9048-3D9A372DB491}"/>
              </a:ext>
            </a:extLst>
          </p:cNvPr>
          <p:cNvSpPr/>
          <p:nvPr/>
        </p:nvSpPr>
        <p:spPr>
          <a:xfrm>
            <a:off x="127589" y="353855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32A60A-F32D-4633-AB2A-9B77BAC77A5C}"/>
              </a:ext>
            </a:extLst>
          </p:cNvPr>
          <p:cNvSpPr/>
          <p:nvPr/>
        </p:nvSpPr>
        <p:spPr>
          <a:xfrm>
            <a:off x="102603" y="1627184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8CA062-B167-4123-A644-67F7373F7057}"/>
              </a:ext>
            </a:extLst>
          </p:cNvPr>
          <p:cNvSpPr/>
          <p:nvPr/>
        </p:nvSpPr>
        <p:spPr>
          <a:xfrm>
            <a:off x="133088" y="5087107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6" grpId="0" animBg="1"/>
      <p:bldP spid="6" grpId="1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050109" y="1804258"/>
            <a:ext cx="4982206" cy="11921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2994624" y="2655632"/>
            <a:ext cx="4982206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6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endParaRPr lang="en-US" sz="6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2936928" y="3570261"/>
            <a:ext cx="4982206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6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403554" y="861900"/>
            <a:ext cx="7429552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3271071" y="4422541"/>
            <a:ext cx="4982206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6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2739442" y="5274821"/>
            <a:ext cx="4982206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6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6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30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30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2561" y="-63798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127589" y="312884"/>
            <a:ext cx="12027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185805" y="1591667"/>
            <a:ext cx="12126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tiếp,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vậy,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rồi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giúp, phải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555167" y="5047737"/>
            <a:ext cx="11757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sông,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AE2189-85C5-4B03-B844-EA21E32DCF8E}"/>
              </a:ext>
            </a:extLst>
          </p:cNvPr>
          <p:cNvSpPr/>
          <p:nvPr/>
        </p:nvSpPr>
        <p:spPr>
          <a:xfrm>
            <a:off x="8814392" y="0"/>
            <a:ext cx="3058634" cy="44117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ea typeface="Arial-Rounded"/>
                <a:cs typeface="Arial-Rounded" panose="020B0500000000000000" pitchFamily="34" charset="0"/>
              </a:rPr>
              <a:t>Đọc nối tiếp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48FEB-01AF-4906-98DA-99F9FFFEA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1064157"/>
            <a:ext cx="1232818" cy="138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337A3-09A5-48F7-821B-E2924FF79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2525296"/>
            <a:ext cx="1212356" cy="150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01DE49-7F23-4435-914D-6341E77F2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631"/>
          <a:stretch/>
        </p:blipFill>
        <p:spPr>
          <a:xfrm>
            <a:off x="9457254" y="796589"/>
            <a:ext cx="1173056" cy="1661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C4A96-12CC-4063-8FE4-D0ABB7D1D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366" y="2533117"/>
            <a:ext cx="1517582" cy="149472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96BE1B-57A7-4E82-9048-3D9A372DB491}"/>
              </a:ext>
            </a:extLst>
          </p:cNvPr>
          <p:cNvSpPr/>
          <p:nvPr/>
        </p:nvSpPr>
        <p:spPr>
          <a:xfrm>
            <a:off x="127589" y="353855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32A60A-F32D-4633-AB2A-9B77BAC77A5C}"/>
              </a:ext>
            </a:extLst>
          </p:cNvPr>
          <p:cNvSpPr/>
          <p:nvPr/>
        </p:nvSpPr>
        <p:spPr>
          <a:xfrm>
            <a:off x="102603" y="1627184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8CA062-B167-4123-A644-67F7373F7057}"/>
              </a:ext>
            </a:extLst>
          </p:cNvPr>
          <p:cNvSpPr/>
          <p:nvPr/>
        </p:nvSpPr>
        <p:spPr>
          <a:xfrm>
            <a:off x="133088" y="5087107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0644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93731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180107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877015" y="2632946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5122410" y="289484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496894" y="28372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5036408" y="390390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660755" y="337458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583486" y="28372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4240945" y="338565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9131406" y="38791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9187286" y="388884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718528" y="337458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2561" y="-63798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127589" y="312884"/>
            <a:ext cx="12027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185805" y="1591667"/>
            <a:ext cx="12126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tiếp,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vậy,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rồi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giúp, phải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555167" y="5047737"/>
            <a:ext cx="11757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sông,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AE2189-85C5-4B03-B844-EA21E32DCF8E}"/>
              </a:ext>
            </a:extLst>
          </p:cNvPr>
          <p:cNvSpPr/>
          <p:nvPr/>
        </p:nvSpPr>
        <p:spPr>
          <a:xfrm>
            <a:off x="8814392" y="0"/>
            <a:ext cx="3058634" cy="44117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ea typeface="Arial-Rounded"/>
                <a:cs typeface="Arial-Rounded" panose="020B0500000000000000" pitchFamily="34" charset="0"/>
              </a:rPr>
              <a:t>Đọc nối tiếp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48FEB-01AF-4906-98DA-99F9FFFEA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1064157"/>
            <a:ext cx="1232818" cy="138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337A3-09A5-48F7-821B-E2924FF79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2525296"/>
            <a:ext cx="1212356" cy="150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01DE49-7F23-4435-914D-6341E77F2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631"/>
          <a:stretch/>
        </p:blipFill>
        <p:spPr>
          <a:xfrm>
            <a:off x="9457254" y="796589"/>
            <a:ext cx="1173056" cy="1661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C4A96-12CC-4063-8FE4-D0ABB7D1D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366" y="2533117"/>
            <a:ext cx="1517582" cy="149472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96BE1B-57A7-4E82-9048-3D9A372DB491}"/>
              </a:ext>
            </a:extLst>
          </p:cNvPr>
          <p:cNvSpPr/>
          <p:nvPr/>
        </p:nvSpPr>
        <p:spPr>
          <a:xfrm>
            <a:off x="127589" y="353855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32A60A-F32D-4633-AB2A-9B77BAC77A5C}"/>
              </a:ext>
            </a:extLst>
          </p:cNvPr>
          <p:cNvSpPr/>
          <p:nvPr/>
        </p:nvSpPr>
        <p:spPr>
          <a:xfrm>
            <a:off x="102603" y="1627184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8CA062-B167-4123-A644-67F7373F7057}"/>
              </a:ext>
            </a:extLst>
          </p:cNvPr>
          <p:cNvSpPr/>
          <p:nvPr/>
        </p:nvSpPr>
        <p:spPr>
          <a:xfrm>
            <a:off x="133088" y="5087107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30687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2561" y="-63798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127589" y="312884"/>
            <a:ext cx="12027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185805" y="1591667"/>
            <a:ext cx="12126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tiếp,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vậy,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rồi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giúp, phải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555167" y="5047737"/>
            <a:ext cx="11757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sông,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AE2189-85C5-4B03-B844-EA21E32DCF8E}"/>
              </a:ext>
            </a:extLst>
          </p:cNvPr>
          <p:cNvSpPr/>
          <p:nvPr/>
        </p:nvSpPr>
        <p:spPr>
          <a:xfrm>
            <a:off x="8814392" y="0"/>
            <a:ext cx="3058634" cy="44117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ea typeface="Arial-Rounded"/>
                <a:cs typeface="Arial-Rounded" panose="020B0500000000000000" pitchFamily="34" charset="0"/>
              </a:rPr>
              <a:t>Đọc 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48FEB-01AF-4906-98DA-99F9FFFEA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1064157"/>
            <a:ext cx="1232818" cy="138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337A3-09A5-48F7-821B-E2924FF79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2525296"/>
            <a:ext cx="1212356" cy="150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01DE49-7F23-4435-914D-6341E77F2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631"/>
          <a:stretch/>
        </p:blipFill>
        <p:spPr>
          <a:xfrm>
            <a:off x="9457254" y="796589"/>
            <a:ext cx="1173056" cy="1661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C4A96-12CC-4063-8FE4-D0ABB7D1D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366" y="2533117"/>
            <a:ext cx="1517582" cy="149472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96BE1B-57A7-4E82-9048-3D9A372DB491}"/>
              </a:ext>
            </a:extLst>
          </p:cNvPr>
          <p:cNvSpPr/>
          <p:nvPr/>
        </p:nvSpPr>
        <p:spPr>
          <a:xfrm>
            <a:off x="127589" y="353855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32A60A-F32D-4633-AB2A-9B77BAC77A5C}"/>
              </a:ext>
            </a:extLst>
          </p:cNvPr>
          <p:cNvSpPr/>
          <p:nvPr/>
        </p:nvSpPr>
        <p:spPr>
          <a:xfrm>
            <a:off x="102603" y="1627184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8CA062-B167-4123-A644-67F7373F7057}"/>
              </a:ext>
            </a:extLst>
          </p:cNvPr>
          <p:cNvSpPr/>
          <p:nvPr/>
        </p:nvSpPr>
        <p:spPr>
          <a:xfrm>
            <a:off x="133088" y="5087107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81686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2561" y="-63798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127589" y="312884"/>
            <a:ext cx="12027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185805" y="1591667"/>
            <a:ext cx="12126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tiếp,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vậy,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rồi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giúp, phải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555167" y="5047737"/>
            <a:ext cx="11757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sông,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AE2189-85C5-4B03-B844-EA21E32DCF8E}"/>
              </a:ext>
            </a:extLst>
          </p:cNvPr>
          <p:cNvSpPr/>
          <p:nvPr/>
        </p:nvSpPr>
        <p:spPr>
          <a:xfrm>
            <a:off x="8484781" y="0"/>
            <a:ext cx="3388245" cy="44117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ea typeface="Arial-Rounded"/>
                <a:cs typeface="Arial-Rounded" panose="020B0500000000000000" pitchFamily="34" charset="0"/>
              </a:rPr>
              <a:t>Đọc toàn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48FEB-01AF-4906-98DA-99F9FFFEA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1064157"/>
            <a:ext cx="1232818" cy="138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337A3-09A5-48F7-821B-E2924FF79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2525296"/>
            <a:ext cx="1212356" cy="150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01DE49-7F23-4435-914D-6341E77F2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631"/>
          <a:stretch/>
        </p:blipFill>
        <p:spPr>
          <a:xfrm>
            <a:off x="9457254" y="796589"/>
            <a:ext cx="1173056" cy="1661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C4A96-12CC-4063-8FE4-D0ABB7D1D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366" y="2533117"/>
            <a:ext cx="1517582" cy="149472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96BE1B-57A7-4E82-9048-3D9A372DB491}"/>
              </a:ext>
            </a:extLst>
          </p:cNvPr>
          <p:cNvSpPr/>
          <p:nvPr/>
        </p:nvSpPr>
        <p:spPr>
          <a:xfrm>
            <a:off x="127589" y="353855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32A60A-F32D-4633-AB2A-9B77BAC77A5C}"/>
              </a:ext>
            </a:extLst>
          </p:cNvPr>
          <p:cNvSpPr/>
          <p:nvPr/>
        </p:nvSpPr>
        <p:spPr>
          <a:xfrm>
            <a:off x="102603" y="1627184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8CA062-B167-4123-A644-67F7373F7057}"/>
              </a:ext>
            </a:extLst>
          </p:cNvPr>
          <p:cNvSpPr/>
          <p:nvPr/>
        </p:nvSpPr>
        <p:spPr>
          <a:xfrm>
            <a:off x="133088" y="5087107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03628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648470" y="1170903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79" y="2980439"/>
            <a:ext cx="9539871" cy="3969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3054" y="5122159"/>
            <a:ext cx="4950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E5FC7C03-E853-4D76-9AFC-C4E69D8ED30C}"/>
              </a:ext>
            </a:extLst>
          </p:cNvPr>
          <p:cNvGrpSpPr/>
          <p:nvPr/>
        </p:nvGrpSpPr>
        <p:grpSpPr>
          <a:xfrm>
            <a:off x="3648470" y="1071624"/>
            <a:ext cx="4641995" cy="2016125"/>
            <a:chOff x="2118480" y="1316166"/>
            <a:chExt cx="1558040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0A7E518-8E2A-447D-BF9A-E062835FE86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5E4EDB2E-6CC6-4A10-9F87-7DA293261FE1}"/>
                </a:ext>
              </a:extLst>
            </p:cNvPr>
            <p:cNvSpPr txBox="1"/>
            <p:nvPr/>
          </p:nvSpPr>
          <p:spPr>
            <a:xfrm>
              <a:off x="2298194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F2E4B2D-D2C3-4311-9C63-45B2E3C4C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79" y="2881160"/>
            <a:ext cx="9539871" cy="396992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C174CE3-9F3D-4001-9474-E348016191ED}"/>
              </a:ext>
            </a:extLst>
          </p:cNvPr>
          <p:cNvSpPr txBox="1"/>
          <p:nvPr/>
        </p:nvSpPr>
        <p:spPr>
          <a:xfrm>
            <a:off x="4013054" y="5022880"/>
            <a:ext cx="4950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851663" y="35880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bực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bực </a:t>
            </a:r>
            <a:r>
              <a:rPr lang="en-US" sz="32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>
              <a:solidFill>
                <a:srgbClr val="0066FF"/>
              </a:solidFill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vui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3029343" y="2706554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356936" y="766183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154665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77087" y="3750729"/>
            <a:ext cx="7972426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1088" y="2696586"/>
            <a:ext cx="2467608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2561" y="-63798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127589" y="312884"/>
            <a:ext cx="12027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185805" y="1591667"/>
            <a:ext cx="12126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tiếp,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vậy,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rồi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giúp, phải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555167" y="5047737"/>
            <a:ext cx="11757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sông,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AE2189-85C5-4B03-B844-EA21E32DCF8E}"/>
              </a:ext>
            </a:extLst>
          </p:cNvPr>
          <p:cNvSpPr/>
          <p:nvPr/>
        </p:nvSpPr>
        <p:spPr>
          <a:xfrm>
            <a:off x="8484781" y="0"/>
            <a:ext cx="3388245" cy="44117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ea typeface="Arial-Rounded"/>
                <a:cs typeface="Arial-Rounded" panose="020B0500000000000000" pitchFamily="34" charset="0"/>
              </a:rPr>
              <a:t>Đọc toàn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48FEB-01AF-4906-98DA-99F9FFFEA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1064157"/>
            <a:ext cx="1232818" cy="138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337A3-09A5-48F7-821B-E2924FF79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2648" y="2525296"/>
            <a:ext cx="1212356" cy="150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01DE49-7F23-4435-914D-6341E77F2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631"/>
          <a:stretch/>
        </p:blipFill>
        <p:spPr>
          <a:xfrm>
            <a:off x="9457254" y="796589"/>
            <a:ext cx="1173056" cy="1661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C4A96-12CC-4063-8FE4-D0ABB7D1D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366" y="2533117"/>
            <a:ext cx="1517582" cy="149472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96BE1B-57A7-4E82-9048-3D9A372DB491}"/>
              </a:ext>
            </a:extLst>
          </p:cNvPr>
          <p:cNvSpPr/>
          <p:nvPr/>
        </p:nvSpPr>
        <p:spPr>
          <a:xfrm>
            <a:off x="127589" y="353855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32A60A-F32D-4633-AB2A-9B77BAC77A5C}"/>
              </a:ext>
            </a:extLst>
          </p:cNvPr>
          <p:cNvSpPr/>
          <p:nvPr/>
        </p:nvSpPr>
        <p:spPr>
          <a:xfrm>
            <a:off x="102603" y="1627184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8CA062-B167-4123-A644-67F7373F7057}"/>
              </a:ext>
            </a:extLst>
          </p:cNvPr>
          <p:cNvSpPr/>
          <p:nvPr/>
        </p:nvSpPr>
        <p:spPr>
          <a:xfrm>
            <a:off x="133088" y="5087107"/>
            <a:ext cx="491649" cy="433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43588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C00000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46063" y="1631009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7596D9-39CB-49C0-B4CE-121FE2171F97}"/>
              </a:ext>
            </a:extLst>
          </p:cNvPr>
          <p:cNvGrpSpPr/>
          <p:nvPr/>
        </p:nvGrpSpPr>
        <p:grpSpPr>
          <a:xfrm>
            <a:off x="2206415" y="0"/>
            <a:ext cx="9542562" cy="2370398"/>
            <a:chOff x="511811" y="527283"/>
            <a:chExt cx="5936580" cy="12505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7F0044-EC6F-41DD-AD10-50DAC9841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11" y="527283"/>
              <a:ext cx="5834378" cy="10966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A41E64-99F6-4801-BDC4-33A47C239C0A}"/>
                </a:ext>
              </a:extLst>
            </p:cNvPr>
            <p:cNvSpPr txBox="1"/>
            <p:nvPr/>
          </p:nvSpPr>
          <p:spPr>
            <a:xfrm>
              <a:off x="1082564" y="657780"/>
              <a:ext cx="5365827" cy="112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trao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đổi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chào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thiện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hoặc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lịch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2052" name="Picture 4" descr="Friendly kids greeting each other waving hands and">
            <a:extLst>
              <a:ext uri="{FF2B5EF4-FFF2-40B4-BE49-F238E27FC236}">
                <a16:creationId xmlns:a16="http://schemas.microsoft.com/office/drawing/2014/main" id="{25E99769-C596-416C-8383-297D8B2E3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6900" r="7748" b="24719"/>
          <a:stretch/>
        </p:blipFill>
        <p:spPr bwMode="auto">
          <a:xfrm>
            <a:off x="3239912" y="2339214"/>
            <a:ext cx="5433717" cy="4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070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914" y="298907"/>
            <a:ext cx="9978593" cy="546407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718757" y="298907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520" y="5603636"/>
            <a:ext cx="12192001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603636"/>
            <a:ext cx="12206521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5316" y="519952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224" y="519952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342966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0731" y="5342966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em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err="1">
                <a:solidFill>
                  <a:schemeClr val="bg1"/>
                </a:solidFill>
              </a:rPr>
              <a:t>Bài</a:t>
            </a:r>
            <a:r>
              <a:rPr lang="en-US" sz="5400">
                <a:solidFill>
                  <a:schemeClr val="bg1"/>
                </a:solidFill>
              </a:rPr>
              <a:t> 19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806995" y="2525032"/>
            <a:ext cx="7709984" cy="1084876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6600" b="1" kern="1200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kern="1200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6600" b="1" kern="1200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kern="120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6600" b="1" kern="120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 </a:t>
            </a:r>
            <a:r>
              <a:rPr lang="en-US" sz="6600" b="1" kern="1200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6600" b="1" kern="1200" dirty="0">
              <a:solidFill>
                <a:srgbClr val="0099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4" y="154925"/>
            <a:ext cx="11610743" cy="6446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1189873" y="1072900"/>
            <a:ext cx="727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4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4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F570E-D48C-4A89-99AF-1DA755DAD7A3}"/>
              </a:ext>
            </a:extLst>
          </p:cNvPr>
          <p:cNvSpPr txBox="1"/>
          <p:nvPr/>
        </p:nvSpPr>
        <p:spPr>
          <a:xfrm>
            <a:off x="2486852" y="2360662"/>
            <a:ext cx="5196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Đọc</a:t>
            </a: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Cảm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54501" y="1732046"/>
            <a:ext cx="449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Tiếng Việt</a:t>
            </a:r>
            <a:endParaRPr lang="en-US" sz="2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3C4BF4-181C-4813-99F1-A21575837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8397" y="617477"/>
            <a:ext cx="1685296" cy="247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C9C1B-A9CD-4617-925A-70D774479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474" y="617478"/>
            <a:ext cx="2204393" cy="2476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7EB06-5E1A-40DA-8D6C-F105FB09E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7936" y="3253438"/>
            <a:ext cx="3162300" cy="3114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B5E79-F609-4C66-9D2B-8C31F98AA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5647" y="3503220"/>
            <a:ext cx="2110045" cy="26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487616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2290</Words>
  <Application>Microsoft Office PowerPoint</Application>
  <PresentationFormat>Widescreen</PresentationFormat>
  <Paragraphs>206</Paragraphs>
  <Slides>31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giang812012@gmail.com</cp:lastModifiedBy>
  <cp:revision>155</cp:revision>
  <dcterms:created xsi:type="dcterms:W3CDTF">2021-06-19T10:18:58Z</dcterms:created>
  <dcterms:modified xsi:type="dcterms:W3CDTF">2022-04-04T09:10:14Z</dcterms:modified>
</cp:coreProperties>
</file>