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301" r:id="rId4"/>
    <p:sldId id="302" r:id="rId5"/>
    <p:sldId id="306" r:id="rId6"/>
    <p:sldId id="311" r:id="rId7"/>
    <p:sldId id="310" r:id="rId8"/>
    <p:sldId id="307" r:id="rId9"/>
    <p:sldId id="308" r:id="rId10"/>
    <p:sldId id="288" r:id="rId11"/>
    <p:sldId id="298"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85"/>
    <a:srgbClr val="FFFBAF"/>
    <a:srgbClr val="CEEAB0"/>
    <a:srgbClr val="C4E59F"/>
    <a:srgbClr val="A9DA74"/>
    <a:srgbClr val="005EA4"/>
    <a:srgbClr val="005A9E"/>
    <a:srgbClr val="FFD757"/>
    <a:srgbClr val="D6AB0C"/>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4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4/3/2022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3</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302857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7</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8</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9</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E1C3B-89B7-4C15-BF11-7AF1F838B349}"/>
              </a:ext>
            </a:extLst>
          </p:cNvPr>
          <p:cNvPicPr>
            <a:picLocks noChangeAspect="1"/>
          </p:cNvPicPr>
          <p:nvPr userDrawn="1"/>
        </p:nvPicPr>
        <p:blipFill>
          <a:blip r:embed="rId2"/>
          <a:stretch>
            <a:fillRect/>
          </a:stretch>
        </p:blipFill>
        <p:spPr>
          <a:xfrm>
            <a:off x="8113" y="0"/>
            <a:ext cx="9127774" cy="5143500"/>
          </a:xfrm>
          <a:prstGeom prst="rect">
            <a:avLst/>
          </a:prstGeom>
        </p:spPr>
      </p:pic>
    </p:spTree>
    <p:extLst>
      <p:ext uri="{BB962C8B-B14F-4D97-AF65-F5344CB8AC3E}">
        <p14:creationId xmlns:p14="http://schemas.microsoft.com/office/powerpoint/2010/main" val="928893524"/>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364F66-B330-45D9-9FF3-FECDD316C39E}"/>
              </a:ext>
            </a:extLst>
          </p:cNvPr>
          <p:cNvPicPr>
            <a:picLocks noChangeAspect="1"/>
          </p:cNvPicPr>
          <p:nvPr userDrawn="1"/>
        </p:nvPicPr>
        <p:blipFill>
          <a:blip r:embed="rId3"/>
          <a:stretch>
            <a:fillRect/>
          </a:stretch>
        </p:blipFill>
        <p:spPr>
          <a:xfrm>
            <a:off x="8113" y="0"/>
            <a:ext cx="9127774" cy="5143500"/>
          </a:xfrm>
          <a:prstGeom prst="rect">
            <a:avLst/>
          </a:prstGeom>
        </p:spPr>
      </p:pic>
    </p:spTree>
    <p:extLst>
      <p:ext uri="{BB962C8B-B14F-4D97-AF65-F5344CB8AC3E}">
        <p14:creationId xmlns:p14="http://schemas.microsoft.com/office/powerpoint/2010/main" val="215078106"/>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7DAA0B-7DB3-43F4-A7E7-8E92AB067301}"/>
              </a:ext>
            </a:extLst>
          </p:cNvPr>
          <p:cNvPicPr>
            <a:picLocks noChangeAspect="1"/>
          </p:cNvPicPr>
          <p:nvPr userDrawn="1"/>
        </p:nvPicPr>
        <p:blipFill>
          <a:blip r:embed="rId2"/>
          <a:stretch>
            <a:fillRect/>
          </a:stretch>
        </p:blipFill>
        <p:spPr>
          <a:xfrm>
            <a:off x="8113" y="0"/>
            <a:ext cx="9127774" cy="5143500"/>
          </a:xfrm>
          <a:prstGeom prst="rect">
            <a:avLst/>
          </a:prstGeom>
        </p:spPr>
      </p:pic>
      <p:pic>
        <p:nvPicPr>
          <p:cNvPr id="7" name="Picture 6">
            <a:extLst>
              <a:ext uri="{FF2B5EF4-FFF2-40B4-BE49-F238E27FC236}">
                <a16:creationId xmlns:a16="http://schemas.microsoft.com/office/drawing/2014/main" id="{0328239F-9A2E-4432-ABD8-8BBC2D7CDA61}"/>
              </a:ext>
            </a:extLst>
          </p:cNvPr>
          <p:cNvPicPr>
            <a:picLocks noChangeAspect="1"/>
          </p:cNvPicPr>
          <p:nvPr userDrawn="1"/>
        </p:nvPicPr>
        <p:blipFill>
          <a:blip r:embed="rId3"/>
          <a:stretch>
            <a:fillRect/>
          </a:stretch>
        </p:blipFill>
        <p:spPr>
          <a:xfrm>
            <a:off x="686302" y="1209450"/>
            <a:ext cx="8015411" cy="2359357"/>
          </a:xfrm>
          <a:prstGeom prst="rect">
            <a:avLst/>
          </a:prstGeom>
        </p:spPr>
      </p:pic>
      <p:grpSp>
        <p:nvGrpSpPr>
          <p:cNvPr id="4" name="1">
            <a:extLst>
              <a:ext uri="{FF2B5EF4-FFF2-40B4-BE49-F238E27FC236}">
                <a16:creationId xmlns:a16="http://schemas.microsoft.com/office/drawing/2014/main" id="{32EED100-FCC6-4FF3-B782-F0723724E4CB}"/>
              </a:ext>
            </a:extLst>
          </p:cNvPr>
          <p:cNvGrpSpPr/>
          <p:nvPr userDrawn="1"/>
        </p:nvGrpSpPr>
        <p:grpSpPr>
          <a:xfrm>
            <a:off x="422751" y="620319"/>
            <a:ext cx="3997218" cy="3902863"/>
            <a:chOff x="-1024350" y="370345"/>
            <a:chExt cx="6644500" cy="6487655"/>
          </a:xfrm>
        </p:grpSpPr>
        <p:sp>
          <p:nvSpPr>
            <p:cNvPr id="5" name="Oval 4">
              <a:extLst>
                <a:ext uri="{FF2B5EF4-FFF2-40B4-BE49-F238E27FC236}">
                  <a16:creationId xmlns:a16="http://schemas.microsoft.com/office/drawing/2014/main" id="{F42DC279-21C3-4C8D-B540-BA1C90C60C29}"/>
                </a:ext>
              </a:extLst>
            </p:cNvPr>
            <p:cNvSpPr/>
            <p:nvPr/>
          </p:nvSpPr>
          <p:spPr>
            <a:xfrm>
              <a:off x="-608980" y="370345"/>
              <a:ext cx="5873432" cy="5873432"/>
            </a:xfrm>
            <a:prstGeom prst="ellipse">
              <a:avLst/>
            </a:prstGeom>
            <a:solidFill>
              <a:srgbClr val="00C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6" name="Oval 5">
              <a:extLst>
                <a:ext uri="{FF2B5EF4-FFF2-40B4-BE49-F238E27FC236}">
                  <a16:creationId xmlns:a16="http://schemas.microsoft.com/office/drawing/2014/main" id="{72D4366E-9B56-49D6-8C4D-2FB1781AA199}"/>
                </a:ext>
              </a:extLst>
            </p:cNvPr>
            <p:cNvSpPr/>
            <p:nvPr/>
          </p:nvSpPr>
          <p:spPr>
            <a:xfrm>
              <a:off x="-1024350" y="984568"/>
              <a:ext cx="5873432" cy="5873432"/>
            </a:xfrm>
            <a:prstGeom prst="ellipse">
              <a:avLst/>
            </a:prstGeom>
            <a:noFill/>
            <a:ln>
              <a:solidFill>
                <a:srgbClr val="FEB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sp>
          <p:nvSpPr>
            <p:cNvPr id="8" name="Oval 5">
              <a:extLst>
                <a:ext uri="{FF2B5EF4-FFF2-40B4-BE49-F238E27FC236}">
                  <a16:creationId xmlns:a16="http://schemas.microsoft.com/office/drawing/2014/main" id="{C0A319D8-B0E1-4168-AA46-E5855F2729AE}"/>
                </a:ext>
              </a:extLst>
            </p:cNvPr>
            <p:cNvSpPr/>
            <p:nvPr/>
          </p:nvSpPr>
          <p:spPr>
            <a:xfrm>
              <a:off x="-253282" y="711399"/>
              <a:ext cx="5162036" cy="5162034"/>
            </a:xfrm>
            <a:prstGeom prst="ellipse">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9" name="Oval 8">
              <a:extLst>
                <a:ext uri="{FF2B5EF4-FFF2-40B4-BE49-F238E27FC236}">
                  <a16:creationId xmlns:a16="http://schemas.microsoft.com/office/drawing/2014/main" id="{659231DD-1322-4C93-B8E0-30AEF5250C36}"/>
                </a:ext>
              </a:extLst>
            </p:cNvPr>
            <p:cNvSpPr/>
            <p:nvPr/>
          </p:nvSpPr>
          <p:spPr>
            <a:xfrm>
              <a:off x="3564590" y="3689816"/>
              <a:ext cx="2055560" cy="2055559"/>
            </a:xfrm>
            <a:prstGeom prst="ellipse">
              <a:avLst/>
            </a:prstGeom>
            <a:solidFill>
              <a:srgbClr val="FEBF0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grpSp>
      <p:pic>
        <p:nvPicPr>
          <p:cNvPr id="10" name="Picture 9" descr="Graphical user interface&#10;&#10;Description automatically generated with medium confidence">
            <a:extLst>
              <a:ext uri="{FF2B5EF4-FFF2-40B4-BE49-F238E27FC236}">
                <a16:creationId xmlns:a16="http://schemas.microsoft.com/office/drawing/2014/main" id="{131D23D2-C33F-4192-B67D-C5CC590D6E9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491" r="16130" b="16160"/>
          <a:stretch/>
        </p:blipFill>
        <p:spPr>
          <a:xfrm>
            <a:off x="1370419" y="1341289"/>
            <a:ext cx="2177759" cy="1914897"/>
          </a:xfrm>
          <a:prstGeom prst="rect">
            <a:avLst/>
          </a:prstGeom>
        </p:spPr>
      </p:pic>
    </p:spTree>
    <p:extLst>
      <p:ext uri="{BB962C8B-B14F-4D97-AF65-F5344CB8AC3E}">
        <p14:creationId xmlns:p14="http://schemas.microsoft.com/office/powerpoint/2010/main" val="3544393095"/>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3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BF0339-F33C-49D4-828C-34D29CC68D76}"/>
              </a:ext>
            </a:extLst>
          </p:cNvPr>
          <p:cNvPicPr>
            <a:picLocks noChangeAspect="1"/>
          </p:cNvPicPr>
          <p:nvPr userDrawn="1"/>
        </p:nvPicPr>
        <p:blipFill>
          <a:blip r:embed="rId2"/>
          <a:stretch>
            <a:fillRect/>
          </a:stretch>
        </p:blipFill>
        <p:spPr>
          <a:xfrm>
            <a:off x="8113" y="0"/>
            <a:ext cx="9127774" cy="5143500"/>
          </a:xfrm>
          <a:prstGeom prst="rect">
            <a:avLst/>
          </a:prstGeom>
        </p:spPr>
      </p:pic>
      <p:sp>
        <p:nvSpPr>
          <p:cNvPr id="7" name="9">
            <a:extLst>
              <a:ext uri="{FF2B5EF4-FFF2-40B4-BE49-F238E27FC236}">
                <a16:creationId xmlns:a16="http://schemas.microsoft.com/office/drawing/2014/main" id="{BAA50BD4-55AC-4F33-890A-729EE2AD2467}"/>
              </a:ext>
            </a:extLst>
          </p:cNvPr>
          <p:cNvSpPr/>
          <p:nvPr userDrawn="1"/>
        </p:nvSpPr>
        <p:spPr>
          <a:xfrm>
            <a:off x="371475" y="586718"/>
            <a:ext cx="8401050" cy="170396"/>
          </a:xfrm>
          <a:prstGeom prst="trapezoid">
            <a:avLst>
              <a:gd name="adj" fmla="val 47920"/>
            </a:avLst>
          </a:prstGeom>
          <a:solidFill>
            <a:srgbClr val="B8CCD5"/>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9491F5"/>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DF75B021-21CA-43A5-992E-B0FE6EC9CD55}"/>
              </a:ext>
            </a:extLst>
          </p:cNvPr>
          <p:cNvPicPr>
            <a:picLocks noChangeAspect="1"/>
          </p:cNvPicPr>
          <p:nvPr userDrawn="1"/>
        </p:nvPicPr>
        <p:blipFill>
          <a:blip r:embed="rId3"/>
          <a:stretch>
            <a:fillRect/>
          </a:stretch>
        </p:blipFill>
        <p:spPr>
          <a:xfrm>
            <a:off x="371475" y="75364"/>
            <a:ext cx="3065408" cy="798575"/>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630F5037-A932-4E1F-AB48-DF361F8F13E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491" r="16130" b="16160"/>
          <a:stretch/>
        </p:blipFill>
        <p:spPr>
          <a:xfrm>
            <a:off x="8003512" y="179443"/>
            <a:ext cx="656969" cy="577671"/>
          </a:xfrm>
          <a:prstGeom prst="rect">
            <a:avLst/>
          </a:prstGeom>
        </p:spPr>
      </p:pic>
    </p:spTree>
    <p:extLst>
      <p:ext uri="{BB962C8B-B14F-4D97-AF65-F5344CB8AC3E}">
        <p14:creationId xmlns:p14="http://schemas.microsoft.com/office/powerpoint/2010/main" val="225701519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47A8FF8-2265-4541-9D9F-3532D202FDA3}"/>
              </a:ext>
            </a:extLst>
          </p:cNvPr>
          <p:cNvPicPr>
            <a:picLocks noChangeAspect="1"/>
          </p:cNvPicPr>
          <p:nvPr userDrawn="1"/>
        </p:nvPicPr>
        <p:blipFill>
          <a:blip r:embed="rId2"/>
          <a:stretch>
            <a:fillRect/>
          </a:stretch>
        </p:blipFill>
        <p:spPr>
          <a:xfrm>
            <a:off x="8113" y="0"/>
            <a:ext cx="9127774" cy="5143500"/>
          </a:xfrm>
          <a:prstGeom prst="rect">
            <a:avLst/>
          </a:prstGeom>
        </p:spPr>
      </p:pic>
      <p:pic>
        <p:nvPicPr>
          <p:cNvPr id="10" name="7">
            <a:extLst>
              <a:ext uri="{FF2B5EF4-FFF2-40B4-BE49-F238E27FC236}">
                <a16:creationId xmlns:a16="http://schemas.microsoft.com/office/drawing/2014/main" id="{358239B8-CE8F-4A4C-8C44-35AFAB606D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973917" y="-851459"/>
            <a:ext cx="3669731" cy="6356601"/>
          </a:xfrm>
          <a:prstGeom prst="rect">
            <a:avLst/>
          </a:prstGeom>
        </p:spPr>
      </p:pic>
      <p:pic>
        <p:nvPicPr>
          <p:cNvPr id="13" name="16">
            <a:extLst>
              <a:ext uri="{FF2B5EF4-FFF2-40B4-BE49-F238E27FC236}">
                <a16:creationId xmlns:a16="http://schemas.microsoft.com/office/drawing/2014/main" id="{B5E3A6F7-1407-4660-90BD-15DDD79EE4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2584" t="51206" r="68211" b="25883"/>
          <a:stretch>
            <a:fillRect/>
          </a:stretch>
        </p:blipFill>
        <p:spPr>
          <a:xfrm>
            <a:off x="5632049" y="3540412"/>
            <a:ext cx="720149" cy="1141015"/>
          </a:xfrm>
          <a:prstGeom prst="rect">
            <a:avLst/>
          </a:prstGeom>
        </p:spPr>
      </p:pic>
      <p:grpSp>
        <p:nvGrpSpPr>
          <p:cNvPr id="20" name="14">
            <a:extLst>
              <a:ext uri="{FF2B5EF4-FFF2-40B4-BE49-F238E27FC236}">
                <a16:creationId xmlns:a16="http://schemas.microsoft.com/office/drawing/2014/main" id="{3FB0C1CF-7722-4EE9-88D5-0554AB2234A4}"/>
              </a:ext>
            </a:extLst>
          </p:cNvPr>
          <p:cNvGrpSpPr/>
          <p:nvPr userDrawn="1"/>
        </p:nvGrpSpPr>
        <p:grpSpPr>
          <a:xfrm>
            <a:off x="6139927" y="2775474"/>
            <a:ext cx="3007658" cy="2425673"/>
            <a:chOff x="7335072" y="2956015"/>
            <a:chExt cx="5111893" cy="3993291"/>
          </a:xfrm>
        </p:grpSpPr>
        <p:pic>
          <p:nvPicPr>
            <p:cNvPr id="21" name="11">
              <a:extLst>
                <a:ext uri="{FF2B5EF4-FFF2-40B4-BE49-F238E27FC236}">
                  <a16:creationId xmlns:a16="http://schemas.microsoft.com/office/drawing/2014/main" id="{CA046368-1D54-499C-A767-3B5E5CA650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5072" y="2956015"/>
              <a:ext cx="5111893" cy="3993291"/>
            </a:xfrm>
            <a:prstGeom prst="rect">
              <a:avLst/>
            </a:prstGeom>
          </p:spPr>
        </p:pic>
        <p:pic>
          <p:nvPicPr>
            <p:cNvPr id="22" name="12">
              <a:extLst>
                <a:ext uri="{FF2B5EF4-FFF2-40B4-BE49-F238E27FC236}">
                  <a16:creationId xmlns:a16="http://schemas.microsoft.com/office/drawing/2014/main" id="{6F00A50D-3E0B-49A4-B1F3-5367ED81055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984" t="6700" r="53507" b="61752"/>
            <a:stretch>
              <a:fillRect/>
            </a:stretch>
          </p:blipFill>
          <p:spPr>
            <a:xfrm>
              <a:off x="10210210" y="3405440"/>
              <a:ext cx="900242" cy="1338413"/>
            </a:xfrm>
            <a:prstGeom prst="rect">
              <a:avLst/>
            </a:prstGeom>
          </p:spPr>
        </p:pic>
      </p:grpSp>
      <p:pic>
        <p:nvPicPr>
          <p:cNvPr id="23" name="Picture 22">
            <a:extLst>
              <a:ext uri="{FF2B5EF4-FFF2-40B4-BE49-F238E27FC236}">
                <a16:creationId xmlns:a16="http://schemas.microsoft.com/office/drawing/2014/main" id="{82550BAD-09AF-4A98-9F1A-CC1974D7128D}"/>
              </a:ext>
            </a:extLst>
          </p:cNvPr>
          <p:cNvPicPr>
            <a:picLocks noChangeAspect="1"/>
          </p:cNvPicPr>
          <p:nvPr userDrawn="1"/>
        </p:nvPicPr>
        <p:blipFill>
          <a:blip r:embed="rId7"/>
          <a:stretch>
            <a:fillRect/>
          </a:stretch>
        </p:blipFill>
        <p:spPr>
          <a:xfrm>
            <a:off x="2726630" y="1040364"/>
            <a:ext cx="4119729" cy="2651990"/>
          </a:xfrm>
          <a:prstGeom prst="rect">
            <a:avLst/>
          </a:prstGeom>
        </p:spPr>
      </p:pic>
      <p:grpSp>
        <p:nvGrpSpPr>
          <p:cNvPr id="11" name="1">
            <a:extLst>
              <a:ext uri="{FF2B5EF4-FFF2-40B4-BE49-F238E27FC236}">
                <a16:creationId xmlns:a16="http://schemas.microsoft.com/office/drawing/2014/main" id="{6A619278-F56B-4404-AFB3-33902E058097}"/>
              </a:ext>
            </a:extLst>
          </p:cNvPr>
          <p:cNvGrpSpPr/>
          <p:nvPr userDrawn="1"/>
        </p:nvGrpSpPr>
        <p:grpSpPr>
          <a:xfrm>
            <a:off x="51317" y="2333383"/>
            <a:ext cx="2484315" cy="2425673"/>
            <a:chOff x="-1024350" y="370345"/>
            <a:chExt cx="6644500" cy="6487655"/>
          </a:xfrm>
        </p:grpSpPr>
        <p:sp>
          <p:nvSpPr>
            <p:cNvPr id="14" name="Oval 13">
              <a:extLst>
                <a:ext uri="{FF2B5EF4-FFF2-40B4-BE49-F238E27FC236}">
                  <a16:creationId xmlns:a16="http://schemas.microsoft.com/office/drawing/2014/main" id="{3D584962-958E-4711-81C6-6C940F1AE0C7}"/>
                </a:ext>
              </a:extLst>
            </p:cNvPr>
            <p:cNvSpPr/>
            <p:nvPr/>
          </p:nvSpPr>
          <p:spPr>
            <a:xfrm>
              <a:off x="-608980" y="370345"/>
              <a:ext cx="5873432" cy="5873432"/>
            </a:xfrm>
            <a:prstGeom prst="ellipse">
              <a:avLst/>
            </a:prstGeom>
            <a:solidFill>
              <a:srgbClr val="00C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15" name="Oval 14">
              <a:extLst>
                <a:ext uri="{FF2B5EF4-FFF2-40B4-BE49-F238E27FC236}">
                  <a16:creationId xmlns:a16="http://schemas.microsoft.com/office/drawing/2014/main" id="{FC9AF3C2-604C-4863-9F3A-8EB24E4BD866}"/>
                </a:ext>
              </a:extLst>
            </p:cNvPr>
            <p:cNvSpPr/>
            <p:nvPr/>
          </p:nvSpPr>
          <p:spPr>
            <a:xfrm>
              <a:off x="-1024350" y="984568"/>
              <a:ext cx="5873432" cy="5873432"/>
            </a:xfrm>
            <a:prstGeom prst="ellipse">
              <a:avLst/>
            </a:prstGeom>
            <a:noFill/>
            <a:ln>
              <a:solidFill>
                <a:srgbClr val="FEB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sp>
          <p:nvSpPr>
            <p:cNvPr id="16" name="Oval 5">
              <a:extLst>
                <a:ext uri="{FF2B5EF4-FFF2-40B4-BE49-F238E27FC236}">
                  <a16:creationId xmlns:a16="http://schemas.microsoft.com/office/drawing/2014/main" id="{E8C502C4-FF05-4039-8A96-2F03DC1A327B}"/>
                </a:ext>
              </a:extLst>
            </p:cNvPr>
            <p:cNvSpPr/>
            <p:nvPr/>
          </p:nvSpPr>
          <p:spPr>
            <a:xfrm>
              <a:off x="-253282" y="711399"/>
              <a:ext cx="5162036" cy="5162034"/>
            </a:xfrm>
            <a:prstGeom prst="ellipse">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sym typeface="+mn-lt"/>
              </a:endParaRPr>
            </a:p>
          </p:txBody>
        </p:sp>
        <p:sp>
          <p:nvSpPr>
            <p:cNvPr id="17" name="Oval 16">
              <a:extLst>
                <a:ext uri="{FF2B5EF4-FFF2-40B4-BE49-F238E27FC236}">
                  <a16:creationId xmlns:a16="http://schemas.microsoft.com/office/drawing/2014/main" id="{83639142-197E-475E-9192-6020E3F70CC2}"/>
                </a:ext>
              </a:extLst>
            </p:cNvPr>
            <p:cNvSpPr/>
            <p:nvPr/>
          </p:nvSpPr>
          <p:spPr>
            <a:xfrm>
              <a:off x="3564590" y="3689816"/>
              <a:ext cx="2055560" cy="2055559"/>
            </a:xfrm>
            <a:prstGeom prst="ellipse">
              <a:avLst/>
            </a:prstGeom>
            <a:solidFill>
              <a:srgbClr val="FEBF0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grpSp>
      <p:pic>
        <p:nvPicPr>
          <p:cNvPr id="18" name="Picture 17" descr="Graphical user interface&#10;&#10;Description automatically generated with medium confidence">
            <a:extLst>
              <a:ext uri="{FF2B5EF4-FFF2-40B4-BE49-F238E27FC236}">
                <a16:creationId xmlns:a16="http://schemas.microsoft.com/office/drawing/2014/main" id="{C1398430-C33E-4B7E-A0FB-022B197CA0AE}"/>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491" r="16130" b="16160"/>
          <a:stretch/>
        </p:blipFill>
        <p:spPr>
          <a:xfrm>
            <a:off x="549026" y="2651134"/>
            <a:ext cx="1527230" cy="1342889"/>
          </a:xfrm>
          <a:prstGeom prst="rect">
            <a:avLst/>
          </a:prstGeom>
        </p:spPr>
      </p:pic>
    </p:spTree>
    <p:extLst>
      <p:ext uri="{BB962C8B-B14F-4D97-AF65-F5344CB8AC3E}">
        <p14:creationId xmlns:p14="http://schemas.microsoft.com/office/powerpoint/2010/main" val="223531723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Effect transition="in" filter="fad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5277-0913-4E22-BF69-DFB670297B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B99F15-4472-4C05-BF88-8C3E45CF1D50}"/>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CC6E53-80F2-416D-9D76-303D99104AD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EB1877-9670-4B98-8F45-C06D93D7EBB5}"/>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61B4186-5D89-4C01-809A-028FA445BC0A}"/>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1F414A-2B78-4B9B-88E1-E18B6CC402D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566487"/>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8FE65-4DBC-4BF0-948D-6E32F4FDB69C}"/>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1C3F01-F8BE-4CFA-8628-776C93875F2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B7A86-6F9C-449C-B693-961B5EA76B5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513A1-129F-4A29-B049-476D997D14BE}"/>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2F92F04-27C6-4555-A413-7778E92D0A5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FF8D3A-404C-4A81-9457-CD57B3952C75}"/>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620E779-D9C4-4D84-829C-D91B5B70CB51}"/>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64D714FD-134C-4405-A774-0B08835321A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611696"/>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E906-8F02-4AF8-B2C9-21CEC89CF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262DA-AF32-4491-8F90-863EC92884E9}"/>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6DFEAB1B-7B10-415C-BEC1-E721736016F4}"/>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273A762-B09F-4642-9261-D5D49FBABEB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400676"/>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43B34-B178-45D2-A8EE-CC517E5F881A}"/>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A34ED64-4CF5-4B71-9D96-954E7AD298CE}"/>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B0AE3E5-29BA-4677-8663-6128D264B5F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90888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0E48-3D4A-43D6-8DAC-5A24E3B62C2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672AAC4-4310-4BB5-B7E1-6E17D1F0E9E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5A36AC-FC4E-4CFF-8E71-E50F1D7EFBB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C0A23F8-3A81-4F12-B105-3F027FFA53F2}"/>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F1CCBD6-9853-4855-B0A2-88008761328B}"/>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022C2187-A556-487C-BC53-D84B486C317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860768"/>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30A4-2B3E-475D-A0CD-A03A7941EE2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2A7F4D8-B6F1-4DED-88D2-E7927CDD2FAB}"/>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A8918D9-BF94-4771-AF32-BFE15841FF7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391AB6-C93B-4BD1-9F50-DC9ADAEBB140}"/>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9F016278-3F81-4B91-82E9-577E66966105}"/>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5921CCD-74D7-456E-8EA1-A1FAD2550DA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479090"/>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771E-DF4F-44F6-90A8-F6E03EAEDE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56AAF-DFD4-4D69-84C2-F479F70472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E6180-221B-4E81-96AB-05C2C8A8EC46}"/>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B3B0D81-C5FE-4DD0-805A-24671D25E2CE}"/>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471A0CA-F93A-420E-8155-6DED759C0D18}"/>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567818"/>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79813-CD61-49F4-BFF0-3C63C842C86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F1833-3F81-4ED6-8EE2-4ABFBB412AF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A4F62-E4D1-41AC-9794-3D2C827E9E1D}"/>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F483C68-C4BA-44B4-ABB2-1293B77CFC86}"/>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B2DFDE9-3A92-4161-9A65-AF91A07B571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774842"/>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4/3/2022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1EAAB859-4658-482C-A020-5F72710AF9D5}"/>
              </a:ext>
            </a:extLst>
          </p:cNvPr>
          <p:cNvSpPr txBox="1"/>
          <p:nvPr userDrawn="1"/>
        </p:nvSpPr>
        <p:spPr>
          <a:xfrm>
            <a:off x="0" y="-1203499"/>
            <a:ext cx="9144000" cy="369332"/>
          </a:xfrm>
          <a:prstGeom prst="rect">
            <a:avLst/>
          </a:prstGeom>
          <a:noFill/>
        </p:spPr>
        <p:txBody>
          <a:bodyPr vert="horz"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F1B5F133-E5E1-4166-AF99-F112B34B77B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602EA4-815E-41F4-BF4B-D1046D0970D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6FFFF-7436-4617-90BC-7376A52BE7A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4CED93CF-66C7-4B69-BFAC-C1A86CE7C431}"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4/3/2022</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AE4FAAB-1E60-4717-A080-CF2D01BF331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F8FD08-CD4F-4A2B-8439-E8172AAE355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02606616-E817-4FAC-A19B-73C1F5BE08F2}"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15"/>
          <a:stretch>
            <a:fillRect/>
          </a:stretch>
        </p:blipFill>
        <p:spPr>
          <a:xfrm>
            <a:off x="-8762265" y="2249397"/>
            <a:ext cx="608129" cy="644708"/>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15"/>
          <a:stretch>
            <a:fillRect/>
          </a:stretch>
        </p:blipFill>
        <p:spPr>
          <a:xfrm>
            <a:off x="4267936" y="10151041"/>
            <a:ext cx="608129" cy="644708"/>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15"/>
          <a:stretch>
            <a:fillRect/>
          </a:stretch>
        </p:blipFill>
        <p:spPr>
          <a:xfrm>
            <a:off x="17298136" y="2249397"/>
            <a:ext cx="608129" cy="644708"/>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15"/>
          <a:stretch>
            <a:fillRect/>
          </a:stretch>
        </p:blipFill>
        <p:spPr>
          <a:xfrm>
            <a:off x="4267936" y="-5652249"/>
            <a:ext cx="608129" cy="644708"/>
          </a:xfrm>
          <a:prstGeom prst="rect">
            <a:avLst/>
          </a:prstGeom>
        </p:spPr>
      </p:pic>
    </p:spTree>
    <p:extLst>
      <p:ext uri="{BB962C8B-B14F-4D97-AF65-F5344CB8AC3E}">
        <p14:creationId xmlns:p14="http://schemas.microsoft.com/office/powerpoint/2010/main" val="3339061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1909156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13753" y="13017"/>
            <a:ext cx="586740" cy="5867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8" name="Title 4"/>
          <p:cNvSpPr txBox="1">
            <a:spLocks/>
          </p:cNvSpPr>
          <p:nvPr/>
        </p:nvSpPr>
        <p:spPr>
          <a:xfrm>
            <a:off x="701532" y="13017"/>
            <a:ext cx="8137668" cy="20643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Anh Khoai phải sắp xếp các đốt tre thành phép tính đúng. Nhưng do vội quá nên anh xếp nhầm hai đốt tre. Em hãy xếp lại giúp anh Khoai nhé! </a:t>
            </a:r>
            <a:endParaRPr lang="en-US" sz="3200">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66" t="44444" r="42155" b="35715"/>
          <a:stretch/>
        </p:blipFill>
        <p:spPr bwMode="auto">
          <a:xfrm>
            <a:off x="1143001" y="2058295"/>
            <a:ext cx="466271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580869" y="2189604"/>
            <a:ext cx="1000125"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9592"/>
          <a:stretch/>
        </p:blipFill>
        <p:spPr bwMode="auto">
          <a:xfrm>
            <a:off x="5776687" y="2186883"/>
            <a:ext cx="804182"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715" y="2097415"/>
            <a:ext cx="1487487"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554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8</a:t>
            </a:r>
            <a:endParaRPr lang="en-US" sz="3200" b="1">
              <a:latin typeface="Arial" pitchFamily="34" charset="0"/>
              <a:cs typeface="Arial" pitchFamily="34" charset="0"/>
            </a:endParaRPr>
          </a:p>
        </p:txBody>
      </p:sp>
      <p:sp>
        <p:nvSpPr>
          <p:cNvPr id="11" name="TextBox 10"/>
          <p:cNvSpPr txBox="1"/>
          <p:nvPr/>
        </p:nvSpPr>
        <p:spPr>
          <a:xfrm>
            <a:off x="2106689" y="328301"/>
            <a:ext cx="7220884" cy="103105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PHÉP CỘNG, PHÉP TRỪ (không nhớ) </a:t>
            </a:r>
          </a:p>
          <a:p>
            <a:pPr>
              <a:spcBef>
                <a:spcPts val="600"/>
              </a:spcBef>
            </a:pPr>
            <a:r>
              <a:rPr lang="en-US" sz="28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TRONG PHẠM VI 100</a:t>
            </a:r>
            <a:endParaRPr lang="en-US" sz="28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06930" y="2009481"/>
            <a:ext cx="2147759" cy="523220"/>
          </a:xfrm>
          <a:prstGeom prst="rect">
            <a:avLst/>
          </a:prstGeom>
          <a:noFill/>
        </p:spPr>
        <p:txBody>
          <a:bodyPr wrap="square" rtlCol="0">
            <a:spAutoFit/>
          </a:bodyPr>
          <a:lstStyle/>
          <a:p>
            <a:pPr algn="ctr"/>
            <a:r>
              <a:rPr lang="en-US" sz="2800" smtClean="0">
                <a:latin typeface="Arial" pitchFamily="34" charset="0"/>
                <a:cs typeface="Arial" pitchFamily="34" charset="0"/>
              </a:rPr>
              <a:t>Bài 33</a:t>
            </a:r>
            <a:endParaRPr lang="en-US" sz="2800">
              <a:latin typeface="Arial" pitchFamily="34" charset="0"/>
              <a:cs typeface="Arial" pitchFamily="34" charset="0"/>
            </a:endParaRPr>
          </a:p>
        </p:txBody>
      </p:sp>
      <p:sp>
        <p:nvSpPr>
          <p:cNvPr id="18" name="TextBox 17"/>
          <p:cNvSpPr txBox="1"/>
          <p:nvPr/>
        </p:nvSpPr>
        <p:spPr>
          <a:xfrm>
            <a:off x="1716231" y="2556668"/>
            <a:ext cx="5886450" cy="523220"/>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LUYỆN TẬP CHUNG</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64/SGK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10437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640486" y="89476"/>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a) Tính:</a:t>
            </a:r>
            <a:endParaRPr lang="en-US" sz="3600">
              <a:latin typeface="Arial" pitchFamily="34" charset="0"/>
              <a:cs typeface="Arial" pitchFamily="34" charset="0"/>
            </a:endParaRPr>
          </a:p>
        </p:txBody>
      </p:sp>
      <p:sp>
        <p:nvSpPr>
          <p:cNvPr id="36" name="Oval 35"/>
          <p:cNvSpPr/>
          <p:nvPr/>
        </p:nvSpPr>
        <p:spPr>
          <a:xfrm>
            <a:off x="142009" y="2355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6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10" name="Title 4"/>
          <p:cNvSpPr txBox="1">
            <a:spLocks/>
          </p:cNvSpPr>
          <p:nvPr/>
        </p:nvSpPr>
        <p:spPr>
          <a:xfrm>
            <a:off x="640486" y="2552700"/>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b) Tính nhẩm.</a:t>
            </a:r>
            <a:endParaRPr lang="en-US" sz="3600">
              <a:latin typeface="Arial" pitchFamily="34" charset="0"/>
              <a:cs typeface="Arial" pitchFamily="34" charset="0"/>
            </a:endParaRPr>
          </a:p>
        </p:txBody>
      </p:sp>
      <p:sp>
        <p:nvSpPr>
          <p:cNvPr id="11" name="Rounded Rectangle 10"/>
          <p:cNvSpPr/>
          <p:nvPr/>
        </p:nvSpPr>
        <p:spPr>
          <a:xfrm>
            <a:off x="152400" y="1267197"/>
            <a:ext cx="2069378"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20 + 5</a:t>
            </a:r>
            <a:endParaRPr lang="en-US" sz="4000" b="1">
              <a:solidFill>
                <a:schemeClr val="tx1"/>
              </a:solidFill>
              <a:latin typeface="Arial" pitchFamily="34" charset="0"/>
              <a:cs typeface="Arial" pitchFamily="34" charset="0"/>
            </a:endParaRPr>
          </a:p>
        </p:txBody>
      </p:sp>
      <p:sp>
        <p:nvSpPr>
          <p:cNvPr id="12" name="Rounded Rectangle 11"/>
          <p:cNvSpPr/>
          <p:nvPr/>
        </p:nvSpPr>
        <p:spPr>
          <a:xfrm>
            <a:off x="2362200" y="1298947"/>
            <a:ext cx="2110943" cy="762000"/>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36 </a:t>
            </a:r>
            <a:r>
              <a:rPr lang="en-US" sz="4000" b="1">
                <a:solidFill>
                  <a:schemeClr val="tx1"/>
                </a:solidFill>
                <a:latin typeface="Arial" pitchFamily="34" charset="0"/>
                <a:cs typeface="Arial" pitchFamily="34" charset="0"/>
              </a:rPr>
              <a:t>+ </a:t>
            </a:r>
            <a:r>
              <a:rPr lang="en-US" sz="4000" b="1" smtClean="0">
                <a:solidFill>
                  <a:schemeClr val="tx1"/>
                </a:solidFill>
                <a:latin typeface="Arial" pitchFamily="34" charset="0"/>
                <a:cs typeface="Arial" pitchFamily="34" charset="0"/>
              </a:rPr>
              <a:t>1</a:t>
            </a:r>
            <a:endParaRPr lang="en-US" sz="4000" b="1">
              <a:solidFill>
                <a:schemeClr val="tx1"/>
              </a:solidFill>
              <a:latin typeface="Arial" pitchFamily="34" charset="0"/>
              <a:cs typeface="Arial" pitchFamily="34" charset="0"/>
            </a:endParaRPr>
          </a:p>
        </p:txBody>
      </p:sp>
      <p:sp>
        <p:nvSpPr>
          <p:cNvPr id="13" name="Rounded Rectangle 12"/>
          <p:cNvSpPr/>
          <p:nvPr/>
        </p:nvSpPr>
        <p:spPr>
          <a:xfrm>
            <a:off x="4659084" y="1349087"/>
            <a:ext cx="2110943" cy="762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57 - 40</a:t>
            </a:r>
            <a:endParaRPr lang="en-US" sz="4000" b="1">
              <a:solidFill>
                <a:schemeClr val="tx1"/>
              </a:solidFill>
              <a:latin typeface="Arial" pitchFamily="34" charset="0"/>
              <a:cs typeface="Arial" pitchFamily="34" charset="0"/>
            </a:endParaRPr>
          </a:p>
        </p:txBody>
      </p:sp>
      <p:sp>
        <p:nvSpPr>
          <p:cNvPr id="14" name="Rounded Rectangle 13"/>
          <p:cNvSpPr/>
          <p:nvPr/>
        </p:nvSpPr>
        <p:spPr>
          <a:xfrm>
            <a:off x="6905171" y="1352550"/>
            <a:ext cx="2110943" cy="762000"/>
          </a:xfrm>
          <a:prstGeom prst="round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74 - 24</a:t>
            </a:r>
            <a:endParaRPr lang="en-US" sz="4000" b="1">
              <a:solidFill>
                <a:schemeClr val="tx1"/>
              </a:solidFill>
              <a:latin typeface="Arial" pitchFamily="34" charset="0"/>
              <a:cs typeface="Arial" pitchFamily="34" charset="0"/>
            </a:endParaRPr>
          </a:p>
        </p:txBody>
      </p:sp>
      <p:sp>
        <p:nvSpPr>
          <p:cNvPr id="16" name="Rounded Rectangle 15"/>
          <p:cNvSpPr/>
          <p:nvPr/>
        </p:nvSpPr>
        <p:spPr>
          <a:xfrm>
            <a:off x="163284" y="3629397"/>
            <a:ext cx="2069378"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20 + 30</a:t>
            </a:r>
            <a:endParaRPr lang="en-US" sz="4000" b="1">
              <a:solidFill>
                <a:schemeClr val="tx1"/>
              </a:solidFill>
              <a:latin typeface="Arial" pitchFamily="34" charset="0"/>
              <a:cs typeface="Arial" pitchFamily="34" charset="0"/>
            </a:endParaRPr>
          </a:p>
        </p:txBody>
      </p:sp>
      <p:sp>
        <p:nvSpPr>
          <p:cNvPr id="20" name="Rounded Rectangle 19"/>
          <p:cNvSpPr/>
          <p:nvPr/>
        </p:nvSpPr>
        <p:spPr>
          <a:xfrm>
            <a:off x="2373084" y="3661147"/>
            <a:ext cx="2110943" cy="762000"/>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40 </a:t>
            </a:r>
            <a:r>
              <a:rPr lang="en-US" sz="4000" b="1">
                <a:solidFill>
                  <a:schemeClr val="tx1"/>
                </a:solidFill>
                <a:latin typeface="Arial" pitchFamily="34" charset="0"/>
                <a:cs typeface="Arial" pitchFamily="34" charset="0"/>
              </a:rPr>
              <a:t>+ </a:t>
            </a:r>
            <a:r>
              <a:rPr lang="en-US" sz="4000" b="1" smtClean="0">
                <a:solidFill>
                  <a:schemeClr val="tx1"/>
                </a:solidFill>
                <a:latin typeface="Arial" pitchFamily="34" charset="0"/>
                <a:cs typeface="Arial" pitchFamily="34" charset="0"/>
              </a:rPr>
              <a:t>10</a:t>
            </a:r>
            <a:endParaRPr lang="en-US" sz="4000" b="1">
              <a:solidFill>
                <a:schemeClr val="tx1"/>
              </a:solidFill>
              <a:latin typeface="Arial" pitchFamily="34" charset="0"/>
              <a:cs typeface="Arial" pitchFamily="34" charset="0"/>
            </a:endParaRPr>
          </a:p>
        </p:txBody>
      </p:sp>
      <p:sp>
        <p:nvSpPr>
          <p:cNvPr id="21" name="Rounded Rectangle 20"/>
          <p:cNvSpPr/>
          <p:nvPr/>
        </p:nvSpPr>
        <p:spPr>
          <a:xfrm>
            <a:off x="4669968" y="3711287"/>
            <a:ext cx="2110943" cy="762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70 - 20</a:t>
            </a:r>
            <a:endParaRPr lang="en-US" sz="4000" b="1">
              <a:solidFill>
                <a:schemeClr val="tx1"/>
              </a:solidFill>
              <a:latin typeface="Arial" pitchFamily="34" charset="0"/>
              <a:cs typeface="Arial" pitchFamily="34" charset="0"/>
            </a:endParaRPr>
          </a:p>
        </p:txBody>
      </p:sp>
      <p:sp>
        <p:nvSpPr>
          <p:cNvPr id="22" name="Rounded Rectangle 21"/>
          <p:cNvSpPr/>
          <p:nvPr/>
        </p:nvSpPr>
        <p:spPr>
          <a:xfrm>
            <a:off x="6916055" y="3714750"/>
            <a:ext cx="2110943" cy="762000"/>
          </a:xfrm>
          <a:prstGeom prst="round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90 - 40</a:t>
            </a:r>
            <a:endParaRPr lang="en-US" sz="40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76986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4"/>
          <p:cNvSpPr txBox="1">
            <a:spLocks/>
          </p:cNvSpPr>
          <p:nvPr/>
        </p:nvSpPr>
        <p:spPr>
          <a:xfrm>
            <a:off x="640486" y="89476"/>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a) Tính:</a:t>
            </a:r>
            <a:endParaRPr lang="en-US" sz="3600">
              <a:latin typeface="Arial" pitchFamily="34" charset="0"/>
              <a:cs typeface="Arial" pitchFamily="34" charset="0"/>
            </a:endParaRPr>
          </a:p>
        </p:txBody>
      </p:sp>
      <p:sp>
        <p:nvSpPr>
          <p:cNvPr id="37" name="Rounded Rectangle 36"/>
          <p:cNvSpPr/>
          <p:nvPr/>
        </p:nvSpPr>
        <p:spPr>
          <a:xfrm>
            <a:off x="152400" y="1267197"/>
            <a:ext cx="2069378"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20 + 5</a:t>
            </a:r>
            <a:endParaRPr lang="en-US" sz="4000" b="1">
              <a:solidFill>
                <a:schemeClr val="tx1"/>
              </a:solidFill>
              <a:latin typeface="Arial" pitchFamily="34" charset="0"/>
              <a:cs typeface="Arial" pitchFamily="34" charset="0"/>
            </a:endParaRPr>
          </a:p>
        </p:txBody>
      </p:sp>
      <p:sp>
        <p:nvSpPr>
          <p:cNvPr id="38" name="Rounded Rectangle 37"/>
          <p:cNvSpPr/>
          <p:nvPr/>
        </p:nvSpPr>
        <p:spPr>
          <a:xfrm>
            <a:off x="2362200" y="1298947"/>
            <a:ext cx="2110943" cy="762000"/>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36 </a:t>
            </a:r>
            <a:r>
              <a:rPr lang="en-US" sz="4000" b="1">
                <a:solidFill>
                  <a:schemeClr val="tx1"/>
                </a:solidFill>
                <a:latin typeface="Arial" pitchFamily="34" charset="0"/>
                <a:cs typeface="Arial" pitchFamily="34" charset="0"/>
              </a:rPr>
              <a:t>+ </a:t>
            </a:r>
            <a:r>
              <a:rPr lang="en-US" sz="4000" b="1" smtClean="0">
                <a:solidFill>
                  <a:schemeClr val="tx1"/>
                </a:solidFill>
                <a:latin typeface="Arial" pitchFamily="34" charset="0"/>
                <a:cs typeface="Arial" pitchFamily="34" charset="0"/>
              </a:rPr>
              <a:t>1</a:t>
            </a:r>
            <a:endParaRPr lang="en-US" sz="4000" b="1">
              <a:solidFill>
                <a:schemeClr val="tx1"/>
              </a:solidFill>
              <a:latin typeface="Arial" pitchFamily="34" charset="0"/>
              <a:cs typeface="Arial" pitchFamily="34" charset="0"/>
            </a:endParaRPr>
          </a:p>
        </p:txBody>
      </p:sp>
      <p:sp>
        <p:nvSpPr>
          <p:cNvPr id="39" name="Rounded Rectangle 38"/>
          <p:cNvSpPr/>
          <p:nvPr/>
        </p:nvSpPr>
        <p:spPr>
          <a:xfrm>
            <a:off x="4659084" y="1349087"/>
            <a:ext cx="2110943" cy="762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57 - 40</a:t>
            </a:r>
            <a:endParaRPr lang="en-US" sz="4000" b="1">
              <a:solidFill>
                <a:schemeClr val="tx1"/>
              </a:solidFill>
              <a:latin typeface="Arial" pitchFamily="34" charset="0"/>
              <a:cs typeface="Arial" pitchFamily="34" charset="0"/>
            </a:endParaRPr>
          </a:p>
        </p:txBody>
      </p:sp>
      <p:sp>
        <p:nvSpPr>
          <p:cNvPr id="40" name="Rounded Rectangle 39"/>
          <p:cNvSpPr/>
          <p:nvPr/>
        </p:nvSpPr>
        <p:spPr>
          <a:xfrm>
            <a:off x="6905171" y="1352550"/>
            <a:ext cx="2110943" cy="762000"/>
          </a:xfrm>
          <a:prstGeom prst="round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74 - 24</a:t>
            </a:r>
            <a:endParaRPr lang="en-US" sz="4000" b="1">
              <a:solidFill>
                <a:schemeClr val="tx1"/>
              </a:solidFill>
              <a:latin typeface="Arial" pitchFamily="34" charset="0"/>
              <a:cs typeface="Arial" pitchFamily="34" charset="0"/>
            </a:endParaRPr>
          </a:p>
        </p:txBody>
      </p:sp>
      <p:sp>
        <p:nvSpPr>
          <p:cNvPr id="41" name="TextBox 40"/>
          <p:cNvSpPr txBox="1"/>
          <p:nvPr/>
        </p:nvSpPr>
        <p:spPr>
          <a:xfrm>
            <a:off x="565150"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20</a:t>
            </a:r>
            <a:endParaRPr lang="en-US" sz="4800">
              <a:solidFill>
                <a:srgbClr val="0070C0"/>
              </a:solidFill>
              <a:latin typeface="Arial" pitchFamily="34" charset="0"/>
              <a:cs typeface="Arial" pitchFamily="34" charset="0"/>
            </a:endParaRPr>
          </a:p>
        </p:txBody>
      </p:sp>
      <p:sp>
        <p:nvSpPr>
          <p:cNvPr id="42" name="TextBox 41"/>
          <p:cNvSpPr txBox="1"/>
          <p:nvPr/>
        </p:nvSpPr>
        <p:spPr>
          <a:xfrm>
            <a:off x="762000" y="3188553"/>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5</a:t>
            </a:r>
            <a:endParaRPr lang="en-US" sz="4800">
              <a:solidFill>
                <a:srgbClr val="0070C0"/>
              </a:solidFill>
              <a:latin typeface="Arial" pitchFamily="34" charset="0"/>
              <a:cs typeface="Arial" pitchFamily="34" charset="0"/>
            </a:endParaRPr>
          </a:p>
        </p:txBody>
      </p:sp>
      <p:sp>
        <p:nvSpPr>
          <p:cNvPr id="43" name="TextBox 42"/>
          <p:cNvSpPr txBox="1"/>
          <p:nvPr/>
        </p:nvSpPr>
        <p:spPr>
          <a:xfrm>
            <a:off x="12700" y="27519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44" name="Straight Connector 43"/>
          <p:cNvCxnSpPr/>
          <p:nvPr/>
        </p:nvCxnSpPr>
        <p:spPr>
          <a:xfrm>
            <a:off x="414482"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34220" y="3950553"/>
            <a:ext cx="557407"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5</a:t>
            </a:r>
            <a:endParaRPr lang="en-US" sz="4800">
              <a:solidFill>
                <a:srgbClr val="0070C0"/>
              </a:solidFill>
              <a:latin typeface="Arial" pitchFamily="34" charset="0"/>
              <a:cs typeface="Arial" pitchFamily="34" charset="0"/>
            </a:endParaRPr>
          </a:p>
        </p:txBody>
      </p:sp>
      <p:sp>
        <p:nvSpPr>
          <p:cNvPr id="46" name="TextBox 45"/>
          <p:cNvSpPr txBox="1"/>
          <p:nvPr/>
        </p:nvSpPr>
        <p:spPr>
          <a:xfrm>
            <a:off x="641350" y="3950553"/>
            <a:ext cx="557407"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2</a:t>
            </a:r>
            <a:endParaRPr lang="en-US" sz="4800">
              <a:solidFill>
                <a:srgbClr val="0070C0"/>
              </a:solidFill>
              <a:latin typeface="Arial" pitchFamily="34" charset="0"/>
              <a:cs typeface="Arial" pitchFamily="34" charset="0"/>
            </a:endParaRPr>
          </a:p>
        </p:txBody>
      </p:sp>
      <p:sp>
        <p:nvSpPr>
          <p:cNvPr id="47" name="TextBox 46"/>
          <p:cNvSpPr txBox="1"/>
          <p:nvPr/>
        </p:nvSpPr>
        <p:spPr>
          <a:xfrm>
            <a:off x="2851150" y="230505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36</a:t>
            </a:r>
            <a:endParaRPr lang="en-US" sz="4800">
              <a:solidFill>
                <a:srgbClr val="0070C0"/>
              </a:solidFill>
              <a:latin typeface="Arial" pitchFamily="34" charset="0"/>
              <a:cs typeface="Arial" pitchFamily="34" charset="0"/>
            </a:endParaRPr>
          </a:p>
        </p:txBody>
      </p:sp>
      <p:sp>
        <p:nvSpPr>
          <p:cNvPr id="48" name="TextBox 47"/>
          <p:cNvSpPr txBox="1"/>
          <p:nvPr/>
        </p:nvSpPr>
        <p:spPr>
          <a:xfrm>
            <a:off x="3048000" y="3188007"/>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1</a:t>
            </a:r>
            <a:endParaRPr lang="en-US" sz="4800">
              <a:solidFill>
                <a:srgbClr val="0070C0"/>
              </a:solidFill>
              <a:latin typeface="Arial" pitchFamily="34" charset="0"/>
              <a:cs typeface="Arial" pitchFamily="34" charset="0"/>
            </a:endParaRPr>
          </a:p>
        </p:txBody>
      </p:sp>
      <p:sp>
        <p:nvSpPr>
          <p:cNvPr id="49" name="TextBox 48"/>
          <p:cNvSpPr txBox="1"/>
          <p:nvPr/>
        </p:nvSpPr>
        <p:spPr>
          <a:xfrm>
            <a:off x="2298700" y="2751453"/>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50" name="Straight Connector 49"/>
          <p:cNvCxnSpPr/>
          <p:nvPr/>
        </p:nvCxnSpPr>
        <p:spPr>
          <a:xfrm>
            <a:off x="2700482" y="4005289"/>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320220" y="3950007"/>
            <a:ext cx="557407"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a:t>
            </a:r>
            <a:endParaRPr lang="en-US" sz="4800">
              <a:solidFill>
                <a:srgbClr val="0070C0"/>
              </a:solidFill>
              <a:latin typeface="Arial" pitchFamily="34" charset="0"/>
              <a:cs typeface="Arial" pitchFamily="34" charset="0"/>
            </a:endParaRPr>
          </a:p>
        </p:txBody>
      </p:sp>
      <p:sp>
        <p:nvSpPr>
          <p:cNvPr id="52" name="TextBox 51"/>
          <p:cNvSpPr txBox="1"/>
          <p:nvPr/>
        </p:nvSpPr>
        <p:spPr>
          <a:xfrm>
            <a:off x="2927350" y="3950007"/>
            <a:ext cx="557407"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3</a:t>
            </a:r>
            <a:endParaRPr lang="en-US" sz="4800">
              <a:solidFill>
                <a:srgbClr val="0070C0"/>
              </a:solidFill>
              <a:latin typeface="Arial" pitchFamily="34" charset="0"/>
              <a:cs typeface="Arial" pitchFamily="34" charset="0"/>
            </a:endParaRPr>
          </a:p>
        </p:txBody>
      </p:sp>
      <p:sp>
        <p:nvSpPr>
          <p:cNvPr id="53" name="TextBox 52"/>
          <p:cNvSpPr txBox="1"/>
          <p:nvPr/>
        </p:nvSpPr>
        <p:spPr>
          <a:xfrm>
            <a:off x="5615199" y="3940026"/>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a:t>
            </a:r>
            <a:endParaRPr lang="en-US" sz="4800">
              <a:solidFill>
                <a:srgbClr val="0070C0"/>
              </a:solidFill>
              <a:latin typeface="Arial" pitchFamily="34" charset="0"/>
              <a:cs typeface="Arial" pitchFamily="34" charset="0"/>
            </a:endParaRPr>
          </a:p>
        </p:txBody>
      </p:sp>
      <p:sp>
        <p:nvSpPr>
          <p:cNvPr id="75" name="TextBox 74"/>
          <p:cNvSpPr txBox="1"/>
          <p:nvPr/>
        </p:nvSpPr>
        <p:spPr>
          <a:xfrm>
            <a:off x="5181600"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57</a:t>
            </a:r>
            <a:endParaRPr lang="en-US" sz="4800">
              <a:solidFill>
                <a:srgbClr val="0070C0"/>
              </a:solidFill>
              <a:latin typeface="Arial" pitchFamily="34" charset="0"/>
              <a:cs typeface="Arial" pitchFamily="34" charset="0"/>
            </a:endParaRPr>
          </a:p>
        </p:txBody>
      </p:sp>
      <p:sp>
        <p:nvSpPr>
          <p:cNvPr id="76" name="TextBox 75"/>
          <p:cNvSpPr txBox="1"/>
          <p:nvPr/>
        </p:nvSpPr>
        <p:spPr>
          <a:xfrm>
            <a:off x="5181600" y="320127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40</a:t>
            </a:r>
            <a:endParaRPr lang="en-US" sz="4800">
              <a:solidFill>
                <a:srgbClr val="0070C0"/>
              </a:solidFill>
              <a:latin typeface="Arial" pitchFamily="34" charset="0"/>
              <a:cs typeface="Arial" pitchFamily="34" charset="0"/>
            </a:endParaRPr>
          </a:p>
        </p:txBody>
      </p:sp>
      <p:sp>
        <p:nvSpPr>
          <p:cNvPr id="77" name="TextBox 76"/>
          <p:cNvSpPr txBox="1"/>
          <p:nvPr/>
        </p:nvSpPr>
        <p:spPr>
          <a:xfrm>
            <a:off x="4604491" y="27011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78" name="Straight Connector 77"/>
          <p:cNvCxnSpPr/>
          <p:nvPr/>
        </p:nvCxnSpPr>
        <p:spPr>
          <a:xfrm>
            <a:off x="4930073"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234199" y="3950553"/>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1</a:t>
            </a:r>
            <a:endParaRPr lang="en-US" sz="4800">
              <a:solidFill>
                <a:srgbClr val="0070C0"/>
              </a:solidFill>
              <a:latin typeface="Arial" pitchFamily="34" charset="0"/>
              <a:cs typeface="Arial" pitchFamily="34" charset="0"/>
            </a:endParaRPr>
          </a:p>
        </p:txBody>
      </p:sp>
      <p:sp>
        <p:nvSpPr>
          <p:cNvPr id="80" name="TextBox 79"/>
          <p:cNvSpPr txBox="1"/>
          <p:nvPr/>
        </p:nvSpPr>
        <p:spPr>
          <a:xfrm>
            <a:off x="7944908" y="3940026"/>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0</a:t>
            </a:r>
            <a:endParaRPr lang="en-US" sz="4800">
              <a:solidFill>
                <a:srgbClr val="0070C0"/>
              </a:solidFill>
              <a:latin typeface="Arial" pitchFamily="34" charset="0"/>
              <a:cs typeface="Arial" pitchFamily="34" charset="0"/>
            </a:endParaRPr>
          </a:p>
        </p:txBody>
      </p:sp>
      <p:sp>
        <p:nvSpPr>
          <p:cNvPr id="81" name="TextBox 80"/>
          <p:cNvSpPr txBox="1"/>
          <p:nvPr/>
        </p:nvSpPr>
        <p:spPr>
          <a:xfrm>
            <a:off x="7511309" y="2305596"/>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74</a:t>
            </a:r>
            <a:endParaRPr lang="en-US" sz="4800">
              <a:solidFill>
                <a:srgbClr val="0070C0"/>
              </a:solidFill>
              <a:latin typeface="Arial" pitchFamily="34" charset="0"/>
              <a:cs typeface="Arial" pitchFamily="34" charset="0"/>
            </a:endParaRPr>
          </a:p>
        </p:txBody>
      </p:sp>
      <p:sp>
        <p:nvSpPr>
          <p:cNvPr id="82" name="TextBox 81"/>
          <p:cNvSpPr txBox="1"/>
          <p:nvPr/>
        </p:nvSpPr>
        <p:spPr>
          <a:xfrm>
            <a:off x="7511309" y="3201270"/>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24</a:t>
            </a:r>
            <a:endParaRPr lang="en-US" sz="4800">
              <a:solidFill>
                <a:srgbClr val="0070C0"/>
              </a:solidFill>
              <a:latin typeface="Arial" pitchFamily="34" charset="0"/>
              <a:cs typeface="Arial" pitchFamily="34" charset="0"/>
            </a:endParaRPr>
          </a:p>
        </p:txBody>
      </p:sp>
      <p:sp>
        <p:nvSpPr>
          <p:cNvPr id="83" name="TextBox 82"/>
          <p:cNvSpPr txBox="1"/>
          <p:nvPr/>
        </p:nvSpPr>
        <p:spPr>
          <a:xfrm>
            <a:off x="6934200" y="2701199"/>
            <a:ext cx="1066800"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a:t>
            </a:r>
            <a:endParaRPr lang="en-US" sz="4800">
              <a:solidFill>
                <a:srgbClr val="0070C0"/>
              </a:solidFill>
              <a:latin typeface="Arial" pitchFamily="34" charset="0"/>
              <a:cs typeface="Arial" pitchFamily="34" charset="0"/>
            </a:endParaRPr>
          </a:p>
        </p:txBody>
      </p:sp>
      <p:cxnSp>
        <p:nvCxnSpPr>
          <p:cNvPr id="84" name="Straight Connector 83"/>
          <p:cNvCxnSpPr/>
          <p:nvPr/>
        </p:nvCxnSpPr>
        <p:spPr>
          <a:xfrm>
            <a:off x="7259782" y="4005835"/>
            <a:ext cx="12954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7563908" y="3950553"/>
            <a:ext cx="589492" cy="830997"/>
          </a:xfrm>
          <a:prstGeom prst="rect">
            <a:avLst/>
          </a:prstGeom>
          <a:noFill/>
        </p:spPr>
        <p:txBody>
          <a:bodyPr wrap="square" rtlCol="0">
            <a:spAutoFit/>
          </a:bodyPr>
          <a:lstStyle/>
          <a:p>
            <a:pPr algn="ctr"/>
            <a:r>
              <a:rPr lang="en-US" sz="4800" smtClean="0">
                <a:solidFill>
                  <a:srgbClr val="0070C0"/>
                </a:solidFill>
                <a:latin typeface="Arial" pitchFamily="34" charset="0"/>
                <a:cs typeface="Arial" pitchFamily="34" charset="0"/>
              </a:rPr>
              <a:t>5</a:t>
            </a:r>
            <a:endParaRPr lang="en-US" sz="480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77802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left)">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wipe(left)">
                                      <p:cBhvr>
                                        <p:cTn id="67" dur="1250"/>
                                        <p:tgtEl>
                                          <p:spTgt spid="7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wipe(left)">
                                      <p:cBhvr>
                                        <p:cTn id="72" dur="1250"/>
                                        <p:tgtEl>
                                          <p:spTgt spid="7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500"/>
                                        <p:tgtEl>
                                          <p:spTgt spid="7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left)">
                                      <p:cBhvr>
                                        <p:cTn id="82" dur="125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9"/>
                                        </p:tgtEl>
                                        <p:attrNameLst>
                                          <p:attrName>style.visibility</p:attrName>
                                        </p:attrNameLst>
                                      </p:cBhvr>
                                      <p:to>
                                        <p:strVal val="visible"/>
                                      </p:to>
                                    </p:set>
                                    <p:animEffect transition="in" filter="fade">
                                      <p:cBhvr>
                                        <p:cTn id="92" dur="500"/>
                                        <p:tgtEl>
                                          <p:spTgt spid="7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left)">
                                      <p:cBhvr>
                                        <p:cTn id="97" dur="1250"/>
                                        <p:tgtEl>
                                          <p:spTgt spid="8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82"/>
                                        </p:tgtEl>
                                        <p:attrNameLst>
                                          <p:attrName>style.visibility</p:attrName>
                                        </p:attrNameLst>
                                      </p:cBhvr>
                                      <p:to>
                                        <p:strVal val="visible"/>
                                      </p:to>
                                    </p:set>
                                    <p:animEffect transition="in" filter="wipe(left)">
                                      <p:cBhvr>
                                        <p:cTn id="102" dur="1250"/>
                                        <p:tgtEl>
                                          <p:spTgt spid="8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83"/>
                                        </p:tgtEl>
                                        <p:attrNameLst>
                                          <p:attrName>style.visibility</p:attrName>
                                        </p:attrNameLst>
                                      </p:cBhvr>
                                      <p:to>
                                        <p:strVal val="visible"/>
                                      </p:to>
                                    </p:set>
                                    <p:animEffect transition="in" filter="fade">
                                      <p:cBhvr>
                                        <p:cTn id="107" dur="500"/>
                                        <p:tgtEl>
                                          <p:spTgt spid="8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wipe(left)">
                                      <p:cBhvr>
                                        <p:cTn id="112" dur="1250"/>
                                        <p:tgtEl>
                                          <p:spTgt spid="8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46" grpId="0"/>
      <p:bldP spid="47" grpId="0"/>
      <p:bldP spid="48" grpId="0"/>
      <p:bldP spid="49" grpId="0"/>
      <p:bldP spid="51" grpId="0"/>
      <p:bldP spid="52" grpId="0"/>
      <p:bldP spid="53" grpId="0"/>
      <p:bldP spid="75" grpId="0"/>
      <p:bldP spid="76" grpId="0"/>
      <p:bldP spid="77" grpId="0"/>
      <p:bldP spid="79" grpId="0"/>
      <p:bldP spid="80" grpId="0"/>
      <p:bldP spid="81" grpId="0"/>
      <p:bldP spid="82" grpId="0"/>
      <p:bldP spid="83"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E14F9-96CA-441A-9278-0F065F9887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5" y="0"/>
            <a:ext cx="9143259" cy="5142683"/>
          </a:xfrm>
          <a:prstGeom prst="rect">
            <a:avLst/>
          </a:prstGeom>
        </p:spPr>
      </p:pic>
      <p:grpSp>
        <p:nvGrpSpPr>
          <p:cNvPr id="10" name="Group 9"/>
          <p:cNvGrpSpPr/>
          <p:nvPr/>
        </p:nvGrpSpPr>
        <p:grpSpPr>
          <a:xfrm>
            <a:off x="1950693" y="223631"/>
            <a:ext cx="6676282" cy="4658967"/>
            <a:chOff x="1950693" y="223631"/>
            <a:chExt cx="6676282" cy="4658967"/>
          </a:xfrm>
        </p:grpSpPr>
        <p:sp>
          <p:nvSpPr>
            <p:cNvPr id="5" name="PHẠM DUYÊN 3 - 9Slide.vn">
              <a:extLst>
                <a:ext uri="{FF2B5EF4-FFF2-40B4-BE49-F238E27FC236}">
                  <a16:creationId xmlns:a16="http://schemas.microsoft.com/office/drawing/2014/main" id="{84C27EB0-3534-40F6-B941-9F5B1F57F617}"/>
                </a:ext>
              </a:extLst>
            </p:cNvPr>
            <p:cNvSpPr txBox="1"/>
            <p:nvPr/>
          </p:nvSpPr>
          <p:spPr>
            <a:xfrm>
              <a:off x="2133600" y="556906"/>
              <a:ext cx="5713883" cy="35394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a:ln>
                    <a:noFill/>
                  </a:ln>
                  <a:solidFill>
                    <a:srgbClr val="9900CC"/>
                  </a:solidFill>
                  <a:effectLst/>
                  <a:uLnTx/>
                  <a:uFillTx/>
                  <a:latin typeface="HP001 4 hàng" panose="020B0603050302020204" pitchFamily="34" charset="0"/>
                  <a:ea typeface="+mn-ea"/>
                  <a:cs typeface="+mn-cs"/>
                </a:rPr>
                <a:t> Thứ </a:t>
              </a:r>
              <a:r>
                <a:rPr kumimoji="0" lang="en-US" sz="2300" b="1" i="0" u="none" strike="noStrike" kern="1200" cap="none" spc="0" normalizeH="0" baseline="0" noProof="0" smtClean="0">
                  <a:ln>
                    <a:noFill/>
                  </a:ln>
                  <a:solidFill>
                    <a:srgbClr val="9900CC"/>
                  </a:solidFill>
                  <a:effectLst/>
                  <a:uLnTx/>
                  <a:uFillTx/>
                  <a:latin typeface="HP001 4 hàng" panose="020B0603050302020204" pitchFamily="34" charset="0"/>
                  <a:ea typeface="+mn-ea"/>
                  <a:cs typeface="+mn-cs"/>
                </a:rPr>
                <a:t>Hai </a:t>
              </a:r>
              <a:r>
                <a:rPr kumimoji="0" lang="en-US" sz="2300" b="1" i="0" u="none" strike="noStrike" kern="1200" cap="none" spc="0" normalizeH="0" baseline="0" noProof="0">
                  <a:ln>
                    <a:noFill/>
                  </a:ln>
                  <a:solidFill>
                    <a:srgbClr val="9900CC"/>
                  </a:solidFill>
                  <a:effectLst/>
                  <a:uLnTx/>
                  <a:uFillTx/>
                  <a:latin typeface="HP001 4 hàng" panose="020B0603050302020204" pitchFamily="34" charset="0"/>
                  <a:ea typeface="+mn-ea"/>
                  <a:cs typeface="+mn-cs"/>
                </a:rPr>
                <a:t>ngày </a:t>
              </a:r>
              <a:r>
                <a:rPr kumimoji="0" lang="en-US" sz="2300" b="1" i="0" u="none" strike="noStrike" kern="1200" cap="none" spc="0" normalizeH="0" baseline="0" noProof="0" smtClean="0">
                  <a:ln>
                    <a:noFill/>
                  </a:ln>
                  <a:solidFill>
                    <a:srgbClr val="9900CC"/>
                  </a:solidFill>
                  <a:effectLst/>
                  <a:uLnTx/>
                  <a:uFillTx/>
                  <a:latin typeface="HP001 4 hàng" panose="020B0603050302020204" pitchFamily="34" charset="0"/>
                  <a:ea typeface="+mn-ea"/>
                  <a:cs typeface="+mn-cs"/>
                </a:rPr>
                <a:t>3 </a:t>
              </a:r>
              <a:r>
                <a:rPr kumimoji="0" lang="en-US" sz="2300" b="1" i="0" u="none" strike="noStrike" kern="1200" cap="none" spc="0" normalizeH="0" baseline="0" noProof="0">
                  <a:ln>
                    <a:noFill/>
                  </a:ln>
                  <a:solidFill>
                    <a:srgbClr val="9900CC"/>
                  </a:solidFill>
                  <a:effectLst/>
                  <a:uLnTx/>
                  <a:uFillTx/>
                  <a:latin typeface="HP001 4 hàng" panose="020B0603050302020204" pitchFamily="34" charset="0"/>
                  <a:ea typeface="+mn-ea"/>
                  <a:cs typeface="+mn-cs"/>
                </a:rPr>
                <a:t>tháng </a:t>
              </a:r>
              <a:r>
                <a:rPr kumimoji="0" lang="en-US" sz="2300" b="1" i="0" u="none" strike="noStrike" kern="1200" cap="none" spc="0" normalizeH="0" baseline="0" noProof="0" smtClean="0">
                  <a:ln>
                    <a:noFill/>
                  </a:ln>
                  <a:solidFill>
                    <a:srgbClr val="9900CC"/>
                  </a:solidFill>
                  <a:effectLst/>
                  <a:uLnTx/>
                  <a:uFillTx/>
                  <a:latin typeface="HP001 4 hàng" panose="020B0603050302020204" pitchFamily="34" charset="0"/>
                  <a:ea typeface="+mn-ea"/>
                  <a:cs typeface="+mn-cs"/>
                </a:rPr>
                <a:t>4 </a:t>
              </a:r>
              <a:r>
                <a:rPr kumimoji="0" lang="en-US" sz="2300" b="1" i="0" u="none" strike="noStrike" kern="1200" cap="none" spc="0" normalizeH="0" baseline="0" noProof="0">
                  <a:ln>
                    <a:noFill/>
                  </a:ln>
                  <a:solidFill>
                    <a:srgbClr val="9900CC"/>
                  </a:solidFill>
                  <a:effectLst/>
                  <a:uLnTx/>
                  <a:uFillTx/>
                  <a:latin typeface="HP001 4 hàng" panose="020B0603050302020204" pitchFamily="34" charset="0"/>
                  <a:ea typeface="+mn-ea"/>
                  <a:cs typeface="+mn-cs"/>
                </a:rPr>
                <a:t>năm 2022</a:t>
              </a:r>
              <a:r>
                <a:rPr kumimoji="0" lang="el-GR" sz="2300" b="1" i="0" u="none" strike="noStrike" kern="1200" cap="none" spc="0" normalizeH="0" baseline="0" noProof="0">
                  <a:ln>
                    <a:noFill/>
                  </a:ln>
                  <a:solidFill>
                    <a:srgbClr val="9900CC"/>
                  </a:solidFill>
                  <a:effectLst/>
                  <a:uLnTx/>
                  <a:uFillTx/>
                  <a:latin typeface="HP001 4 hàng" panose="020B0603050302020204" pitchFamily="34" charset="0"/>
                  <a:ea typeface="+mn-ea"/>
                  <a:cs typeface="+mn-cs"/>
                </a:rPr>
                <a:t> </a:t>
              </a:r>
              <a:endParaRPr kumimoji="0" lang="en-US" sz="2300" b="0" i="0" u="none" strike="noStrike" kern="1200" cap="none" spc="0" normalizeH="0" baseline="0" noProof="0">
                <a:ln>
                  <a:noFill/>
                </a:ln>
                <a:solidFill>
                  <a:srgbClr val="9900CC"/>
                </a:solidFill>
                <a:effectLst/>
                <a:uLnTx/>
                <a:uFillTx/>
                <a:latin typeface="HP001 4 hàng" panose="020B0603050302020204" pitchFamily="34" charset="0"/>
                <a:ea typeface="+mn-ea"/>
                <a:cs typeface="+mn-cs"/>
              </a:endParaRPr>
            </a:p>
          </p:txBody>
        </p:sp>
        <p:sp>
          <p:nvSpPr>
            <p:cNvPr id="28" name="Rectangle 27">
              <a:extLst>
                <a:ext uri="{FF2B5EF4-FFF2-40B4-BE49-F238E27FC236}">
                  <a16:creationId xmlns:a16="http://schemas.microsoft.com/office/drawing/2014/main" id="{B3A45479-1C41-4007-882F-C4CC97E55D67}"/>
                </a:ext>
              </a:extLst>
            </p:cNvPr>
            <p:cNvSpPr/>
            <p:nvPr/>
          </p:nvSpPr>
          <p:spPr>
            <a:xfrm>
              <a:off x="8264307" y="223631"/>
              <a:ext cx="362668" cy="465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p:cNvSpPr/>
            <p:nvPr/>
          </p:nvSpPr>
          <p:spPr>
            <a:xfrm>
              <a:off x="3049738" y="1412016"/>
              <a:ext cx="3671546" cy="453970"/>
            </a:xfrm>
            <a:prstGeom prst="rect">
              <a:avLst/>
            </a:prstGeom>
          </p:spPr>
          <p:txBody>
            <a:bodyPr wrap="square">
              <a:spAutoFit/>
            </a:bodyPr>
            <a:lstStyle/>
            <a:p>
              <a:pPr marL="0" marR="0" lvl="0" indent="0" algn="just" defTabSz="913157" rtl="0" eaLnBrk="1" fontAlgn="auto" latinLnBrk="0" hangingPunct="1">
                <a:lnSpc>
                  <a:spcPct val="100000"/>
                </a:lnSpc>
                <a:spcBef>
                  <a:spcPts val="0"/>
                </a:spcBef>
                <a:spcAft>
                  <a:spcPts val="0"/>
                </a:spcAft>
                <a:buClrTx/>
                <a:buSzTx/>
                <a:buFontTx/>
                <a:buNone/>
                <a:tabLst/>
                <a:defRPr/>
              </a:pPr>
              <a:r>
                <a:rPr kumimoji="0" lang="en-US" sz="2350" b="1" i="0" u="none" strike="noStrike" kern="1200" cap="none" spc="0" normalizeH="0" baseline="0" noProof="0" smtClean="0">
                  <a:ln>
                    <a:noFill/>
                  </a:ln>
                  <a:solidFill>
                    <a:srgbClr val="9900CC"/>
                  </a:solidFill>
                  <a:effectLst/>
                  <a:uLnTx/>
                  <a:uFillTx/>
                  <a:latin typeface="HP001 4 hàng" pitchFamily="34" charset="0"/>
                  <a:ea typeface="Arial-Rounded" pitchFamily="34" charset="0"/>
                  <a:cs typeface="Arial-Rounded" pitchFamily="34" charset="0"/>
                </a:rPr>
                <a:t>Luyện</a:t>
              </a:r>
              <a:r>
                <a:rPr kumimoji="0" lang="en-US" sz="2350" b="1" i="0" u="none" strike="noStrike" kern="1200" cap="none" spc="0" normalizeH="0" noProof="0" smtClean="0">
                  <a:ln>
                    <a:noFill/>
                  </a:ln>
                  <a:solidFill>
                    <a:srgbClr val="9900CC"/>
                  </a:solidFill>
                  <a:effectLst/>
                  <a:uLnTx/>
                  <a:uFillTx/>
                  <a:latin typeface="HP001 4 hàng" pitchFamily="34" charset="0"/>
                  <a:ea typeface="Arial-Rounded" pitchFamily="34" charset="0"/>
                  <a:cs typeface="Arial-Rounded" pitchFamily="34" charset="0"/>
                </a:rPr>
                <a:t> tập chung</a:t>
              </a:r>
              <a:endParaRPr kumimoji="0" lang="en-US" sz="2350" b="1" i="0" u="none" strike="noStrike" kern="1200" cap="none" spc="0" normalizeH="0" baseline="0" noProof="0">
                <a:ln>
                  <a:noFill/>
                </a:ln>
                <a:solidFill>
                  <a:srgbClr val="9900CC"/>
                </a:solidFill>
                <a:effectLst/>
                <a:uLnTx/>
                <a:uFillTx/>
                <a:latin typeface="HP001 4 hàng" pitchFamily="34" charset="0"/>
                <a:ea typeface="Arial-Rounded" pitchFamily="34" charset="0"/>
                <a:cs typeface="Arial-Rounded" pitchFamily="34" charset="0"/>
              </a:endParaRPr>
            </a:p>
          </p:txBody>
        </p:sp>
        <p:sp>
          <p:nvSpPr>
            <p:cNvPr id="17" name="PHẠM DUYÊN 4 - 9Slide.vn">
              <a:extLst>
                <a:ext uri="{FF2B5EF4-FFF2-40B4-BE49-F238E27FC236}">
                  <a16:creationId xmlns:a16="http://schemas.microsoft.com/office/drawing/2014/main" id="{E18C4D47-0D65-4F9A-9974-1FF57080FB9C}"/>
                </a:ext>
              </a:extLst>
            </p:cNvPr>
            <p:cNvSpPr txBox="1"/>
            <p:nvPr/>
          </p:nvSpPr>
          <p:spPr>
            <a:xfrm>
              <a:off x="3934880" y="979192"/>
              <a:ext cx="3044660" cy="35394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TǨn </a:t>
              </a:r>
              <a:endParaRPr kumimoji="0" lang="en-US" sz="230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7" name="PHẠM DUYÊN 4 - 9Slide.vn">
              <a:extLst>
                <a:ext uri="{FF2B5EF4-FFF2-40B4-BE49-F238E27FC236}">
                  <a16:creationId xmlns:a16="http://schemas.microsoft.com/office/drawing/2014/main" id="{E18C4D47-0D65-4F9A-9974-1FF57080FB9C}"/>
                </a:ext>
              </a:extLst>
            </p:cNvPr>
            <p:cNvSpPr txBox="1"/>
            <p:nvPr/>
          </p:nvSpPr>
          <p:spPr>
            <a:xfrm>
              <a:off x="2133600" y="1868566"/>
              <a:ext cx="3044660" cy="361637"/>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dirty="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err="1">
                  <a:ln>
                    <a:noFill/>
                  </a:ln>
                  <a:solidFill>
                    <a:srgbClr val="9900CC"/>
                  </a:solidFill>
                  <a:effectLst/>
                  <a:uLnTx/>
                  <a:uFillTx/>
                  <a:latin typeface="HP001 4H" panose="020B0603050302020204" pitchFamily="34" charset="0"/>
                  <a:ea typeface="+mn-ea"/>
                  <a:cs typeface="+mn-cs"/>
                </a:rPr>
                <a:t>Bài</a:t>
              </a:r>
              <a:r>
                <a:rPr kumimoji="0" lang="en-US"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1 </a:t>
              </a:r>
              <a:r>
                <a:rPr kumimoji="0" lang="en-US"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tr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64</a:t>
              </a:r>
              <a:endParaRPr kumimoji="0" lang="en-US" sz="2350" b="0" i="0" u="none" strike="noStrike" kern="1200" cap="none" spc="0" normalizeH="0" baseline="0" noProof="0" dirty="0">
                <a:ln>
                  <a:noFill/>
                </a:ln>
                <a:solidFill>
                  <a:srgbClr val="9900CC"/>
                </a:solidFill>
                <a:effectLst/>
                <a:uLnTx/>
                <a:uFillTx/>
                <a:latin typeface="HP001 4H" panose="020B0603050302020204" pitchFamily="34" charset="0"/>
                <a:ea typeface="+mn-ea"/>
                <a:cs typeface="+mn-cs"/>
              </a:endParaRPr>
            </a:p>
          </p:txBody>
        </p:sp>
        <p:sp>
          <p:nvSpPr>
            <p:cNvPr id="9" name="PHẠM DUYÊN 4 - 9Slide.vn">
              <a:extLst>
                <a:ext uri="{FF2B5EF4-FFF2-40B4-BE49-F238E27FC236}">
                  <a16:creationId xmlns:a16="http://schemas.microsoft.com/office/drawing/2014/main" id="{E18C4D47-0D65-4F9A-9974-1FF57080FB9C}"/>
                </a:ext>
              </a:extLst>
            </p:cNvPr>
            <p:cNvSpPr txBox="1"/>
            <p:nvPr/>
          </p:nvSpPr>
          <p:spPr>
            <a:xfrm>
              <a:off x="2302064" y="2800350"/>
              <a:ext cx="441136" cy="35394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0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5</a:t>
              </a:r>
              <a:endParaRPr kumimoji="0" lang="en-US" sz="230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2" name="TextBox 1"/>
            <p:cNvSpPr txBox="1"/>
            <p:nvPr/>
          </p:nvSpPr>
          <p:spPr>
            <a:xfrm>
              <a:off x="1950693" y="2446054"/>
              <a:ext cx="60802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900CC"/>
                  </a:solidFill>
                  <a:effectLst/>
                  <a:uLnTx/>
                  <a:uFillTx/>
                  <a:latin typeface="Calibri" panose="020F0502020204030204"/>
                  <a:ea typeface="+mn-ea"/>
                  <a:cs typeface="+mn-cs"/>
                </a:rPr>
                <a:t>+</a:t>
              </a:r>
            </a:p>
          </p:txBody>
        </p:sp>
        <p:cxnSp>
          <p:nvCxnSpPr>
            <p:cNvPr id="6" name="Straight Connector 5"/>
            <p:cNvCxnSpPr/>
            <p:nvPr/>
          </p:nvCxnSpPr>
          <p:spPr>
            <a:xfrm>
              <a:off x="2234995" y="3127440"/>
              <a:ext cx="4972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92222" y="3100995"/>
              <a:ext cx="4972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928472" y="3104346"/>
              <a:ext cx="4972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125133" y="2318275"/>
              <a:ext cx="832414" cy="372215"/>
              <a:chOff x="2542001" y="4316982"/>
              <a:chExt cx="832414" cy="372215"/>
            </a:xfrm>
          </p:grpSpPr>
          <p:sp>
            <p:nvSpPr>
              <p:cNvPr id="8" name="PHẠM DUYÊN 4 - 9Slide.vn">
                <a:extLst>
                  <a:ext uri="{FF2B5EF4-FFF2-40B4-BE49-F238E27FC236}">
                    <a16:creationId xmlns:a16="http://schemas.microsoft.com/office/drawing/2014/main" id="{E18C4D47-0D65-4F9A-9974-1FF57080FB9C}"/>
                  </a:ext>
                </a:extLst>
              </p:cNvPr>
              <p:cNvSpPr txBox="1"/>
              <p:nvPr/>
            </p:nvSpPr>
            <p:spPr>
              <a:xfrm>
                <a:off x="2542001" y="4319865"/>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2</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24" name="PHẠM DUYÊN 4 - 9Slide.vn">
                <a:extLst>
                  <a:ext uri="{FF2B5EF4-FFF2-40B4-BE49-F238E27FC236}">
                    <a16:creationId xmlns:a16="http://schemas.microsoft.com/office/drawing/2014/main" id="{E18C4D47-0D65-4F9A-9974-1FF57080FB9C}"/>
                  </a:ext>
                </a:extLst>
              </p:cNvPr>
              <p:cNvSpPr txBox="1"/>
              <p:nvPr/>
            </p:nvSpPr>
            <p:spPr>
              <a:xfrm>
                <a:off x="2879255" y="4316982"/>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0</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grpSp>
        <p:sp>
          <p:nvSpPr>
            <p:cNvPr id="32" name="PHẠM DUYÊN 4 - 9Slide.vn">
              <a:extLst>
                <a:ext uri="{FF2B5EF4-FFF2-40B4-BE49-F238E27FC236}">
                  <a16:creationId xmlns:a16="http://schemas.microsoft.com/office/drawing/2014/main" id="{E18C4D47-0D65-4F9A-9974-1FF57080FB9C}"/>
                </a:ext>
              </a:extLst>
            </p:cNvPr>
            <p:cNvSpPr txBox="1"/>
            <p:nvPr/>
          </p:nvSpPr>
          <p:spPr>
            <a:xfrm>
              <a:off x="2124698" y="3234809"/>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2</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33" name="PHẠM DUYÊN 4 - 9Slide.vn">
              <a:extLst>
                <a:ext uri="{FF2B5EF4-FFF2-40B4-BE49-F238E27FC236}">
                  <a16:creationId xmlns:a16="http://schemas.microsoft.com/office/drawing/2014/main" id="{E18C4D47-0D65-4F9A-9974-1FF57080FB9C}"/>
                </a:ext>
              </a:extLst>
            </p:cNvPr>
            <p:cNvSpPr txBox="1"/>
            <p:nvPr/>
          </p:nvSpPr>
          <p:spPr>
            <a:xfrm>
              <a:off x="2471553" y="3234809"/>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5</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34" name="PHẠM DUYÊN 4 - 9Slide.vn">
              <a:extLst>
                <a:ext uri="{FF2B5EF4-FFF2-40B4-BE49-F238E27FC236}">
                  <a16:creationId xmlns:a16="http://schemas.microsoft.com/office/drawing/2014/main" id="{E18C4D47-0D65-4F9A-9974-1FF57080FB9C}"/>
                </a:ext>
              </a:extLst>
            </p:cNvPr>
            <p:cNvSpPr txBox="1"/>
            <p:nvPr/>
          </p:nvSpPr>
          <p:spPr>
            <a:xfrm>
              <a:off x="3677842" y="2761259"/>
              <a:ext cx="441136" cy="35394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0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1</a:t>
              </a:r>
              <a:endParaRPr kumimoji="0" lang="en-US" sz="230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grpSp>
          <p:nvGrpSpPr>
            <p:cNvPr id="35" name="Group 34"/>
            <p:cNvGrpSpPr/>
            <p:nvPr/>
          </p:nvGrpSpPr>
          <p:grpSpPr>
            <a:xfrm>
              <a:off x="3463262" y="2320032"/>
              <a:ext cx="723669" cy="371604"/>
              <a:chOff x="2085947" y="2354818"/>
              <a:chExt cx="723669" cy="371604"/>
            </a:xfrm>
          </p:grpSpPr>
          <p:sp>
            <p:nvSpPr>
              <p:cNvPr id="36" name="PHẠM DUYÊN 4 - 9Slide.vn">
                <a:extLst>
                  <a:ext uri="{FF2B5EF4-FFF2-40B4-BE49-F238E27FC236}">
                    <a16:creationId xmlns:a16="http://schemas.microsoft.com/office/drawing/2014/main" id="{E18C4D47-0D65-4F9A-9974-1FF57080FB9C}"/>
                  </a:ext>
                </a:extLst>
              </p:cNvPr>
              <p:cNvSpPr txBox="1"/>
              <p:nvPr/>
            </p:nvSpPr>
            <p:spPr>
              <a:xfrm>
                <a:off x="2085947" y="2354818"/>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3</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37" name="PHẠM DUYÊN 4 - 9Slide.vn">
                <a:extLst>
                  <a:ext uri="{FF2B5EF4-FFF2-40B4-BE49-F238E27FC236}">
                    <a16:creationId xmlns:a16="http://schemas.microsoft.com/office/drawing/2014/main" id="{E18C4D47-0D65-4F9A-9974-1FF57080FB9C}"/>
                  </a:ext>
                </a:extLst>
              </p:cNvPr>
              <p:cNvSpPr txBox="1"/>
              <p:nvPr/>
            </p:nvSpPr>
            <p:spPr>
              <a:xfrm>
                <a:off x="2314456" y="2357090"/>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6</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grpSp>
        <p:sp>
          <p:nvSpPr>
            <p:cNvPr id="39" name="PHẠM DUYÊN 4 - 9Slide.vn">
              <a:extLst>
                <a:ext uri="{FF2B5EF4-FFF2-40B4-BE49-F238E27FC236}">
                  <a16:creationId xmlns:a16="http://schemas.microsoft.com/office/drawing/2014/main" id="{E18C4D47-0D65-4F9A-9974-1FF57080FB9C}"/>
                </a:ext>
              </a:extLst>
            </p:cNvPr>
            <p:cNvSpPr txBox="1"/>
            <p:nvPr/>
          </p:nvSpPr>
          <p:spPr>
            <a:xfrm>
              <a:off x="3450774" y="3214170"/>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3</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40" name="PHẠM DUYÊN 4 - 9Slide.vn">
              <a:extLst>
                <a:ext uri="{FF2B5EF4-FFF2-40B4-BE49-F238E27FC236}">
                  <a16:creationId xmlns:a16="http://schemas.microsoft.com/office/drawing/2014/main" id="{E18C4D47-0D65-4F9A-9974-1FF57080FB9C}"/>
                </a:ext>
              </a:extLst>
            </p:cNvPr>
            <p:cNvSpPr txBox="1"/>
            <p:nvPr/>
          </p:nvSpPr>
          <p:spPr>
            <a:xfrm>
              <a:off x="3673748" y="3199543"/>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6</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41" name="PHẠM DUYÊN 4 - 9Slide.vn">
              <a:extLst>
                <a:ext uri="{FF2B5EF4-FFF2-40B4-BE49-F238E27FC236}">
                  <a16:creationId xmlns:a16="http://schemas.microsoft.com/office/drawing/2014/main" id="{E18C4D47-0D65-4F9A-9974-1FF57080FB9C}"/>
                </a:ext>
              </a:extLst>
            </p:cNvPr>
            <p:cNvSpPr txBox="1"/>
            <p:nvPr/>
          </p:nvSpPr>
          <p:spPr>
            <a:xfrm>
              <a:off x="4825814" y="2740659"/>
              <a:ext cx="441136" cy="35394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4</a:t>
              </a:r>
              <a:endParaRPr kumimoji="0" lang="en-US" sz="230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grpSp>
          <p:nvGrpSpPr>
            <p:cNvPr id="42" name="Group 41"/>
            <p:cNvGrpSpPr/>
            <p:nvPr/>
          </p:nvGrpSpPr>
          <p:grpSpPr>
            <a:xfrm>
              <a:off x="4817139" y="2313047"/>
              <a:ext cx="824512" cy="385209"/>
              <a:chOff x="2061903" y="2348035"/>
              <a:chExt cx="824512" cy="385209"/>
            </a:xfrm>
          </p:grpSpPr>
          <p:sp>
            <p:nvSpPr>
              <p:cNvPr id="43" name="PHẠM DUYÊN 4 - 9Slide.vn">
                <a:extLst>
                  <a:ext uri="{FF2B5EF4-FFF2-40B4-BE49-F238E27FC236}">
                    <a16:creationId xmlns:a16="http://schemas.microsoft.com/office/drawing/2014/main" id="{E18C4D47-0D65-4F9A-9974-1FF57080FB9C}"/>
                  </a:ext>
                </a:extLst>
              </p:cNvPr>
              <p:cNvSpPr txBox="1"/>
              <p:nvPr/>
            </p:nvSpPr>
            <p:spPr>
              <a:xfrm>
                <a:off x="2061903" y="2363912"/>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lang="vi-VN" sz="2350" b="1">
                    <a:solidFill>
                      <a:srgbClr val="9900CC"/>
                    </a:solidFill>
                    <a:latin typeface="HP001 4H" panose="020B0603050302020204" pitchFamily="34" charset="0"/>
                  </a:rPr>
                  <a:t>5</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44" name="PHẠM DUYÊN 4 - 9Slide.vn">
                <a:extLst>
                  <a:ext uri="{FF2B5EF4-FFF2-40B4-BE49-F238E27FC236}">
                    <a16:creationId xmlns:a16="http://schemas.microsoft.com/office/drawing/2014/main" id="{E18C4D47-0D65-4F9A-9974-1FF57080FB9C}"/>
                  </a:ext>
                </a:extLst>
              </p:cNvPr>
              <p:cNvSpPr txBox="1"/>
              <p:nvPr/>
            </p:nvSpPr>
            <p:spPr>
              <a:xfrm>
                <a:off x="2391255" y="2348035"/>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350" b="1">
                    <a:solidFill>
                      <a:srgbClr val="9900CC"/>
                    </a:solidFill>
                    <a:latin typeface="HP001 4H" panose="020B0603050302020204" pitchFamily="34" charset="0"/>
                  </a:rPr>
                  <a:t>7</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grpSp>
        <p:sp>
          <p:nvSpPr>
            <p:cNvPr id="46" name="PHẠM DUYÊN 4 - 9Slide.vn">
              <a:extLst>
                <a:ext uri="{FF2B5EF4-FFF2-40B4-BE49-F238E27FC236}">
                  <a16:creationId xmlns:a16="http://schemas.microsoft.com/office/drawing/2014/main" id="{E18C4D47-0D65-4F9A-9974-1FF57080FB9C}"/>
                </a:ext>
              </a:extLst>
            </p:cNvPr>
            <p:cNvSpPr txBox="1"/>
            <p:nvPr/>
          </p:nvSpPr>
          <p:spPr>
            <a:xfrm>
              <a:off x="4808804" y="3190331"/>
              <a:ext cx="495160" cy="44689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1</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47" name="PHẠM DUYÊN 4 - 9Slide.vn">
              <a:extLst>
                <a:ext uri="{FF2B5EF4-FFF2-40B4-BE49-F238E27FC236}">
                  <a16:creationId xmlns:a16="http://schemas.microsoft.com/office/drawing/2014/main" id="{E18C4D47-0D65-4F9A-9974-1FF57080FB9C}"/>
                </a:ext>
              </a:extLst>
            </p:cNvPr>
            <p:cNvSpPr txBox="1"/>
            <p:nvPr/>
          </p:nvSpPr>
          <p:spPr>
            <a:xfrm>
              <a:off x="5124876" y="3199499"/>
              <a:ext cx="495160" cy="44689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7</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48" name="TextBox 47"/>
            <p:cNvSpPr txBox="1"/>
            <p:nvPr/>
          </p:nvSpPr>
          <p:spPr>
            <a:xfrm>
              <a:off x="3313299" y="2395969"/>
              <a:ext cx="60802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900CC"/>
                  </a:solidFill>
                  <a:effectLst/>
                  <a:uLnTx/>
                  <a:uFillTx/>
                  <a:latin typeface="Calibri" panose="020F0502020204030204"/>
                  <a:ea typeface="+mn-ea"/>
                  <a:cs typeface="+mn-cs"/>
                </a:rPr>
                <a:t>+</a:t>
              </a:r>
            </a:p>
          </p:txBody>
        </p:sp>
        <p:sp>
          <p:nvSpPr>
            <p:cNvPr id="49" name="TextBox 48"/>
            <p:cNvSpPr txBox="1"/>
            <p:nvPr/>
          </p:nvSpPr>
          <p:spPr>
            <a:xfrm>
              <a:off x="4662251" y="2414076"/>
              <a:ext cx="60802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9900CC"/>
                  </a:solidFill>
                  <a:effectLst/>
                  <a:uLnTx/>
                  <a:uFillTx/>
                  <a:latin typeface="Calibri" panose="020F0502020204030204"/>
                  <a:ea typeface="+mn-ea"/>
                  <a:cs typeface="+mn-cs"/>
                </a:rPr>
                <a:t>-</a:t>
              </a:r>
              <a:endParaRPr kumimoji="0" lang="en-US" sz="2400" b="0" i="0" u="none" strike="noStrike" kern="1200" cap="none" spc="0" normalizeH="0" baseline="0" noProof="0">
                <a:ln>
                  <a:noFill/>
                </a:ln>
                <a:solidFill>
                  <a:srgbClr val="9900CC"/>
                </a:solidFill>
                <a:effectLst/>
                <a:uLnTx/>
                <a:uFillTx/>
                <a:latin typeface="Calibri" panose="020F0502020204030204"/>
                <a:ea typeface="+mn-ea"/>
                <a:cs typeface="+mn-cs"/>
              </a:endParaRPr>
            </a:p>
          </p:txBody>
        </p:sp>
        <p:sp>
          <p:nvSpPr>
            <p:cNvPr id="38" name="PHẠM DUYÊN 4 - 9Slide.vn">
              <a:extLst>
                <a:ext uri="{FF2B5EF4-FFF2-40B4-BE49-F238E27FC236}">
                  <a16:creationId xmlns:a16="http://schemas.microsoft.com/office/drawing/2014/main" id="{E18C4D47-0D65-4F9A-9974-1FF57080FB9C}"/>
                </a:ext>
              </a:extLst>
            </p:cNvPr>
            <p:cNvSpPr txBox="1"/>
            <p:nvPr/>
          </p:nvSpPr>
          <p:spPr>
            <a:xfrm>
              <a:off x="5046382" y="2740659"/>
              <a:ext cx="441136" cy="35394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0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0</a:t>
              </a:r>
              <a:endParaRPr kumimoji="0" lang="en-US" sz="230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cxnSp>
          <p:nvCxnSpPr>
            <p:cNvPr id="45" name="Straight Connector 44"/>
            <p:cNvCxnSpPr/>
            <p:nvPr/>
          </p:nvCxnSpPr>
          <p:spPr>
            <a:xfrm>
              <a:off x="6263350" y="3096505"/>
              <a:ext cx="4972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PHẠM DUYÊN 4 - 9Slide.vn">
              <a:extLst>
                <a:ext uri="{FF2B5EF4-FFF2-40B4-BE49-F238E27FC236}">
                  <a16:creationId xmlns:a16="http://schemas.microsoft.com/office/drawing/2014/main" id="{E18C4D47-0D65-4F9A-9974-1FF57080FB9C}"/>
                </a:ext>
              </a:extLst>
            </p:cNvPr>
            <p:cNvSpPr txBox="1"/>
            <p:nvPr/>
          </p:nvSpPr>
          <p:spPr>
            <a:xfrm>
              <a:off x="6160692" y="2732818"/>
              <a:ext cx="441136" cy="35394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0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2</a:t>
              </a:r>
              <a:endParaRPr kumimoji="0" lang="en-US" sz="230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grpSp>
          <p:nvGrpSpPr>
            <p:cNvPr id="51" name="Group 50"/>
            <p:cNvGrpSpPr/>
            <p:nvPr/>
          </p:nvGrpSpPr>
          <p:grpSpPr>
            <a:xfrm>
              <a:off x="6152017" y="2305206"/>
              <a:ext cx="824512" cy="385209"/>
              <a:chOff x="2061903" y="2348035"/>
              <a:chExt cx="824512" cy="385209"/>
            </a:xfrm>
          </p:grpSpPr>
          <p:sp>
            <p:nvSpPr>
              <p:cNvPr id="52" name="PHẠM DUYÊN 4 - 9Slide.vn">
                <a:extLst>
                  <a:ext uri="{FF2B5EF4-FFF2-40B4-BE49-F238E27FC236}">
                    <a16:creationId xmlns:a16="http://schemas.microsoft.com/office/drawing/2014/main" id="{E18C4D47-0D65-4F9A-9974-1FF57080FB9C}"/>
                  </a:ext>
                </a:extLst>
              </p:cNvPr>
              <p:cNvSpPr txBox="1"/>
              <p:nvPr/>
            </p:nvSpPr>
            <p:spPr>
              <a:xfrm>
                <a:off x="2061903" y="2363912"/>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lang="vi-VN" sz="2350" b="1" smtClean="0">
                    <a:solidFill>
                      <a:srgbClr val="9900CC"/>
                    </a:solidFill>
                    <a:latin typeface="HP001 4H" panose="020B0603050302020204" pitchFamily="34" charset="0"/>
                  </a:rPr>
                  <a:t>7</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53" name="PHẠM DUYÊN 4 - 9Slide.vn">
                <a:extLst>
                  <a:ext uri="{FF2B5EF4-FFF2-40B4-BE49-F238E27FC236}">
                    <a16:creationId xmlns:a16="http://schemas.microsoft.com/office/drawing/2014/main" id="{E18C4D47-0D65-4F9A-9974-1FF57080FB9C}"/>
                  </a:ext>
                </a:extLst>
              </p:cNvPr>
              <p:cNvSpPr txBox="1"/>
              <p:nvPr/>
            </p:nvSpPr>
            <p:spPr>
              <a:xfrm>
                <a:off x="2391255" y="2348035"/>
                <a:ext cx="495160" cy="3693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350" b="1" smtClean="0">
                    <a:solidFill>
                      <a:srgbClr val="9900CC"/>
                    </a:solidFill>
                    <a:latin typeface="HP001 4H" panose="020B0603050302020204" pitchFamily="34" charset="0"/>
                  </a:rPr>
                  <a:t>4</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grpSp>
        <p:sp>
          <p:nvSpPr>
            <p:cNvPr id="54" name="PHẠM DUYÊN 4 - 9Slide.vn">
              <a:extLst>
                <a:ext uri="{FF2B5EF4-FFF2-40B4-BE49-F238E27FC236}">
                  <a16:creationId xmlns:a16="http://schemas.microsoft.com/office/drawing/2014/main" id="{E18C4D47-0D65-4F9A-9974-1FF57080FB9C}"/>
                </a:ext>
              </a:extLst>
            </p:cNvPr>
            <p:cNvSpPr txBox="1"/>
            <p:nvPr/>
          </p:nvSpPr>
          <p:spPr>
            <a:xfrm>
              <a:off x="6143682" y="3182490"/>
              <a:ext cx="495160" cy="361637"/>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5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5</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55" name="PHẠM DUYÊN 4 - 9Slide.vn">
              <a:extLst>
                <a:ext uri="{FF2B5EF4-FFF2-40B4-BE49-F238E27FC236}">
                  <a16:creationId xmlns:a16="http://schemas.microsoft.com/office/drawing/2014/main" id="{E18C4D47-0D65-4F9A-9974-1FF57080FB9C}"/>
                </a:ext>
              </a:extLst>
            </p:cNvPr>
            <p:cNvSpPr txBox="1"/>
            <p:nvPr/>
          </p:nvSpPr>
          <p:spPr>
            <a:xfrm>
              <a:off x="6459754" y="3191658"/>
              <a:ext cx="495160" cy="361637"/>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35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4</a:t>
              </a:r>
              <a:endParaRPr kumimoji="0" lang="en-US" sz="235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sp>
          <p:nvSpPr>
            <p:cNvPr id="56" name="TextBox 55"/>
            <p:cNvSpPr txBox="1"/>
            <p:nvPr/>
          </p:nvSpPr>
          <p:spPr>
            <a:xfrm>
              <a:off x="5997129" y="2406235"/>
              <a:ext cx="60802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smtClean="0">
                  <a:ln>
                    <a:noFill/>
                  </a:ln>
                  <a:solidFill>
                    <a:srgbClr val="9900CC"/>
                  </a:solidFill>
                  <a:effectLst/>
                  <a:uLnTx/>
                  <a:uFillTx/>
                  <a:latin typeface="Calibri" panose="020F0502020204030204"/>
                  <a:ea typeface="+mn-ea"/>
                  <a:cs typeface="+mn-cs"/>
                </a:rPr>
                <a:t>-</a:t>
              </a:r>
              <a:endParaRPr kumimoji="0" lang="en-US" sz="2400" b="0" i="0" u="none" strike="noStrike" kern="1200" cap="none" spc="0" normalizeH="0" baseline="0" noProof="0">
                <a:ln>
                  <a:noFill/>
                </a:ln>
                <a:solidFill>
                  <a:srgbClr val="9900CC"/>
                </a:solidFill>
                <a:effectLst/>
                <a:uLnTx/>
                <a:uFillTx/>
                <a:latin typeface="Calibri" panose="020F0502020204030204"/>
                <a:ea typeface="+mn-ea"/>
                <a:cs typeface="+mn-cs"/>
              </a:endParaRPr>
            </a:p>
          </p:txBody>
        </p:sp>
        <p:sp>
          <p:nvSpPr>
            <p:cNvPr id="57" name="PHẠM DUYÊN 4 - 9Slide.vn">
              <a:extLst>
                <a:ext uri="{FF2B5EF4-FFF2-40B4-BE49-F238E27FC236}">
                  <a16:creationId xmlns:a16="http://schemas.microsoft.com/office/drawing/2014/main" id="{E18C4D47-0D65-4F9A-9974-1FF57080FB9C}"/>
                </a:ext>
              </a:extLst>
            </p:cNvPr>
            <p:cNvSpPr txBox="1"/>
            <p:nvPr/>
          </p:nvSpPr>
          <p:spPr>
            <a:xfrm>
              <a:off x="6381260" y="2732818"/>
              <a:ext cx="441136" cy="35394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300" b="1" i="0" u="none" strike="noStrike" kern="1200" cap="none" spc="0" normalizeH="0" baseline="0" noProof="0">
                  <a:ln>
                    <a:noFill/>
                  </a:ln>
                  <a:solidFill>
                    <a:srgbClr val="9900CC"/>
                  </a:solidFill>
                  <a:effectLst/>
                  <a:uLnTx/>
                  <a:uFillTx/>
                  <a:latin typeface="HP001 4H" panose="020B0603050302020204" pitchFamily="34" charset="0"/>
                  <a:ea typeface="+mn-ea"/>
                  <a:cs typeface="+mn-cs"/>
                </a:rPr>
                <a:t> </a:t>
              </a:r>
              <a:r>
                <a:rPr kumimoji="0" lang="en-US" sz="2300" b="1" i="0" u="none" strike="noStrike" kern="1200" cap="none" spc="0" normalizeH="0" baseline="0" noProof="0" smtClean="0">
                  <a:ln>
                    <a:noFill/>
                  </a:ln>
                  <a:solidFill>
                    <a:srgbClr val="9900CC"/>
                  </a:solidFill>
                  <a:effectLst/>
                  <a:uLnTx/>
                  <a:uFillTx/>
                  <a:latin typeface="HP001 4H" panose="020B0603050302020204" pitchFamily="34" charset="0"/>
                  <a:ea typeface="+mn-ea"/>
                  <a:cs typeface="+mn-cs"/>
                </a:rPr>
                <a:t>4</a:t>
              </a:r>
              <a:endParaRPr kumimoji="0" lang="en-US" sz="2300" b="0" i="0" u="none" strike="noStrike" kern="1200" cap="none" spc="0" normalizeH="0" baseline="0" noProof="0">
                <a:ln>
                  <a:noFill/>
                </a:ln>
                <a:solidFill>
                  <a:srgbClr val="9900CC"/>
                </a:solidFill>
                <a:effectLst/>
                <a:uLnTx/>
                <a:uFillTx/>
                <a:latin typeface="HP001 4H" panose="020B0603050302020204" pitchFamily="34" charset="0"/>
                <a:ea typeface="+mn-ea"/>
                <a:cs typeface="+mn-cs"/>
              </a:endParaRPr>
            </a:p>
          </p:txBody>
        </p:sp>
      </p:grpSp>
    </p:spTree>
    <p:extLst>
      <p:ext uri="{BB962C8B-B14F-4D97-AF65-F5344CB8AC3E}">
        <p14:creationId xmlns:p14="http://schemas.microsoft.com/office/powerpoint/2010/main" val="3164446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640486" y="38100"/>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b) Tính nhẩm.</a:t>
            </a:r>
            <a:endParaRPr lang="en-US" sz="3600">
              <a:latin typeface="Arial" pitchFamily="34" charset="0"/>
              <a:cs typeface="Arial" pitchFamily="34" charset="0"/>
            </a:endParaRPr>
          </a:p>
        </p:txBody>
      </p:sp>
      <p:sp>
        <p:nvSpPr>
          <p:cNvPr id="4" name="Rounded Rectangle 3"/>
          <p:cNvSpPr/>
          <p:nvPr/>
        </p:nvSpPr>
        <p:spPr>
          <a:xfrm>
            <a:off x="163284" y="1114797"/>
            <a:ext cx="2069378" cy="762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20 + 30</a:t>
            </a:r>
            <a:endParaRPr lang="en-US" sz="4000" b="1">
              <a:solidFill>
                <a:schemeClr val="tx1"/>
              </a:solidFill>
              <a:latin typeface="Arial" pitchFamily="34" charset="0"/>
              <a:cs typeface="Arial" pitchFamily="34" charset="0"/>
            </a:endParaRPr>
          </a:p>
        </p:txBody>
      </p:sp>
      <p:sp>
        <p:nvSpPr>
          <p:cNvPr id="5" name="Rounded Rectangle 4"/>
          <p:cNvSpPr/>
          <p:nvPr/>
        </p:nvSpPr>
        <p:spPr>
          <a:xfrm>
            <a:off x="2373084" y="1146547"/>
            <a:ext cx="2110943" cy="762000"/>
          </a:xfrm>
          <a:prstGeom prst="round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40 </a:t>
            </a:r>
            <a:r>
              <a:rPr lang="en-US" sz="4000" b="1">
                <a:solidFill>
                  <a:schemeClr val="tx1"/>
                </a:solidFill>
                <a:latin typeface="Arial" pitchFamily="34" charset="0"/>
                <a:cs typeface="Arial" pitchFamily="34" charset="0"/>
              </a:rPr>
              <a:t>+ </a:t>
            </a:r>
            <a:r>
              <a:rPr lang="en-US" sz="4000" b="1" smtClean="0">
                <a:solidFill>
                  <a:schemeClr val="tx1"/>
                </a:solidFill>
                <a:latin typeface="Arial" pitchFamily="34" charset="0"/>
                <a:cs typeface="Arial" pitchFamily="34" charset="0"/>
              </a:rPr>
              <a:t>10</a:t>
            </a:r>
            <a:endParaRPr lang="en-US" sz="4000" b="1">
              <a:solidFill>
                <a:schemeClr val="tx1"/>
              </a:solidFill>
              <a:latin typeface="Arial" pitchFamily="34" charset="0"/>
              <a:cs typeface="Arial" pitchFamily="34" charset="0"/>
            </a:endParaRPr>
          </a:p>
        </p:txBody>
      </p:sp>
      <p:sp>
        <p:nvSpPr>
          <p:cNvPr id="6" name="Rounded Rectangle 5"/>
          <p:cNvSpPr/>
          <p:nvPr/>
        </p:nvSpPr>
        <p:spPr>
          <a:xfrm>
            <a:off x="4669968" y="1196687"/>
            <a:ext cx="2110943" cy="7620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70 - 20</a:t>
            </a:r>
            <a:endParaRPr lang="en-US" sz="4000" b="1">
              <a:solidFill>
                <a:schemeClr val="tx1"/>
              </a:solidFill>
              <a:latin typeface="Arial" pitchFamily="34" charset="0"/>
              <a:cs typeface="Arial" pitchFamily="34" charset="0"/>
            </a:endParaRPr>
          </a:p>
        </p:txBody>
      </p:sp>
      <p:sp>
        <p:nvSpPr>
          <p:cNvPr id="7" name="Rounded Rectangle 6"/>
          <p:cNvSpPr/>
          <p:nvPr/>
        </p:nvSpPr>
        <p:spPr>
          <a:xfrm>
            <a:off x="6916055" y="1200150"/>
            <a:ext cx="2110943" cy="762000"/>
          </a:xfrm>
          <a:prstGeom prst="round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90 - 40</a:t>
            </a:r>
            <a:endParaRPr lang="en-US" sz="4000" b="1">
              <a:solidFill>
                <a:schemeClr val="tx1"/>
              </a:solidFill>
              <a:latin typeface="Arial" pitchFamily="34" charset="0"/>
              <a:cs typeface="Arial" pitchFamily="34" charset="0"/>
            </a:endParaRPr>
          </a:p>
        </p:txBody>
      </p:sp>
      <p:sp>
        <p:nvSpPr>
          <p:cNvPr id="8" name="Rounded Rectangle 7"/>
          <p:cNvSpPr/>
          <p:nvPr/>
        </p:nvSpPr>
        <p:spPr>
          <a:xfrm>
            <a:off x="315682" y="2495550"/>
            <a:ext cx="3265717"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20 + 30 = 50</a:t>
            </a:r>
            <a:endParaRPr lang="en-US" sz="4000" b="1">
              <a:solidFill>
                <a:schemeClr val="tx1"/>
              </a:solidFill>
              <a:latin typeface="Arial" pitchFamily="34" charset="0"/>
              <a:cs typeface="Arial" pitchFamily="34" charset="0"/>
            </a:endParaRPr>
          </a:p>
        </p:txBody>
      </p:sp>
      <p:sp>
        <p:nvSpPr>
          <p:cNvPr id="9" name="Rounded Rectangle 8"/>
          <p:cNvSpPr/>
          <p:nvPr/>
        </p:nvSpPr>
        <p:spPr>
          <a:xfrm>
            <a:off x="315682" y="3486150"/>
            <a:ext cx="3112873"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40 + 10 = 50</a:t>
            </a:r>
            <a:endParaRPr lang="en-US" sz="4000" b="1">
              <a:solidFill>
                <a:schemeClr val="tx1"/>
              </a:solidFill>
              <a:latin typeface="Arial" pitchFamily="34" charset="0"/>
              <a:cs typeface="Arial" pitchFamily="34" charset="0"/>
            </a:endParaRPr>
          </a:p>
        </p:txBody>
      </p:sp>
      <p:sp>
        <p:nvSpPr>
          <p:cNvPr id="10" name="Rounded Rectangle 9"/>
          <p:cNvSpPr/>
          <p:nvPr/>
        </p:nvSpPr>
        <p:spPr>
          <a:xfrm>
            <a:off x="4582882" y="2501900"/>
            <a:ext cx="3265717"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70 - 20 = 50</a:t>
            </a:r>
            <a:endParaRPr lang="en-US" sz="4000" b="1">
              <a:solidFill>
                <a:schemeClr val="tx1"/>
              </a:solidFill>
              <a:latin typeface="Arial" pitchFamily="34" charset="0"/>
              <a:cs typeface="Arial" pitchFamily="34" charset="0"/>
            </a:endParaRPr>
          </a:p>
        </p:txBody>
      </p:sp>
      <p:sp>
        <p:nvSpPr>
          <p:cNvPr id="11" name="Rounded Rectangle 10"/>
          <p:cNvSpPr/>
          <p:nvPr/>
        </p:nvSpPr>
        <p:spPr>
          <a:xfrm>
            <a:off x="4582882" y="3492500"/>
            <a:ext cx="3189518"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itchFamily="34" charset="0"/>
                <a:cs typeface="Arial" pitchFamily="34" charset="0"/>
              </a:rPr>
              <a:t>90 - 40 = 50</a:t>
            </a:r>
            <a:endParaRPr lang="en-US" sz="4000" b="1">
              <a:solidFill>
                <a:schemeClr val="tx1"/>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139" y="2270125"/>
            <a:ext cx="1195387"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241" y="3340100"/>
            <a:ext cx="11033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550" y="3132137"/>
            <a:ext cx="1085850"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0300" y="2132013"/>
            <a:ext cx="113982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923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31"/>
                                        </p:tgtEl>
                                        <p:attrNameLst>
                                          <p:attrName>ppt_x</p:attrName>
                                        </p:attrNameLst>
                                      </p:cBhvr>
                                      <p:tavLst>
                                        <p:tav tm="0">
                                          <p:val>
                                            <p:strVal val="ppt_x"/>
                                          </p:val>
                                        </p:tav>
                                        <p:tav tm="100000">
                                          <p:val>
                                            <p:strVal val="ppt_x"/>
                                          </p:val>
                                        </p:tav>
                                      </p:tavLst>
                                    </p:anim>
                                    <p:anim calcmode="lin" valueType="num">
                                      <p:cBhvr additive="base">
                                        <p:cTn id="7" dur="500"/>
                                        <p:tgtEl>
                                          <p:spTgt spid="1031"/>
                                        </p:tgtEl>
                                        <p:attrNameLst>
                                          <p:attrName>ppt_y</p:attrName>
                                        </p:attrNameLst>
                                      </p:cBhvr>
                                      <p:tavLst>
                                        <p:tav tm="0">
                                          <p:val>
                                            <p:strVal val="ppt_y"/>
                                          </p:val>
                                        </p:tav>
                                        <p:tav tm="100000">
                                          <p:val>
                                            <p:strVal val="1+ppt_h/2"/>
                                          </p:val>
                                        </p:tav>
                                      </p:tavLst>
                                    </p:anim>
                                    <p:set>
                                      <p:cBhvr>
                                        <p:cTn id="8" dur="1" fill="hold">
                                          <p:stCondLst>
                                            <p:cond delay="4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9" restart="whenNotActive" fill="hold" evtFilter="cancelBubble" nodeType="interactiveSeq">
                <p:stCondLst>
                  <p:cond evt="onClick" delay="0">
                    <p:tgtEl>
                      <p:spTgt spid="103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33"/>
                                        </p:tgtEl>
                                        <p:attrNameLst>
                                          <p:attrName>ppt_x</p:attrName>
                                        </p:attrNameLst>
                                      </p:cBhvr>
                                      <p:tavLst>
                                        <p:tav tm="0">
                                          <p:val>
                                            <p:strVal val="ppt_x"/>
                                          </p:val>
                                        </p:tav>
                                        <p:tav tm="100000">
                                          <p:val>
                                            <p:strVal val="ppt_x"/>
                                          </p:val>
                                        </p:tav>
                                      </p:tavLst>
                                    </p:anim>
                                    <p:anim calcmode="lin" valueType="num">
                                      <p:cBhvr additive="base">
                                        <p:cTn id="14" dur="500"/>
                                        <p:tgtEl>
                                          <p:spTgt spid="1033"/>
                                        </p:tgtEl>
                                        <p:attrNameLst>
                                          <p:attrName>ppt_y</p:attrName>
                                        </p:attrNameLst>
                                      </p:cBhvr>
                                      <p:tavLst>
                                        <p:tav tm="0">
                                          <p:val>
                                            <p:strVal val="ppt_y"/>
                                          </p:val>
                                        </p:tav>
                                        <p:tav tm="100000">
                                          <p:val>
                                            <p:strVal val="1+ppt_h/2"/>
                                          </p:val>
                                        </p:tav>
                                      </p:tavLst>
                                    </p:anim>
                                    <p:set>
                                      <p:cBhvr>
                                        <p:cTn id="15" dur="1" fill="hold">
                                          <p:stCondLst>
                                            <p:cond delay="499"/>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16" restart="whenNotActive" fill="hold" evtFilter="cancelBubble" nodeType="interactiveSeq">
                <p:stCondLst>
                  <p:cond evt="onClick" delay="0">
                    <p:tgtEl>
                      <p:spTgt spid="102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027"/>
                                        </p:tgtEl>
                                        <p:attrNameLst>
                                          <p:attrName>ppt_x</p:attrName>
                                        </p:attrNameLst>
                                      </p:cBhvr>
                                      <p:tavLst>
                                        <p:tav tm="0">
                                          <p:val>
                                            <p:strVal val="ppt_x"/>
                                          </p:val>
                                        </p:tav>
                                        <p:tav tm="100000">
                                          <p:val>
                                            <p:strVal val="ppt_x"/>
                                          </p:val>
                                        </p:tav>
                                      </p:tavLst>
                                    </p:anim>
                                    <p:anim calcmode="lin" valueType="num">
                                      <p:cBhvr additive="base">
                                        <p:cTn id="21" dur="500"/>
                                        <p:tgtEl>
                                          <p:spTgt spid="1027"/>
                                        </p:tgtEl>
                                        <p:attrNameLst>
                                          <p:attrName>ppt_y</p:attrName>
                                        </p:attrNameLst>
                                      </p:cBhvr>
                                      <p:tavLst>
                                        <p:tav tm="0">
                                          <p:val>
                                            <p:strVal val="ppt_y"/>
                                          </p:val>
                                        </p:tav>
                                        <p:tav tm="100000">
                                          <p:val>
                                            <p:strVal val="1+ppt_h/2"/>
                                          </p:val>
                                        </p:tav>
                                      </p:tavLst>
                                    </p:anim>
                                    <p:set>
                                      <p:cBhvr>
                                        <p:cTn id="22" dur="1" fill="hold">
                                          <p:stCondLst>
                                            <p:cond delay="499"/>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23" restart="whenNotActive" fill="hold" evtFilter="cancelBubble" nodeType="interactiveSeq">
                <p:stCondLst>
                  <p:cond evt="onClick" delay="0">
                    <p:tgtEl>
                      <p:spTgt spid="102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029"/>
                                        </p:tgtEl>
                                        <p:attrNameLst>
                                          <p:attrName>ppt_x</p:attrName>
                                        </p:attrNameLst>
                                      </p:cBhvr>
                                      <p:tavLst>
                                        <p:tav tm="0">
                                          <p:val>
                                            <p:strVal val="ppt_x"/>
                                          </p:val>
                                        </p:tav>
                                        <p:tav tm="100000">
                                          <p:val>
                                            <p:strVal val="ppt_x"/>
                                          </p:val>
                                        </p:tav>
                                      </p:tavLst>
                                    </p:anim>
                                    <p:anim calcmode="lin" valueType="num">
                                      <p:cBhvr additive="base">
                                        <p:cTn id="28" dur="500"/>
                                        <p:tgtEl>
                                          <p:spTgt spid="1029"/>
                                        </p:tgtEl>
                                        <p:attrNameLst>
                                          <p:attrName>ppt_y</p:attrName>
                                        </p:attrNameLst>
                                      </p:cBhvr>
                                      <p:tavLst>
                                        <p:tav tm="0">
                                          <p:val>
                                            <p:strVal val="ppt_y"/>
                                          </p:val>
                                        </p:tav>
                                        <p:tav tm="100000">
                                          <p:val>
                                            <p:strVal val="1+ppt_h/2"/>
                                          </p:val>
                                        </p:tav>
                                      </p:tavLst>
                                    </p:anim>
                                    <p:set>
                                      <p:cBhvr>
                                        <p:cTn id="29" dur="1" fill="hold">
                                          <p:stCondLst>
                                            <p:cond delay="499"/>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02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675409" y="187325"/>
            <a:ext cx="83511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Mai, Việt và Rô-bốt chơi đá cầu. Em hãy tìm số bước chân thích hợp.</a:t>
            </a:r>
            <a:endParaRPr lang="en-US" sz="3200">
              <a:latin typeface="Arial" pitchFamily="34" charset="0"/>
              <a:cs typeface="Arial" pitchFamily="34" charset="0"/>
            </a:endParaRPr>
          </a:p>
        </p:txBody>
      </p:sp>
      <p:sp>
        <p:nvSpPr>
          <p:cNvPr id="36" name="Oval 35"/>
          <p:cNvSpPr/>
          <p:nvPr/>
        </p:nvSpPr>
        <p:spPr>
          <a:xfrm>
            <a:off x="142009" y="1333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40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654" t="-2564" r="14271"/>
          <a:stretch/>
        </p:blipFill>
        <p:spPr>
          <a:xfrm>
            <a:off x="1447800" y="1044576"/>
            <a:ext cx="6000750" cy="3810518"/>
          </a:xfrm>
          <a:prstGeom prst="rect">
            <a:avLst/>
          </a:prstGeom>
        </p:spPr>
      </p:pic>
    </p:spTree>
    <p:extLst>
      <p:ext uri="{BB962C8B-B14F-4D97-AF65-F5344CB8AC3E}">
        <p14:creationId xmlns:p14="http://schemas.microsoft.com/office/powerpoint/2010/main" val="3274629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12654" t="77277" r="14271"/>
          <a:stretch/>
        </p:blipFill>
        <p:spPr>
          <a:xfrm>
            <a:off x="914400" y="4051148"/>
            <a:ext cx="6822498" cy="959809"/>
          </a:xfrm>
          <a:prstGeom prst="rect">
            <a:avLst/>
          </a:prstGeom>
        </p:spPr>
      </p:pic>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rcRect l="12654" t="-2564" r="14271" b="19273"/>
          <a:stretch/>
        </p:blipFill>
        <p:spPr>
          <a:xfrm>
            <a:off x="1447800" y="-37682"/>
            <a:ext cx="6000750" cy="3094469"/>
          </a:xfrm>
          <a:prstGeom prst="rect">
            <a:avLst/>
          </a:prstGeom>
        </p:spPr>
      </p:pic>
      <p:sp>
        <p:nvSpPr>
          <p:cNvPr id="2" name="Left Brace 1"/>
          <p:cNvSpPr/>
          <p:nvPr/>
        </p:nvSpPr>
        <p:spPr>
          <a:xfrm rot="16200000">
            <a:off x="3619500" y="914819"/>
            <a:ext cx="381001" cy="4267198"/>
          </a:xfrm>
          <a:prstGeom prst="leftBrace">
            <a:avLst>
              <a:gd name="adj1" fmla="val 8333"/>
              <a:gd name="adj2" fmla="val 50293"/>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p:cNvGrpSpPr/>
          <p:nvPr/>
        </p:nvGrpSpPr>
        <p:grpSpPr>
          <a:xfrm>
            <a:off x="2277133" y="4337781"/>
            <a:ext cx="533400" cy="390114"/>
            <a:chOff x="2277133" y="4337781"/>
            <a:chExt cx="533400" cy="390114"/>
          </a:xfrm>
        </p:grpSpPr>
        <p:sp>
          <p:nvSpPr>
            <p:cNvPr id="4" name="Rounded Rectangle 3"/>
            <p:cNvSpPr/>
            <p:nvPr/>
          </p:nvSpPr>
          <p:spPr>
            <a:xfrm>
              <a:off x="2320636" y="4337781"/>
              <a:ext cx="384048" cy="3840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77133" y="4358563"/>
              <a:ext cx="533400" cy="369332"/>
            </a:xfrm>
            <a:prstGeom prst="rect">
              <a:avLst/>
            </a:prstGeom>
            <a:noFill/>
          </p:spPr>
          <p:txBody>
            <a:bodyPr wrap="square" rtlCol="0">
              <a:spAutoFit/>
            </a:bodyPr>
            <a:lstStyle/>
            <a:p>
              <a:r>
                <a:rPr lang="en-US" b="1" smtClean="0">
                  <a:solidFill>
                    <a:srgbClr val="0070C0"/>
                  </a:solidFill>
                  <a:latin typeface="Arial" pitchFamily="34" charset="0"/>
                  <a:cs typeface="Arial" pitchFamily="34" charset="0"/>
                </a:rPr>
                <a:t>10</a:t>
              </a:r>
              <a:endParaRPr lang="en-US" b="1">
                <a:solidFill>
                  <a:srgbClr val="0070C0"/>
                </a:solidFill>
                <a:latin typeface="Arial" pitchFamily="34" charset="0"/>
                <a:cs typeface="Arial" pitchFamily="34" charset="0"/>
              </a:endParaRPr>
            </a:p>
          </p:txBody>
        </p:sp>
      </p:grpSp>
      <p:grpSp>
        <p:nvGrpSpPr>
          <p:cNvPr id="25" name="Group 24"/>
          <p:cNvGrpSpPr/>
          <p:nvPr/>
        </p:nvGrpSpPr>
        <p:grpSpPr>
          <a:xfrm>
            <a:off x="4366797" y="4332163"/>
            <a:ext cx="533400" cy="390114"/>
            <a:chOff x="2277133" y="4337781"/>
            <a:chExt cx="533400" cy="390114"/>
          </a:xfrm>
        </p:grpSpPr>
        <p:sp>
          <p:nvSpPr>
            <p:cNvPr id="30" name="Rounded Rectangle 29"/>
            <p:cNvSpPr/>
            <p:nvPr/>
          </p:nvSpPr>
          <p:spPr>
            <a:xfrm>
              <a:off x="2320636" y="4337781"/>
              <a:ext cx="384048" cy="3840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277133" y="4358563"/>
              <a:ext cx="533400" cy="369332"/>
            </a:xfrm>
            <a:prstGeom prst="rect">
              <a:avLst/>
            </a:prstGeom>
            <a:noFill/>
          </p:spPr>
          <p:txBody>
            <a:bodyPr wrap="square" rtlCol="0">
              <a:spAutoFit/>
            </a:bodyPr>
            <a:lstStyle/>
            <a:p>
              <a:r>
                <a:rPr lang="en-US" b="1" smtClean="0">
                  <a:solidFill>
                    <a:srgbClr val="0070C0"/>
                  </a:solidFill>
                  <a:latin typeface="Arial" pitchFamily="34" charset="0"/>
                  <a:cs typeface="Arial" pitchFamily="34" charset="0"/>
                </a:rPr>
                <a:t>15</a:t>
              </a:r>
              <a:endParaRPr lang="en-US" b="1">
                <a:solidFill>
                  <a:srgbClr val="0070C0"/>
                </a:solidFill>
                <a:latin typeface="Arial" pitchFamily="34" charset="0"/>
                <a:cs typeface="Arial" pitchFamily="34" charset="0"/>
              </a:endParaRPr>
            </a:p>
          </p:txBody>
        </p:sp>
      </p:grpSp>
      <p:grpSp>
        <p:nvGrpSpPr>
          <p:cNvPr id="32" name="Group 31"/>
          <p:cNvGrpSpPr/>
          <p:nvPr/>
        </p:nvGrpSpPr>
        <p:grpSpPr>
          <a:xfrm>
            <a:off x="6477000" y="4337781"/>
            <a:ext cx="533400" cy="390114"/>
            <a:chOff x="2277133" y="4337781"/>
            <a:chExt cx="533400" cy="390114"/>
          </a:xfrm>
        </p:grpSpPr>
        <p:sp>
          <p:nvSpPr>
            <p:cNvPr id="33" name="Rounded Rectangle 32"/>
            <p:cNvSpPr/>
            <p:nvPr/>
          </p:nvSpPr>
          <p:spPr>
            <a:xfrm>
              <a:off x="2320636" y="4337781"/>
              <a:ext cx="384048" cy="3840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277133" y="4358563"/>
              <a:ext cx="533400" cy="369332"/>
            </a:xfrm>
            <a:prstGeom prst="rect">
              <a:avLst/>
            </a:prstGeom>
            <a:noFill/>
          </p:spPr>
          <p:txBody>
            <a:bodyPr wrap="square" rtlCol="0">
              <a:spAutoFit/>
            </a:bodyPr>
            <a:lstStyle/>
            <a:p>
              <a:r>
                <a:rPr lang="en-US" b="1" smtClean="0">
                  <a:solidFill>
                    <a:srgbClr val="0070C0"/>
                  </a:solidFill>
                  <a:latin typeface="Arial" pitchFamily="34" charset="0"/>
                  <a:cs typeface="Arial" pitchFamily="34" charset="0"/>
                </a:rPr>
                <a:t>19</a:t>
              </a:r>
              <a:endParaRPr lang="en-US" b="1">
                <a:solidFill>
                  <a:srgbClr val="0070C0"/>
                </a:solidFill>
                <a:latin typeface="Arial" pitchFamily="34" charset="0"/>
                <a:cs typeface="Arial" pitchFamily="34" charset="0"/>
              </a:endParaRPr>
            </a:p>
          </p:txBody>
        </p:sp>
      </p:grpSp>
      <p:sp>
        <p:nvSpPr>
          <p:cNvPr id="37" name="TextBox 36"/>
          <p:cNvSpPr txBox="1"/>
          <p:nvPr/>
        </p:nvSpPr>
        <p:spPr>
          <a:xfrm>
            <a:off x="2819400" y="3197354"/>
            <a:ext cx="1752808" cy="369332"/>
          </a:xfrm>
          <a:prstGeom prst="rect">
            <a:avLst/>
          </a:prstGeom>
          <a:noFill/>
        </p:spPr>
        <p:txBody>
          <a:bodyPr wrap="square" rtlCol="0">
            <a:spAutoFit/>
          </a:bodyPr>
          <a:lstStyle/>
          <a:p>
            <a:pPr algn="ctr"/>
            <a:r>
              <a:rPr lang="en-US" b="1" smtClean="0">
                <a:solidFill>
                  <a:srgbClr val="0070C0"/>
                </a:solidFill>
                <a:latin typeface="Arial" pitchFamily="34" charset="0"/>
                <a:cs typeface="Arial" pitchFamily="34" charset="0"/>
              </a:rPr>
              <a:t>10 + 5 = </a:t>
            </a:r>
            <a:endParaRPr lang="en-US" b="1">
              <a:solidFill>
                <a:srgbClr val="0070C0"/>
              </a:solidFill>
              <a:latin typeface="Arial" pitchFamily="34" charset="0"/>
              <a:cs typeface="Arial" pitchFamily="34" charset="0"/>
            </a:endParaRPr>
          </a:p>
        </p:txBody>
      </p:sp>
      <p:sp>
        <p:nvSpPr>
          <p:cNvPr id="38" name="TextBox 37"/>
          <p:cNvSpPr txBox="1"/>
          <p:nvPr/>
        </p:nvSpPr>
        <p:spPr>
          <a:xfrm>
            <a:off x="3429000" y="3740272"/>
            <a:ext cx="1752808" cy="369332"/>
          </a:xfrm>
          <a:prstGeom prst="rect">
            <a:avLst/>
          </a:prstGeom>
          <a:noFill/>
        </p:spPr>
        <p:txBody>
          <a:bodyPr wrap="square" rtlCol="0">
            <a:spAutoFit/>
          </a:bodyPr>
          <a:lstStyle/>
          <a:p>
            <a:pPr algn="ctr"/>
            <a:r>
              <a:rPr lang="en-US" b="1" smtClean="0">
                <a:solidFill>
                  <a:srgbClr val="0070C0"/>
                </a:solidFill>
                <a:latin typeface="Arial" pitchFamily="34" charset="0"/>
                <a:cs typeface="Arial" pitchFamily="34" charset="0"/>
              </a:rPr>
              <a:t>15 + 4 = </a:t>
            </a:r>
            <a:endParaRPr lang="en-US" b="1">
              <a:solidFill>
                <a:srgbClr val="0070C0"/>
              </a:solidFill>
              <a:latin typeface="Arial" pitchFamily="34" charset="0"/>
              <a:cs typeface="Arial" pitchFamily="34" charset="0"/>
            </a:endParaRPr>
          </a:p>
        </p:txBody>
      </p:sp>
      <p:sp>
        <p:nvSpPr>
          <p:cNvPr id="39" name="Left Brace 38"/>
          <p:cNvSpPr/>
          <p:nvPr/>
        </p:nvSpPr>
        <p:spPr>
          <a:xfrm rot="16200000">
            <a:off x="4362452" y="807869"/>
            <a:ext cx="190500" cy="5562601"/>
          </a:xfrm>
          <a:prstGeom prst="leftBrace">
            <a:avLst>
              <a:gd name="adj1" fmla="val 8333"/>
              <a:gd name="adj2" fmla="val 50293"/>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3695804" y="3197354"/>
            <a:ext cx="1204393" cy="369332"/>
          </a:xfrm>
          <a:prstGeom prst="rect">
            <a:avLst/>
          </a:prstGeom>
          <a:noFill/>
        </p:spPr>
        <p:txBody>
          <a:bodyPr wrap="square" rtlCol="0">
            <a:spAutoFit/>
          </a:bodyPr>
          <a:lstStyle/>
          <a:p>
            <a:pPr algn="ctr"/>
            <a:r>
              <a:rPr lang="en-US" b="1" smtClean="0">
                <a:solidFill>
                  <a:srgbClr val="0070C0"/>
                </a:solidFill>
                <a:latin typeface="Arial" pitchFamily="34" charset="0"/>
                <a:cs typeface="Arial" pitchFamily="34" charset="0"/>
              </a:rPr>
              <a:t>15 </a:t>
            </a:r>
            <a:endParaRPr lang="en-US" b="1">
              <a:solidFill>
                <a:srgbClr val="0070C0"/>
              </a:solidFill>
              <a:latin typeface="Arial" pitchFamily="34" charset="0"/>
              <a:cs typeface="Arial" pitchFamily="34" charset="0"/>
            </a:endParaRPr>
          </a:p>
        </p:txBody>
      </p:sp>
      <p:sp>
        <p:nvSpPr>
          <p:cNvPr id="48" name="TextBox 47"/>
          <p:cNvSpPr txBox="1"/>
          <p:nvPr/>
        </p:nvSpPr>
        <p:spPr>
          <a:xfrm>
            <a:off x="4287982" y="3740272"/>
            <a:ext cx="1204393" cy="369332"/>
          </a:xfrm>
          <a:prstGeom prst="rect">
            <a:avLst/>
          </a:prstGeom>
          <a:noFill/>
        </p:spPr>
        <p:txBody>
          <a:bodyPr wrap="square" rtlCol="0">
            <a:spAutoFit/>
          </a:bodyPr>
          <a:lstStyle/>
          <a:p>
            <a:pPr algn="ctr"/>
            <a:r>
              <a:rPr lang="en-US" b="1" smtClean="0">
                <a:solidFill>
                  <a:srgbClr val="0070C0"/>
                </a:solidFill>
                <a:latin typeface="Arial" pitchFamily="34" charset="0"/>
                <a:cs typeface="Arial" pitchFamily="34" charset="0"/>
              </a:rPr>
              <a:t>19 </a:t>
            </a:r>
            <a:endParaRPr lang="en-US"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1357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8" grpId="0"/>
      <p:bldP spid="39" grpId="0" animBg="1"/>
      <p:bldP spid="40"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9958" t="32538" r="33347" b="32334"/>
          <a:stretch/>
        </p:blipFill>
        <p:spPr>
          <a:xfrm>
            <a:off x="1885383" y="4188676"/>
            <a:ext cx="1589369" cy="87342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3872" t="36359" r="39024" b="31773"/>
          <a:stretch/>
        </p:blipFill>
        <p:spPr>
          <a:xfrm>
            <a:off x="1700465" y="1261942"/>
            <a:ext cx="1921889" cy="1326407"/>
          </a:xfrm>
          <a:prstGeom prst="rect">
            <a:avLst/>
          </a:prstGeom>
        </p:spPr>
      </p:pic>
      <p:sp>
        <p:nvSpPr>
          <p:cNvPr id="4" name="Oval 3"/>
          <p:cNvSpPr/>
          <p:nvPr/>
        </p:nvSpPr>
        <p:spPr>
          <a:xfrm>
            <a:off x="76200" y="57150"/>
            <a:ext cx="586740" cy="5867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40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 name="Title 4"/>
          <p:cNvSpPr txBox="1">
            <a:spLocks/>
          </p:cNvSpPr>
          <p:nvPr/>
        </p:nvSpPr>
        <p:spPr>
          <a:xfrm>
            <a:off x="662940" y="-19050"/>
            <a:ext cx="7212329" cy="6894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Chú ếch nào được ăn hoa mướp?</a:t>
            </a:r>
            <a:endParaRPr lang="en-US" sz="2800">
              <a:latin typeface="Arial" pitchFamily="34" charset="0"/>
              <a:cs typeface="Arial" pitchFamily="34" charset="0"/>
            </a:endParaRPr>
          </a:p>
        </p:txBody>
      </p:sp>
      <p:sp>
        <p:nvSpPr>
          <p:cNvPr id="2" name="Hexagon 1"/>
          <p:cNvSpPr/>
          <p:nvPr/>
        </p:nvSpPr>
        <p:spPr>
          <a:xfrm rot="1889091">
            <a:off x="3275531" y="890852"/>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rot="1872819">
            <a:off x="4216180" y="890852"/>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1889091">
            <a:off x="5162409" y="890852"/>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1872819">
            <a:off x="6103058" y="890852"/>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rot="1872819">
            <a:off x="7041704" y="890852"/>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rot="1889091">
            <a:off x="3782922" y="1683266"/>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rot="1872819">
            <a:off x="4723571" y="1683266"/>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rot="1889091">
            <a:off x="5669800" y="1683266"/>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rot="1872819">
            <a:off x="6610449" y="1683266"/>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1872819">
            <a:off x="7549095" y="1683266"/>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1889091">
            <a:off x="3334913" y="247339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1872819">
            <a:off x="4275562" y="247339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rot="1889091">
            <a:off x="5221791" y="247339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rot="1872819">
            <a:off x="6162440" y="247339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rot="1872819">
            <a:off x="7101086" y="247339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rot="1889091">
            <a:off x="3842304" y="3265809"/>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rot="1872819">
            <a:off x="4782953" y="3265809"/>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rot="1889091">
            <a:off x="5729182" y="3265809"/>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rot="1872819">
            <a:off x="6669831" y="3265809"/>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rot="1872819">
            <a:off x="7608477" y="3265809"/>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rot="1889091">
            <a:off x="3409349" y="406244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p:cNvSpPr/>
          <p:nvPr/>
        </p:nvSpPr>
        <p:spPr>
          <a:xfrm rot="1872819">
            <a:off x="4349998" y="406244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p:nvSpPr>
        <p:spPr>
          <a:xfrm rot="1889091">
            <a:off x="5296227" y="406244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rot="1872819">
            <a:off x="6236876" y="406244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xagon 34"/>
          <p:cNvSpPr/>
          <p:nvPr/>
        </p:nvSpPr>
        <p:spPr>
          <a:xfrm rot="1872819">
            <a:off x="7175522" y="4062445"/>
            <a:ext cx="975981" cy="841363"/>
          </a:xfrm>
          <a:prstGeom prst="hexagon">
            <a:avLst/>
          </a:prstGeom>
          <a:solidFill>
            <a:srgbClr val="FFE28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147969" y="1022928"/>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60 </a:t>
            </a:r>
            <a:endParaRPr lang="en-US" sz="3200">
              <a:latin typeface="Arial" pitchFamily="34" charset="0"/>
              <a:cs typeface="Arial" pitchFamily="34" charset="0"/>
            </a:endParaRPr>
          </a:p>
        </p:txBody>
      </p:sp>
      <p:sp>
        <p:nvSpPr>
          <p:cNvPr id="37" name="TextBox 36"/>
          <p:cNvSpPr txBox="1"/>
          <p:nvPr/>
        </p:nvSpPr>
        <p:spPr>
          <a:xfrm>
            <a:off x="4100725" y="1022928"/>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93 </a:t>
            </a:r>
            <a:endParaRPr lang="en-US" sz="3200">
              <a:latin typeface="Arial" pitchFamily="34" charset="0"/>
              <a:cs typeface="Arial" pitchFamily="34" charset="0"/>
            </a:endParaRPr>
          </a:p>
        </p:txBody>
      </p:sp>
      <p:sp>
        <p:nvSpPr>
          <p:cNvPr id="38" name="TextBox 37"/>
          <p:cNvSpPr txBox="1"/>
          <p:nvPr/>
        </p:nvSpPr>
        <p:spPr>
          <a:xfrm>
            <a:off x="5053481" y="1022928"/>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23 </a:t>
            </a:r>
            <a:endParaRPr lang="en-US" sz="3200">
              <a:latin typeface="Arial" pitchFamily="34" charset="0"/>
              <a:cs typeface="Arial" pitchFamily="34" charset="0"/>
            </a:endParaRPr>
          </a:p>
        </p:txBody>
      </p:sp>
      <p:sp>
        <p:nvSpPr>
          <p:cNvPr id="39" name="TextBox 38"/>
          <p:cNvSpPr txBox="1"/>
          <p:nvPr/>
        </p:nvSpPr>
        <p:spPr>
          <a:xfrm>
            <a:off x="6006237" y="1022928"/>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60 </a:t>
            </a:r>
            <a:endParaRPr lang="en-US" sz="3200">
              <a:latin typeface="Arial" pitchFamily="34" charset="0"/>
              <a:cs typeface="Arial" pitchFamily="34" charset="0"/>
            </a:endParaRPr>
          </a:p>
        </p:txBody>
      </p:sp>
      <p:sp>
        <p:nvSpPr>
          <p:cNvPr id="40" name="TextBox 39"/>
          <p:cNvSpPr txBox="1"/>
          <p:nvPr/>
        </p:nvSpPr>
        <p:spPr>
          <a:xfrm>
            <a:off x="6958993" y="1022928"/>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61 </a:t>
            </a:r>
            <a:endParaRPr lang="en-US" sz="3200">
              <a:latin typeface="Arial" pitchFamily="34" charset="0"/>
              <a:cs typeface="Arial" pitchFamily="34" charset="0"/>
            </a:endParaRPr>
          </a:p>
        </p:txBody>
      </p:sp>
      <p:sp>
        <p:nvSpPr>
          <p:cNvPr id="42" name="TextBox 41"/>
          <p:cNvSpPr txBox="1"/>
          <p:nvPr/>
        </p:nvSpPr>
        <p:spPr>
          <a:xfrm>
            <a:off x="3666183" y="1830532"/>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60 </a:t>
            </a:r>
            <a:endParaRPr lang="en-US" sz="3200">
              <a:latin typeface="Arial" pitchFamily="34" charset="0"/>
              <a:cs typeface="Arial" pitchFamily="34" charset="0"/>
            </a:endParaRPr>
          </a:p>
        </p:txBody>
      </p:sp>
      <p:sp>
        <p:nvSpPr>
          <p:cNvPr id="43" name="TextBox 42"/>
          <p:cNvSpPr txBox="1"/>
          <p:nvPr/>
        </p:nvSpPr>
        <p:spPr>
          <a:xfrm>
            <a:off x="4608548" y="1830532"/>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95 </a:t>
            </a:r>
            <a:endParaRPr lang="en-US" sz="3200">
              <a:latin typeface="Arial" pitchFamily="34" charset="0"/>
              <a:cs typeface="Arial" pitchFamily="34" charset="0"/>
            </a:endParaRPr>
          </a:p>
        </p:txBody>
      </p:sp>
      <p:sp>
        <p:nvSpPr>
          <p:cNvPr id="44" name="TextBox 43"/>
          <p:cNvSpPr txBox="1"/>
          <p:nvPr/>
        </p:nvSpPr>
        <p:spPr>
          <a:xfrm>
            <a:off x="5561304" y="1830532"/>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60 </a:t>
            </a:r>
            <a:endParaRPr lang="en-US" sz="3200">
              <a:latin typeface="Arial" pitchFamily="34" charset="0"/>
              <a:cs typeface="Arial" pitchFamily="34" charset="0"/>
            </a:endParaRPr>
          </a:p>
        </p:txBody>
      </p:sp>
      <p:sp>
        <p:nvSpPr>
          <p:cNvPr id="45" name="TextBox 44"/>
          <p:cNvSpPr txBox="1"/>
          <p:nvPr/>
        </p:nvSpPr>
        <p:spPr>
          <a:xfrm>
            <a:off x="6514060" y="1830532"/>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60 </a:t>
            </a:r>
            <a:endParaRPr lang="en-US" sz="3200">
              <a:latin typeface="Arial" pitchFamily="34" charset="0"/>
              <a:cs typeface="Arial" pitchFamily="34" charset="0"/>
            </a:endParaRPr>
          </a:p>
        </p:txBody>
      </p:sp>
      <p:sp>
        <p:nvSpPr>
          <p:cNvPr id="47" name="TextBox 46"/>
          <p:cNvSpPr txBox="1"/>
          <p:nvPr/>
        </p:nvSpPr>
        <p:spPr>
          <a:xfrm>
            <a:off x="3247825" y="2612079"/>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86 </a:t>
            </a:r>
            <a:endParaRPr lang="en-US" sz="3200">
              <a:latin typeface="Arial" pitchFamily="34" charset="0"/>
              <a:cs typeface="Arial" pitchFamily="34" charset="0"/>
            </a:endParaRPr>
          </a:p>
        </p:txBody>
      </p:sp>
      <p:sp>
        <p:nvSpPr>
          <p:cNvPr id="48" name="TextBox 47"/>
          <p:cNvSpPr txBox="1"/>
          <p:nvPr/>
        </p:nvSpPr>
        <p:spPr>
          <a:xfrm>
            <a:off x="4200581" y="2612079"/>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60 </a:t>
            </a:r>
            <a:endParaRPr lang="en-US" sz="3200">
              <a:latin typeface="Arial" pitchFamily="34" charset="0"/>
              <a:cs typeface="Arial" pitchFamily="34" charset="0"/>
            </a:endParaRPr>
          </a:p>
        </p:txBody>
      </p:sp>
      <p:sp>
        <p:nvSpPr>
          <p:cNvPr id="49" name="TextBox 48"/>
          <p:cNvSpPr txBox="1"/>
          <p:nvPr/>
        </p:nvSpPr>
        <p:spPr>
          <a:xfrm>
            <a:off x="5153337" y="2612079"/>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60 </a:t>
            </a:r>
            <a:endParaRPr lang="en-US" sz="3200">
              <a:latin typeface="Arial" pitchFamily="34" charset="0"/>
              <a:cs typeface="Arial" pitchFamily="34" charset="0"/>
            </a:endParaRPr>
          </a:p>
        </p:txBody>
      </p:sp>
      <p:sp>
        <p:nvSpPr>
          <p:cNvPr id="50" name="TextBox 49"/>
          <p:cNvSpPr txBox="1"/>
          <p:nvPr/>
        </p:nvSpPr>
        <p:spPr>
          <a:xfrm>
            <a:off x="6106093" y="2612079"/>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13 </a:t>
            </a:r>
            <a:endParaRPr lang="en-US" sz="3200">
              <a:latin typeface="Arial" pitchFamily="34" charset="0"/>
              <a:cs typeface="Arial" pitchFamily="34" charset="0"/>
            </a:endParaRPr>
          </a:p>
        </p:txBody>
      </p:sp>
      <p:sp>
        <p:nvSpPr>
          <p:cNvPr id="51" name="TextBox 50"/>
          <p:cNvSpPr txBox="1"/>
          <p:nvPr/>
        </p:nvSpPr>
        <p:spPr>
          <a:xfrm>
            <a:off x="7058849" y="2612079"/>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89 </a:t>
            </a:r>
            <a:endParaRPr lang="en-US" sz="3200">
              <a:latin typeface="Arial" pitchFamily="34" charset="0"/>
              <a:cs typeface="Arial" pitchFamily="34" charset="0"/>
            </a:endParaRPr>
          </a:p>
        </p:txBody>
      </p:sp>
      <p:sp>
        <p:nvSpPr>
          <p:cNvPr id="52" name="TextBox 51"/>
          <p:cNvSpPr txBox="1"/>
          <p:nvPr/>
        </p:nvSpPr>
        <p:spPr>
          <a:xfrm>
            <a:off x="3730521" y="340995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23</a:t>
            </a:r>
            <a:endParaRPr lang="en-US" sz="3200">
              <a:latin typeface="Arial" pitchFamily="34" charset="0"/>
              <a:cs typeface="Arial" pitchFamily="34" charset="0"/>
            </a:endParaRPr>
          </a:p>
        </p:txBody>
      </p:sp>
      <p:sp>
        <p:nvSpPr>
          <p:cNvPr id="53" name="TextBox 52"/>
          <p:cNvSpPr txBox="1"/>
          <p:nvPr/>
        </p:nvSpPr>
        <p:spPr>
          <a:xfrm>
            <a:off x="4672886" y="340995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40 </a:t>
            </a:r>
            <a:endParaRPr lang="en-US" sz="3200">
              <a:latin typeface="Arial" pitchFamily="34" charset="0"/>
              <a:cs typeface="Arial" pitchFamily="34" charset="0"/>
            </a:endParaRPr>
          </a:p>
        </p:txBody>
      </p:sp>
      <p:sp>
        <p:nvSpPr>
          <p:cNvPr id="54" name="TextBox 53"/>
          <p:cNvSpPr txBox="1"/>
          <p:nvPr/>
        </p:nvSpPr>
        <p:spPr>
          <a:xfrm>
            <a:off x="5625642" y="340995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50 </a:t>
            </a:r>
            <a:endParaRPr lang="en-US" sz="3200">
              <a:latin typeface="Arial" pitchFamily="34" charset="0"/>
              <a:cs typeface="Arial" pitchFamily="34" charset="0"/>
            </a:endParaRPr>
          </a:p>
        </p:txBody>
      </p:sp>
      <p:sp>
        <p:nvSpPr>
          <p:cNvPr id="55" name="TextBox 54"/>
          <p:cNvSpPr txBox="1"/>
          <p:nvPr/>
        </p:nvSpPr>
        <p:spPr>
          <a:xfrm>
            <a:off x="6578398" y="340995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57 </a:t>
            </a:r>
            <a:endParaRPr lang="en-US" sz="3200">
              <a:latin typeface="Arial" pitchFamily="34" charset="0"/>
              <a:cs typeface="Arial" pitchFamily="34" charset="0"/>
            </a:endParaRPr>
          </a:p>
        </p:txBody>
      </p:sp>
      <p:sp>
        <p:nvSpPr>
          <p:cNvPr id="56" name="TextBox 55"/>
          <p:cNvSpPr txBox="1"/>
          <p:nvPr/>
        </p:nvSpPr>
        <p:spPr>
          <a:xfrm>
            <a:off x="3276600" y="421152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54</a:t>
            </a:r>
            <a:endParaRPr lang="en-US" sz="3200">
              <a:latin typeface="Arial" pitchFamily="34" charset="0"/>
              <a:cs typeface="Arial" pitchFamily="34" charset="0"/>
            </a:endParaRPr>
          </a:p>
        </p:txBody>
      </p:sp>
      <p:sp>
        <p:nvSpPr>
          <p:cNvPr id="57" name="TextBox 56"/>
          <p:cNvSpPr txBox="1"/>
          <p:nvPr/>
        </p:nvSpPr>
        <p:spPr>
          <a:xfrm>
            <a:off x="4229356" y="421152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72 </a:t>
            </a:r>
            <a:endParaRPr lang="en-US" sz="3200">
              <a:latin typeface="Arial" pitchFamily="34" charset="0"/>
              <a:cs typeface="Arial" pitchFamily="34" charset="0"/>
            </a:endParaRPr>
          </a:p>
        </p:txBody>
      </p:sp>
      <p:sp>
        <p:nvSpPr>
          <p:cNvPr id="58" name="TextBox 57"/>
          <p:cNvSpPr txBox="1"/>
          <p:nvPr/>
        </p:nvSpPr>
        <p:spPr>
          <a:xfrm>
            <a:off x="5182112" y="421152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79 </a:t>
            </a:r>
            <a:endParaRPr lang="en-US" sz="3200">
              <a:latin typeface="Arial" pitchFamily="34" charset="0"/>
              <a:cs typeface="Arial" pitchFamily="34" charset="0"/>
            </a:endParaRPr>
          </a:p>
        </p:txBody>
      </p:sp>
      <p:sp>
        <p:nvSpPr>
          <p:cNvPr id="59" name="TextBox 58"/>
          <p:cNvSpPr txBox="1"/>
          <p:nvPr/>
        </p:nvSpPr>
        <p:spPr>
          <a:xfrm>
            <a:off x="6134868" y="421152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77 </a:t>
            </a:r>
            <a:endParaRPr lang="en-US" sz="3200">
              <a:latin typeface="Arial" pitchFamily="34" charset="0"/>
              <a:cs typeface="Arial" pitchFamily="34" charset="0"/>
            </a:endParaRPr>
          </a:p>
        </p:txBody>
      </p:sp>
      <p:sp>
        <p:nvSpPr>
          <p:cNvPr id="60" name="TextBox 59"/>
          <p:cNvSpPr txBox="1"/>
          <p:nvPr/>
        </p:nvSpPr>
        <p:spPr>
          <a:xfrm>
            <a:off x="7087624" y="4211520"/>
            <a:ext cx="1204393" cy="584775"/>
          </a:xfrm>
          <a:prstGeom prst="rect">
            <a:avLst/>
          </a:prstGeom>
          <a:noFill/>
        </p:spPr>
        <p:txBody>
          <a:bodyPr wrap="square" rtlCol="0">
            <a:spAutoFit/>
          </a:bodyPr>
          <a:lstStyle/>
          <a:p>
            <a:pPr algn="ctr"/>
            <a:r>
              <a:rPr lang="en-US" sz="3200" smtClean="0">
                <a:latin typeface="Arial" pitchFamily="34" charset="0"/>
                <a:cs typeface="Arial" pitchFamily="34" charset="0"/>
              </a:rPr>
              <a:t>99 </a:t>
            </a:r>
            <a:endParaRPr lang="en-US" sz="3200">
              <a:latin typeface="Arial" pitchFamily="34" charset="0"/>
              <a:cs typeface="Arial" pitchFamily="34" charset="0"/>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7690" y="1421908"/>
            <a:ext cx="13541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108" y="3078430"/>
            <a:ext cx="1354137"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1599545" y="531049"/>
            <a:ext cx="1600200" cy="983758"/>
          </a:xfrm>
          <a:custGeom>
            <a:avLst/>
            <a:gdLst>
              <a:gd name="connsiteX0" fmla="*/ 0 w 1600200"/>
              <a:gd name="connsiteY0" fmla="*/ 117879 h 707262"/>
              <a:gd name="connsiteX1" fmla="*/ 117879 w 1600200"/>
              <a:gd name="connsiteY1" fmla="*/ 0 h 707262"/>
              <a:gd name="connsiteX2" fmla="*/ 266700 w 1600200"/>
              <a:gd name="connsiteY2" fmla="*/ 0 h 707262"/>
              <a:gd name="connsiteX3" fmla="*/ 266700 w 1600200"/>
              <a:gd name="connsiteY3" fmla="*/ 0 h 707262"/>
              <a:gd name="connsiteX4" fmla="*/ 666750 w 1600200"/>
              <a:gd name="connsiteY4" fmla="*/ 0 h 707262"/>
              <a:gd name="connsiteX5" fmla="*/ 1482321 w 1600200"/>
              <a:gd name="connsiteY5" fmla="*/ 0 h 707262"/>
              <a:gd name="connsiteX6" fmla="*/ 1600200 w 1600200"/>
              <a:gd name="connsiteY6" fmla="*/ 117879 h 707262"/>
              <a:gd name="connsiteX7" fmla="*/ 1600200 w 1600200"/>
              <a:gd name="connsiteY7" fmla="*/ 412570 h 707262"/>
              <a:gd name="connsiteX8" fmla="*/ 1600200 w 1600200"/>
              <a:gd name="connsiteY8" fmla="*/ 412570 h 707262"/>
              <a:gd name="connsiteX9" fmla="*/ 1600200 w 1600200"/>
              <a:gd name="connsiteY9" fmla="*/ 589385 h 707262"/>
              <a:gd name="connsiteX10" fmla="*/ 1600200 w 1600200"/>
              <a:gd name="connsiteY10" fmla="*/ 589383 h 707262"/>
              <a:gd name="connsiteX11" fmla="*/ 1482321 w 1600200"/>
              <a:gd name="connsiteY11" fmla="*/ 707262 h 707262"/>
              <a:gd name="connsiteX12" fmla="*/ 666750 w 1600200"/>
              <a:gd name="connsiteY12" fmla="*/ 707262 h 707262"/>
              <a:gd name="connsiteX13" fmla="*/ 416452 w 1600200"/>
              <a:gd name="connsiteY13" fmla="*/ 836946 h 707262"/>
              <a:gd name="connsiteX14" fmla="*/ 266700 w 1600200"/>
              <a:gd name="connsiteY14" fmla="*/ 707262 h 707262"/>
              <a:gd name="connsiteX15" fmla="*/ 117879 w 1600200"/>
              <a:gd name="connsiteY15" fmla="*/ 707262 h 707262"/>
              <a:gd name="connsiteX16" fmla="*/ 0 w 1600200"/>
              <a:gd name="connsiteY16" fmla="*/ 589383 h 707262"/>
              <a:gd name="connsiteX17" fmla="*/ 0 w 1600200"/>
              <a:gd name="connsiteY17" fmla="*/ 589385 h 707262"/>
              <a:gd name="connsiteX18" fmla="*/ 0 w 1600200"/>
              <a:gd name="connsiteY18" fmla="*/ 412570 h 707262"/>
              <a:gd name="connsiteX19" fmla="*/ 0 w 1600200"/>
              <a:gd name="connsiteY19" fmla="*/ 412570 h 707262"/>
              <a:gd name="connsiteX20" fmla="*/ 0 w 1600200"/>
              <a:gd name="connsiteY20" fmla="*/ 117879 h 707262"/>
              <a:gd name="connsiteX0" fmla="*/ 0 w 1600200"/>
              <a:gd name="connsiteY0" fmla="*/ 117879 h 836946"/>
              <a:gd name="connsiteX1" fmla="*/ 117879 w 1600200"/>
              <a:gd name="connsiteY1" fmla="*/ 0 h 836946"/>
              <a:gd name="connsiteX2" fmla="*/ 266700 w 1600200"/>
              <a:gd name="connsiteY2" fmla="*/ 0 h 836946"/>
              <a:gd name="connsiteX3" fmla="*/ 266700 w 1600200"/>
              <a:gd name="connsiteY3" fmla="*/ 0 h 836946"/>
              <a:gd name="connsiteX4" fmla="*/ 666750 w 1600200"/>
              <a:gd name="connsiteY4" fmla="*/ 0 h 836946"/>
              <a:gd name="connsiteX5" fmla="*/ 1482321 w 1600200"/>
              <a:gd name="connsiteY5" fmla="*/ 0 h 836946"/>
              <a:gd name="connsiteX6" fmla="*/ 1600200 w 1600200"/>
              <a:gd name="connsiteY6" fmla="*/ 117879 h 836946"/>
              <a:gd name="connsiteX7" fmla="*/ 1600200 w 1600200"/>
              <a:gd name="connsiteY7" fmla="*/ 412570 h 836946"/>
              <a:gd name="connsiteX8" fmla="*/ 1600200 w 1600200"/>
              <a:gd name="connsiteY8" fmla="*/ 412570 h 836946"/>
              <a:gd name="connsiteX9" fmla="*/ 1600200 w 1600200"/>
              <a:gd name="connsiteY9" fmla="*/ 589385 h 836946"/>
              <a:gd name="connsiteX10" fmla="*/ 1600200 w 1600200"/>
              <a:gd name="connsiteY10" fmla="*/ 589383 h 836946"/>
              <a:gd name="connsiteX11" fmla="*/ 1482321 w 1600200"/>
              <a:gd name="connsiteY11" fmla="*/ 707262 h 836946"/>
              <a:gd name="connsiteX12" fmla="*/ 988868 w 1600200"/>
              <a:gd name="connsiteY12" fmla="*/ 707262 h 836946"/>
              <a:gd name="connsiteX13" fmla="*/ 416452 w 1600200"/>
              <a:gd name="connsiteY13" fmla="*/ 836946 h 836946"/>
              <a:gd name="connsiteX14" fmla="*/ 266700 w 1600200"/>
              <a:gd name="connsiteY14" fmla="*/ 707262 h 836946"/>
              <a:gd name="connsiteX15" fmla="*/ 117879 w 1600200"/>
              <a:gd name="connsiteY15" fmla="*/ 707262 h 836946"/>
              <a:gd name="connsiteX16" fmla="*/ 0 w 1600200"/>
              <a:gd name="connsiteY16" fmla="*/ 589383 h 836946"/>
              <a:gd name="connsiteX17" fmla="*/ 0 w 1600200"/>
              <a:gd name="connsiteY17" fmla="*/ 589385 h 836946"/>
              <a:gd name="connsiteX18" fmla="*/ 0 w 1600200"/>
              <a:gd name="connsiteY18" fmla="*/ 412570 h 836946"/>
              <a:gd name="connsiteX19" fmla="*/ 0 w 1600200"/>
              <a:gd name="connsiteY19" fmla="*/ 412570 h 836946"/>
              <a:gd name="connsiteX20" fmla="*/ 0 w 1600200"/>
              <a:gd name="connsiteY20" fmla="*/ 117879 h 836946"/>
              <a:gd name="connsiteX0" fmla="*/ 0 w 1600200"/>
              <a:gd name="connsiteY0" fmla="*/ 117879 h 836946"/>
              <a:gd name="connsiteX1" fmla="*/ 117879 w 1600200"/>
              <a:gd name="connsiteY1" fmla="*/ 0 h 836946"/>
              <a:gd name="connsiteX2" fmla="*/ 266700 w 1600200"/>
              <a:gd name="connsiteY2" fmla="*/ 0 h 836946"/>
              <a:gd name="connsiteX3" fmla="*/ 266700 w 1600200"/>
              <a:gd name="connsiteY3" fmla="*/ 0 h 836946"/>
              <a:gd name="connsiteX4" fmla="*/ 666750 w 1600200"/>
              <a:gd name="connsiteY4" fmla="*/ 0 h 836946"/>
              <a:gd name="connsiteX5" fmla="*/ 1482321 w 1600200"/>
              <a:gd name="connsiteY5" fmla="*/ 0 h 836946"/>
              <a:gd name="connsiteX6" fmla="*/ 1600200 w 1600200"/>
              <a:gd name="connsiteY6" fmla="*/ 117879 h 836946"/>
              <a:gd name="connsiteX7" fmla="*/ 1600200 w 1600200"/>
              <a:gd name="connsiteY7" fmla="*/ 412570 h 836946"/>
              <a:gd name="connsiteX8" fmla="*/ 1600200 w 1600200"/>
              <a:gd name="connsiteY8" fmla="*/ 412570 h 836946"/>
              <a:gd name="connsiteX9" fmla="*/ 1600200 w 1600200"/>
              <a:gd name="connsiteY9" fmla="*/ 589385 h 836946"/>
              <a:gd name="connsiteX10" fmla="*/ 1600200 w 1600200"/>
              <a:gd name="connsiteY10" fmla="*/ 589383 h 836946"/>
              <a:gd name="connsiteX11" fmla="*/ 1482321 w 1600200"/>
              <a:gd name="connsiteY11" fmla="*/ 707262 h 836946"/>
              <a:gd name="connsiteX12" fmla="*/ 988868 w 1600200"/>
              <a:gd name="connsiteY12" fmla="*/ 707262 h 836946"/>
              <a:gd name="connsiteX13" fmla="*/ 416452 w 1600200"/>
              <a:gd name="connsiteY13" fmla="*/ 836946 h 836946"/>
              <a:gd name="connsiteX14" fmla="*/ 682336 w 1600200"/>
              <a:gd name="connsiteY14" fmla="*/ 717653 h 836946"/>
              <a:gd name="connsiteX15" fmla="*/ 117879 w 1600200"/>
              <a:gd name="connsiteY15" fmla="*/ 707262 h 836946"/>
              <a:gd name="connsiteX16" fmla="*/ 0 w 1600200"/>
              <a:gd name="connsiteY16" fmla="*/ 589383 h 836946"/>
              <a:gd name="connsiteX17" fmla="*/ 0 w 1600200"/>
              <a:gd name="connsiteY17" fmla="*/ 589385 h 836946"/>
              <a:gd name="connsiteX18" fmla="*/ 0 w 1600200"/>
              <a:gd name="connsiteY18" fmla="*/ 412570 h 836946"/>
              <a:gd name="connsiteX19" fmla="*/ 0 w 1600200"/>
              <a:gd name="connsiteY19" fmla="*/ 412570 h 836946"/>
              <a:gd name="connsiteX20" fmla="*/ 0 w 1600200"/>
              <a:gd name="connsiteY20" fmla="*/ 117879 h 836946"/>
              <a:gd name="connsiteX0" fmla="*/ 0 w 1600200"/>
              <a:gd name="connsiteY0" fmla="*/ 117879 h 836946"/>
              <a:gd name="connsiteX1" fmla="*/ 117879 w 1600200"/>
              <a:gd name="connsiteY1" fmla="*/ 0 h 836946"/>
              <a:gd name="connsiteX2" fmla="*/ 266700 w 1600200"/>
              <a:gd name="connsiteY2" fmla="*/ 0 h 836946"/>
              <a:gd name="connsiteX3" fmla="*/ 266700 w 1600200"/>
              <a:gd name="connsiteY3" fmla="*/ 0 h 836946"/>
              <a:gd name="connsiteX4" fmla="*/ 666750 w 1600200"/>
              <a:gd name="connsiteY4" fmla="*/ 0 h 836946"/>
              <a:gd name="connsiteX5" fmla="*/ 1482321 w 1600200"/>
              <a:gd name="connsiteY5" fmla="*/ 0 h 836946"/>
              <a:gd name="connsiteX6" fmla="*/ 1600200 w 1600200"/>
              <a:gd name="connsiteY6" fmla="*/ 117879 h 836946"/>
              <a:gd name="connsiteX7" fmla="*/ 1600200 w 1600200"/>
              <a:gd name="connsiteY7" fmla="*/ 412570 h 836946"/>
              <a:gd name="connsiteX8" fmla="*/ 1600200 w 1600200"/>
              <a:gd name="connsiteY8" fmla="*/ 412570 h 836946"/>
              <a:gd name="connsiteX9" fmla="*/ 1600200 w 1600200"/>
              <a:gd name="connsiteY9" fmla="*/ 589385 h 836946"/>
              <a:gd name="connsiteX10" fmla="*/ 1600200 w 1600200"/>
              <a:gd name="connsiteY10" fmla="*/ 589383 h 836946"/>
              <a:gd name="connsiteX11" fmla="*/ 1482321 w 1600200"/>
              <a:gd name="connsiteY11" fmla="*/ 707262 h 836946"/>
              <a:gd name="connsiteX12" fmla="*/ 1217468 w 1600200"/>
              <a:gd name="connsiteY12" fmla="*/ 707262 h 836946"/>
              <a:gd name="connsiteX13" fmla="*/ 416452 w 1600200"/>
              <a:gd name="connsiteY13" fmla="*/ 836946 h 836946"/>
              <a:gd name="connsiteX14" fmla="*/ 682336 w 1600200"/>
              <a:gd name="connsiteY14" fmla="*/ 717653 h 836946"/>
              <a:gd name="connsiteX15" fmla="*/ 117879 w 1600200"/>
              <a:gd name="connsiteY15" fmla="*/ 707262 h 836946"/>
              <a:gd name="connsiteX16" fmla="*/ 0 w 1600200"/>
              <a:gd name="connsiteY16" fmla="*/ 589383 h 836946"/>
              <a:gd name="connsiteX17" fmla="*/ 0 w 1600200"/>
              <a:gd name="connsiteY17" fmla="*/ 589385 h 836946"/>
              <a:gd name="connsiteX18" fmla="*/ 0 w 1600200"/>
              <a:gd name="connsiteY18" fmla="*/ 412570 h 836946"/>
              <a:gd name="connsiteX19" fmla="*/ 0 w 1600200"/>
              <a:gd name="connsiteY19" fmla="*/ 412570 h 836946"/>
              <a:gd name="connsiteX20" fmla="*/ 0 w 1600200"/>
              <a:gd name="connsiteY20" fmla="*/ 117879 h 836946"/>
              <a:gd name="connsiteX0" fmla="*/ 0 w 1600200"/>
              <a:gd name="connsiteY0" fmla="*/ 117879 h 836946"/>
              <a:gd name="connsiteX1" fmla="*/ 117879 w 1600200"/>
              <a:gd name="connsiteY1" fmla="*/ 0 h 836946"/>
              <a:gd name="connsiteX2" fmla="*/ 266700 w 1600200"/>
              <a:gd name="connsiteY2" fmla="*/ 0 h 836946"/>
              <a:gd name="connsiteX3" fmla="*/ 266700 w 1600200"/>
              <a:gd name="connsiteY3" fmla="*/ 0 h 836946"/>
              <a:gd name="connsiteX4" fmla="*/ 666750 w 1600200"/>
              <a:gd name="connsiteY4" fmla="*/ 0 h 836946"/>
              <a:gd name="connsiteX5" fmla="*/ 1482321 w 1600200"/>
              <a:gd name="connsiteY5" fmla="*/ 0 h 836946"/>
              <a:gd name="connsiteX6" fmla="*/ 1600200 w 1600200"/>
              <a:gd name="connsiteY6" fmla="*/ 117879 h 836946"/>
              <a:gd name="connsiteX7" fmla="*/ 1600200 w 1600200"/>
              <a:gd name="connsiteY7" fmla="*/ 412570 h 836946"/>
              <a:gd name="connsiteX8" fmla="*/ 1600200 w 1600200"/>
              <a:gd name="connsiteY8" fmla="*/ 412570 h 836946"/>
              <a:gd name="connsiteX9" fmla="*/ 1600200 w 1600200"/>
              <a:gd name="connsiteY9" fmla="*/ 589385 h 836946"/>
              <a:gd name="connsiteX10" fmla="*/ 1600200 w 1600200"/>
              <a:gd name="connsiteY10" fmla="*/ 589383 h 836946"/>
              <a:gd name="connsiteX11" fmla="*/ 1482321 w 1600200"/>
              <a:gd name="connsiteY11" fmla="*/ 707262 h 836946"/>
              <a:gd name="connsiteX12" fmla="*/ 1217468 w 1600200"/>
              <a:gd name="connsiteY12" fmla="*/ 707262 h 836946"/>
              <a:gd name="connsiteX13" fmla="*/ 416452 w 1600200"/>
              <a:gd name="connsiteY13" fmla="*/ 836946 h 836946"/>
              <a:gd name="connsiteX14" fmla="*/ 910936 w 1600200"/>
              <a:gd name="connsiteY14" fmla="*/ 707262 h 836946"/>
              <a:gd name="connsiteX15" fmla="*/ 117879 w 1600200"/>
              <a:gd name="connsiteY15" fmla="*/ 707262 h 836946"/>
              <a:gd name="connsiteX16" fmla="*/ 0 w 1600200"/>
              <a:gd name="connsiteY16" fmla="*/ 589383 h 836946"/>
              <a:gd name="connsiteX17" fmla="*/ 0 w 1600200"/>
              <a:gd name="connsiteY17" fmla="*/ 589385 h 836946"/>
              <a:gd name="connsiteX18" fmla="*/ 0 w 1600200"/>
              <a:gd name="connsiteY18" fmla="*/ 412570 h 836946"/>
              <a:gd name="connsiteX19" fmla="*/ 0 w 1600200"/>
              <a:gd name="connsiteY19" fmla="*/ 412570 h 836946"/>
              <a:gd name="connsiteX20" fmla="*/ 0 w 1600200"/>
              <a:gd name="connsiteY20" fmla="*/ 117879 h 836946"/>
              <a:gd name="connsiteX0" fmla="*/ 0 w 1600200"/>
              <a:gd name="connsiteY0" fmla="*/ 117879 h 826555"/>
              <a:gd name="connsiteX1" fmla="*/ 117879 w 1600200"/>
              <a:gd name="connsiteY1" fmla="*/ 0 h 826555"/>
              <a:gd name="connsiteX2" fmla="*/ 266700 w 1600200"/>
              <a:gd name="connsiteY2" fmla="*/ 0 h 826555"/>
              <a:gd name="connsiteX3" fmla="*/ 266700 w 1600200"/>
              <a:gd name="connsiteY3" fmla="*/ 0 h 826555"/>
              <a:gd name="connsiteX4" fmla="*/ 666750 w 1600200"/>
              <a:gd name="connsiteY4" fmla="*/ 0 h 826555"/>
              <a:gd name="connsiteX5" fmla="*/ 1482321 w 1600200"/>
              <a:gd name="connsiteY5" fmla="*/ 0 h 826555"/>
              <a:gd name="connsiteX6" fmla="*/ 1600200 w 1600200"/>
              <a:gd name="connsiteY6" fmla="*/ 117879 h 826555"/>
              <a:gd name="connsiteX7" fmla="*/ 1600200 w 1600200"/>
              <a:gd name="connsiteY7" fmla="*/ 412570 h 826555"/>
              <a:gd name="connsiteX8" fmla="*/ 1600200 w 1600200"/>
              <a:gd name="connsiteY8" fmla="*/ 412570 h 826555"/>
              <a:gd name="connsiteX9" fmla="*/ 1600200 w 1600200"/>
              <a:gd name="connsiteY9" fmla="*/ 589385 h 826555"/>
              <a:gd name="connsiteX10" fmla="*/ 1600200 w 1600200"/>
              <a:gd name="connsiteY10" fmla="*/ 589383 h 826555"/>
              <a:gd name="connsiteX11" fmla="*/ 1482321 w 1600200"/>
              <a:gd name="connsiteY11" fmla="*/ 707262 h 826555"/>
              <a:gd name="connsiteX12" fmla="*/ 1217468 w 1600200"/>
              <a:gd name="connsiteY12" fmla="*/ 707262 h 826555"/>
              <a:gd name="connsiteX13" fmla="*/ 821697 w 1600200"/>
              <a:gd name="connsiteY13" fmla="*/ 826555 h 826555"/>
              <a:gd name="connsiteX14" fmla="*/ 910936 w 1600200"/>
              <a:gd name="connsiteY14" fmla="*/ 707262 h 826555"/>
              <a:gd name="connsiteX15" fmla="*/ 117879 w 1600200"/>
              <a:gd name="connsiteY15" fmla="*/ 707262 h 826555"/>
              <a:gd name="connsiteX16" fmla="*/ 0 w 1600200"/>
              <a:gd name="connsiteY16" fmla="*/ 589383 h 826555"/>
              <a:gd name="connsiteX17" fmla="*/ 0 w 1600200"/>
              <a:gd name="connsiteY17" fmla="*/ 589385 h 826555"/>
              <a:gd name="connsiteX18" fmla="*/ 0 w 1600200"/>
              <a:gd name="connsiteY18" fmla="*/ 412570 h 826555"/>
              <a:gd name="connsiteX19" fmla="*/ 0 w 1600200"/>
              <a:gd name="connsiteY19" fmla="*/ 412570 h 826555"/>
              <a:gd name="connsiteX20" fmla="*/ 0 w 1600200"/>
              <a:gd name="connsiteY20" fmla="*/ 117879 h 82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200" h="826555">
                <a:moveTo>
                  <a:pt x="0" y="117879"/>
                </a:moveTo>
                <a:cubicBezTo>
                  <a:pt x="0" y="52776"/>
                  <a:pt x="52776" y="0"/>
                  <a:pt x="117879" y="0"/>
                </a:cubicBezTo>
                <a:lnTo>
                  <a:pt x="266700" y="0"/>
                </a:lnTo>
                <a:lnTo>
                  <a:pt x="266700" y="0"/>
                </a:lnTo>
                <a:lnTo>
                  <a:pt x="666750" y="0"/>
                </a:lnTo>
                <a:lnTo>
                  <a:pt x="1482321" y="0"/>
                </a:lnTo>
                <a:cubicBezTo>
                  <a:pt x="1547424" y="0"/>
                  <a:pt x="1600200" y="52776"/>
                  <a:pt x="1600200" y="117879"/>
                </a:cubicBezTo>
                <a:lnTo>
                  <a:pt x="1600200" y="412570"/>
                </a:lnTo>
                <a:lnTo>
                  <a:pt x="1600200" y="412570"/>
                </a:lnTo>
                <a:lnTo>
                  <a:pt x="1600200" y="589385"/>
                </a:lnTo>
                <a:lnTo>
                  <a:pt x="1600200" y="589383"/>
                </a:lnTo>
                <a:cubicBezTo>
                  <a:pt x="1600200" y="654486"/>
                  <a:pt x="1547424" y="707262"/>
                  <a:pt x="1482321" y="707262"/>
                </a:cubicBezTo>
                <a:lnTo>
                  <a:pt x="1217468" y="707262"/>
                </a:lnTo>
                <a:lnTo>
                  <a:pt x="821697" y="826555"/>
                </a:lnTo>
                <a:lnTo>
                  <a:pt x="910936" y="707262"/>
                </a:lnTo>
                <a:lnTo>
                  <a:pt x="117879" y="707262"/>
                </a:lnTo>
                <a:cubicBezTo>
                  <a:pt x="52776" y="707262"/>
                  <a:pt x="0" y="654486"/>
                  <a:pt x="0" y="589383"/>
                </a:cubicBezTo>
                <a:lnTo>
                  <a:pt x="0" y="589385"/>
                </a:lnTo>
                <a:lnTo>
                  <a:pt x="0" y="412570"/>
                </a:lnTo>
                <a:lnTo>
                  <a:pt x="0" y="412570"/>
                </a:lnTo>
                <a:lnTo>
                  <a:pt x="0" y="117879"/>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smtClean="0">
                <a:solidFill>
                  <a:schemeClr val="tx1"/>
                </a:solidFill>
                <a:latin typeface="Arial" pitchFamily="34" charset="0"/>
                <a:cs typeface="Arial" pitchFamily="34" charset="0"/>
              </a:rPr>
              <a:t>Tớ đi theo các ô có số bằng 20 + 40</a:t>
            </a:r>
            <a:endParaRPr lang="en-US" sz="1600" i="1">
              <a:solidFill>
                <a:schemeClr val="tx1"/>
              </a:solidFill>
              <a:latin typeface="Arial" pitchFamily="34" charset="0"/>
              <a:cs typeface="Arial" pitchFamily="34" charset="0"/>
            </a:endParaRPr>
          </a:p>
        </p:txBody>
      </p:sp>
      <p:sp>
        <p:nvSpPr>
          <p:cNvPr id="72" name="Rounded Rectangular Callout 6"/>
          <p:cNvSpPr/>
          <p:nvPr/>
        </p:nvSpPr>
        <p:spPr>
          <a:xfrm>
            <a:off x="1586845" y="3194611"/>
            <a:ext cx="1600200" cy="983758"/>
          </a:xfrm>
          <a:custGeom>
            <a:avLst/>
            <a:gdLst>
              <a:gd name="connsiteX0" fmla="*/ 0 w 1600200"/>
              <a:gd name="connsiteY0" fmla="*/ 117879 h 707262"/>
              <a:gd name="connsiteX1" fmla="*/ 117879 w 1600200"/>
              <a:gd name="connsiteY1" fmla="*/ 0 h 707262"/>
              <a:gd name="connsiteX2" fmla="*/ 266700 w 1600200"/>
              <a:gd name="connsiteY2" fmla="*/ 0 h 707262"/>
              <a:gd name="connsiteX3" fmla="*/ 266700 w 1600200"/>
              <a:gd name="connsiteY3" fmla="*/ 0 h 707262"/>
              <a:gd name="connsiteX4" fmla="*/ 666750 w 1600200"/>
              <a:gd name="connsiteY4" fmla="*/ 0 h 707262"/>
              <a:gd name="connsiteX5" fmla="*/ 1482321 w 1600200"/>
              <a:gd name="connsiteY5" fmla="*/ 0 h 707262"/>
              <a:gd name="connsiteX6" fmla="*/ 1600200 w 1600200"/>
              <a:gd name="connsiteY6" fmla="*/ 117879 h 707262"/>
              <a:gd name="connsiteX7" fmla="*/ 1600200 w 1600200"/>
              <a:gd name="connsiteY7" fmla="*/ 412570 h 707262"/>
              <a:gd name="connsiteX8" fmla="*/ 1600200 w 1600200"/>
              <a:gd name="connsiteY8" fmla="*/ 412570 h 707262"/>
              <a:gd name="connsiteX9" fmla="*/ 1600200 w 1600200"/>
              <a:gd name="connsiteY9" fmla="*/ 589385 h 707262"/>
              <a:gd name="connsiteX10" fmla="*/ 1600200 w 1600200"/>
              <a:gd name="connsiteY10" fmla="*/ 589383 h 707262"/>
              <a:gd name="connsiteX11" fmla="*/ 1482321 w 1600200"/>
              <a:gd name="connsiteY11" fmla="*/ 707262 h 707262"/>
              <a:gd name="connsiteX12" fmla="*/ 666750 w 1600200"/>
              <a:gd name="connsiteY12" fmla="*/ 707262 h 707262"/>
              <a:gd name="connsiteX13" fmla="*/ 416452 w 1600200"/>
              <a:gd name="connsiteY13" fmla="*/ 836946 h 707262"/>
              <a:gd name="connsiteX14" fmla="*/ 266700 w 1600200"/>
              <a:gd name="connsiteY14" fmla="*/ 707262 h 707262"/>
              <a:gd name="connsiteX15" fmla="*/ 117879 w 1600200"/>
              <a:gd name="connsiteY15" fmla="*/ 707262 h 707262"/>
              <a:gd name="connsiteX16" fmla="*/ 0 w 1600200"/>
              <a:gd name="connsiteY16" fmla="*/ 589383 h 707262"/>
              <a:gd name="connsiteX17" fmla="*/ 0 w 1600200"/>
              <a:gd name="connsiteY17" fmla="*/ 589385 h 707262"/>
              <a:gd name="connsiteX18" fmla="*/ 0 w 1600200"/>
              <a:gd name="connsiteY18" fmla="*/ 412570 h 707262"/>
              <a:gd name="connsiteX19" fmla="*/ 0 w 1600200"/>
              <a:gd name="connsiteY19" fmla="*/ 412570 h 707262"/>
              <a:gd name="connsiteX20" fmla="*/ 0 w 1600200"/>
              <a:gd name="connsiteY20" fmla="*/ 117879 h 707262"/>
              <a:gd name="connsiteX0" fmla="*/ 0 w 1600200"/>
              <a:gd name="connsiteY0" fmla="*/ 117879 h 836946"/>
              <a:gd name="connsiteX1" fmla="*/ 117879 w 1600200"/>
              <a:gd name="connsiteY1" fmla="*/ 0 h 836946"/>
              <a:gd name="connsiteX2" fmla="*/ 266700 w 1600200"/>
              <a:gd name="connsiteY2" fmla="*/ 0 h 836946"/>
              <a:gd name="connsiteX3" fmla="*/ 266700 w 1600200"/>
              <a:gd name="connsiteY3" fmla="*/ 0 h 836946"/>
              <a:gd name="connsiteX4" fmla="*/ 666750 w 1600200"/>
              <a:gd name="connsiteY4" fmla="*/ 0 h 836946"/>
              <a:gd name="connsiteX5" fmla="*/ 1482321 w 1600200"/>
              <a:gd name="connsiteY5" fmla="*/ 0 h 836946"/>
              <a:gd name="connsiteX6" fmla="*/ 1600200 w 1600200"/>
              <a:gd name="connsiteY6" fmla="*/ 117879 h 836946"/>
              <a:gd name="connsiteX7" fmla="*/ 1600200 w 1600200"/>
              <a:gd name="connsiteY7" fmla="*/ 412570 h 836946"/>
              <a:gd name="connsiteX8" fmla="*/ 1600200 w 1600200"/>
              <a:gd name="connsiteY8" fmla="*/ 412570 h 836946"/>
              <a:gd name="connsiteX9" fmla="*/ 1600200 w 1600200"/>
              <a:gd name="connsiteY9" fmla="*/ 589385 h 836946"/>
              <a:gd name="connsiteX10" fmla="*/ 1600200 w 1600200"/>
              <a:gd name="connsiteY10" fmla="*/ 589383 h 836946"/>
              <a:gd name="connsiteX11" fmla="*/ 1482321 w 1600200"/>
              <a:gd name="connsiteY11" fmla="*/ 707262 h 836946"/>
              <a:gd name="connsiteX12" fmla="*/ 988868 w 1600200"/>
              <a:gd name="connsiteY12" fmla="*/ 707262 h 836946"/>
              <a:gd name="connsiteX13" fmla="*/ 416452 w 1600200"/>
              <a:gd name="connsiteY13" fmla="*/ 836946 h 836946"/>
              <a:gd name="connsiteX14" fmla="*/ 266700 w 1600200"/>
              <a:gd name="connsiteY14" fmla="*/ 707262 h 836946"/>
              <a:gd name="connsiteX15" fmla="*/ 117879 w 1600200"/>
              <a:gd name="connsiteY15" fmla="*/ 707262 h 836946"/>
              <a:gd name="connsiteX16" fmla="*/ 0 w 1600200"/>
              <a:gd name="connsiteY16" fmla="*/ 589383 h 836946"/>
              <a:gd name="connsiteX17" fmla="*/ 0 w 1600200"/>
              <a:gd name="connsiteY17" fmla="*/ 589385 h 836946"/>
              <a:gd name="connsiteX18" fmla="*/ 0 w 1600200"/>
              <a:gd name="connsiteY18" fmla="*/ 412570 h 836946"/>
              <a:gd name="connsiteX19" fmla="*/ 0 w 1600200"/>
              <a:gd name="connsiteY19" fmla="*/ 412570 h 836946"/>
              <a:gd name="connsiteX20" fmla="*/ 0 w 1600200"/>
              <a:gd name="connsiteY20" fmla="*/ 117879 h 836946"/>
              <a:gd name="connsiteX0" fmla="*/ 0 w 1600200"/>
              <a:gd name="connsiteY0" fmla="*/ 117879 h 836946"/>
              <a:gd name="connsiteX1" fmla="*/ 117879 w 1600200"/>
              <a:gd name="connsiteY1" fmla="*/ 0 h 836946"/>
              <a:gd name="connsiteX2" fmla="*/ 266700 w 1600200"/>
              <a:gd name="connsiteY2" fmla="*/ 0 h 836946"/>
              <a:gd name="connsiteX3" fmla="*/ 266700 w 1600200"/>
              <a:gd name="connsiteY3" fmla="*/ 0 h 836946"/>
              <a:gd name="connsiteX4" fmla="*/ 666750 w 1600200"/>
              <a:gd name="connsiteY4" fmla="*/ 0 h 836946"/>
              <a:gd name="connsiteX5" fmla="*/ 1482321 w 1600200"/>
              <a:gd name="connsiteY5" fmla="*/ 0 h 836946"/>
              <a:gd name="connsiteX6" fmla="*/ 1600200 w 1600200"/>
              <a:gd name="connsiteY6" fmla="*/ 117879 h 836946"/>
              <a:gd name="connsiteX7" fmla="*/ 1600200 w 1600200"/>
              <a:gd name="connsiteY7" fmla="*/ 412570 h 836946"/>
              <a:gd name="connsiteX8" fmla="*/ 1600200 w 1600200"/>
              <a:gd name="connsiteY8" fmla="*/ 412570 h 836946"/>
              <a:gd name="connsiteX9" fmla="*/ 1600200 w 1600200"/>
              <a:gd name="connsiteY9" fmla="*/ 589385 h 836946"/>
              <a:gd name="connsiteX10" fmla="*/ 1600200 w 1600200"/>
              <a:gd name="connsiteY10" fmla="*/ 589383 h 836946"/>
              <a:gd name="connsiteX11" fmla="*/ 1482321 w 1600200"/>
              <a:gd name="connsiteY11" fmla="*/ 707262 h 836946"/>
              <a:gd name="connsiteX12" fmla="*/ 988868 w 1600200"/>
              <a:gd name="connsiteY12" fmla="*/ 707262 h 836946"/>
              <a:gd name="connsiteX13" fmla="*/ 416452 w 1600200"/>
              <a:gd name="connsiteY13" fmla="*/ 836946 h 836946"/>
              <a:gd name="connsiteX14" fmla="*/ 682336 w 1600200"/>
              <a:gd name="connsiteY14" fmla="*/ 717653 h 836946"/>
              <a:gd name="connsiteX15" fmla="*/ 117879 w 1600200"/>
              <a:gd name="connsiteY15" fmla="*/ 707262 h 836946"/>
              <a:gd name="connsiteX16" fmla="*/ 0 w 1600200"/>
              <a:gd name="connsiteY16" fmla="*/ 589383 h 836946"/>
              <a:gd name="connsiteX17" fmla="*/ 0 w 1600200"/>
              <a:gd name="connsiteY17" fmla="*/ 589385 h 836946"/>
              <a:gd name="connsiteX18" fmla="*/ 0 w 1600200"/>
              <a:gd name="connsiteY18" fmla="*/ 412570 h 836946"/>
              <a:gd name="connsiteX19" fmla="*/ 0 w 1600200"/>
              <a:gd name="connsiteY19" fmla="*/ 412570 h 836946"/>
              <a:gd name="connsiteX20" fmla="*/ 0 w 1600200"/>
              <a:gd name="connsiteY20" fmla="*/ 117879 h 836946"/>
              <a:gd name="connsiteX0" fmla="*/ 0 w 1600200"/>
              <a:gd name="connsiteY0" fmla="*/ 117879 h 836946"/>
              <a:gd name="connsiteX1" fmla="*/ 117879 w 1600200"/>
              <a:gd name="connsiteY1" fmla="*/ 0 h 836946"/>
              <a:gd name="connsiteX2" fmla="*/ 266700 w 1600200"/>
              <a:gd name="connsiteY2" fmla="*/ 0 h 836946"/>
              <a:gd name="connsiteX3" fmla="*/ 266700 w 1600200"/>
              <a:gd name="connsiteY3" fmla="*/ 0 h 836946"/>
              <a:gd name="connsiteX4" fmla="*/ 666750 w 1600200"/>
              <a:gd name="connsiteY4" fmla="*/ 0 h 836946"/>
              <a:gd name="connsiteX5" fmla="*/ 1482321 w 1600200"/>
              <a:gd name="connsiteY5" fmla="*/ 0 h 836946"/>
              <a:gd name="connsiteX6" fmla="*/ 1600200 w 1600200"/>
              <a:gd name="connsiteY6" fmla="*/ 117879 h 836946"/>
              <a:gd name="connsiteX7" fmla="*/ 1600200 w 1600200"/>
              <a:gd name="connsiteY7" fmla="*/ 412570 h 836946"/>
              <a:gd name="connsiteX8" fmla="*/ 1600200 w 1600200"/>
              <a:gd name="connsiteY8" fmla="*/ 412570 h 836946"/>
              <a:gd name="connsiteX9" fmla="*/ 1600200 w 1600200"/>
              <a:gd name="connsiteY9" fmla="*/ 589385 h 836946"/>
              <a:gd name="connsiteX10" fmla="*/ 1600200 w 1600200"/>
              <a:gd name="connsiteY10" fmla="*/ 589383 h 836946"/>
              <a:gd name="connsiteX11" fmla="*/ 1482321 w 1600200"/>
              <a:gd name="connsiteY11" fmla="*/ 707262 h 836946"/>
              <a:gd name="connsiteX12" fmla="*/ 1217468 w 1600200"/>
              <a:gd name="connsiteY12" fmla="*/ 707262 h 836946"/>
              <a:gd name="connsiteX13" fmla="*/ 416452 w 1600200"/>
              <a:gd name="connsiteY13" fmla="*/ 836946 h 836946"/>
              <a:gd name="connsiteX14" fmla="*/ 682336 w 1600200"/>
              <a:gd name="connsiteY14" fmla="*/ 717653 h 836946"/>
              <a:gd name="connsiteX15" fmla="*/ 117879 w 1600200"/>
              <a:gd name="connsiteY15" fmla="*/ 707262 h 836946"/>
              <a:gd name="connsiteX16" fmla="*/ 0 w 1600200"/>
              <a:gd name="connsiteY16" fmla="*/ 589383 h 836946"/>
              <a:gd name="connsiteX17" fmla="*/ 0 w 1600200"/>
              <a:gd name="connsiteY17" fmla="*/ 589385 h 836946"/>
              <a:gd name="connsiteX18" fmla="*/ 0 w 1600200"/>
              <a:gd name="connsiteY18" fmla="*/ 412570 h 836946"/>
              <a:gd name="connsiteX19" fmla="*/ 0 w 1600200"/>
              <a:gd name="connsiteY19" fmla="*/ 412570 h 836946"/>
              <a:gd name="connsiteX20" fmla="*/ 0 w 1600200"/>
              <a:gd name="connsiteY20" fmla="*/ 117879 h 836946"/>
              <a:gd name="connsiteX0" fmla="*/ 0 w 1600200"/>
              <a:gd name="connsiteY0" fmla="*/ 117879 h 836946"/>
              <a:gd name="connsiteX1" fmla="*/ 117879 w 1600200"/>
              <a:gd name="connsiteY1" fmla="*/ 0 h 836946"/>
              <a:gd name="connsiteX2" fmla="*/ 266700 w 1600200"/>
              <a:gd name="connsiteY2" fmla="*/ 0 h 836946"/>
              <a:gd name="connsiteX3" fmla="*/ 266700 w 1600200"/>
              <a:gd name="connsiteY3" fmla="*/ 0 h 836946"/>
              <a:gd name="connsiteX4" fmla="*/ 666750 w 1600200"/>
              <a:gd name="connsiteY4" fmla="*/ 0 h 836946"/>
              <a:gd name="connsiteX5" fmla="*/ 1482321 w 1600200"/>
              <a:gd name="connsiteY5" fmla="*/ 0 h 836946"/>
              <a:gd name="connsiteX6" fmla="*/ 1600200 w 1600200"/>
              <a:gd name="connsiteY6" fmla="*/ 117879 h 836946"/>
              <a:gd name="connsiteX7" fmla="*/ 1600200 w 1600200"/>
              <a:gd name="connsiteY7" fmla="*/ 412570 h 836946"/>
              <a:gd name="connsiteX8" fmla="*/ 1600200 w 1600200"/>
              <a:gd name="connsiteY8" fmla="*/ 412570 h 836946"/>
              <a:gd name="connsiteX9" fmla="*/ 1600200 w 1600200"/>
              <a:gd name="connsiteY9" fmla="*/ 589385 h 836946"/>
              <a:gd name="connsiteX10" fmla="*/ 1600200 w 1600200"/>
              <a:gd name="connsiteY10" fmla="*/ 589383 h 836946"/>
              <a:gd name="connsiteX11" fmla="*/ 1482321 w 1600200"/>
              <a:gd name="connsiteY11" fmla="*/ 707262 h 836946"/>
              <a:gd name="connsiteX12" fmla="*/ 1217468 w 1600200"/>
              <a:gd name="connsiteY12" fmla="*/ 707262 h 836946"/>
              <a:gd name="connsiteX13" fmla="*/ 416452 w 1600200"/>
              <a:gd name="connsiteY13" fmla="*/ 836946 h 836946"/>
              <a:gd name="connsiteX14" fmla="*/ 910936 w 1600200"/>
              <a:gd name="connsiteY14" fmla="*/ 707262 h 836946"/>
              <a:gd name="connsiteX15" fmla="*/ 117879 w 1600200"/>
              <a:gd name="connsiteY15" fmla="*/ 707262 h 836946"/>
              <a:gd name="connsiteX16" fmla="*/ 0 w 1600200"/>
              <a:gd name="connsiteY16" fmla="*/ 589383 h 836946"/>
              <a:gd name="connsiteX17" fmla="*/ 0 w 1600200"/>
              <a:gd name="connsiteY17" fmla="*/ 589385 h 836946"/>
              <a:gd name="connsiteX18" fmla="*/ 0 w 1600200"/>
              <a:gd name="connsiteY18" fmla="*/ 412570 h 836946"/>
              <a:gd name="connsiteX19" fmla="*/ 0 w 1600200"/>
              <a:gd name="connsiteY19" fmla="*/ 412570 h 836946"/>
              <a:gd name="connsiteX20" fmla="*/ 0 w 1600200"/>
              <a:gd name="connsiteY20" fmla="*/ 117879 h 836946"/>
              <a:gd name="connsiteX0" fmla="*/ 0 w 1600200"/>
              <a:gd name="connsiteY0" fmla="*/ 117879 h 826555"/>
              <a:gd name="connsiteX1" fmla="*/ 117879 w 1600200"/>
              <a:gd name="connsiteY1" fmla="*/ 0 h 826555"/>
              <a:gd name="connsiteX2" fmla="*/ 266700 w 1600200"/>
              <a:gd name="connsiteY2" fmla="*/ 0 h 826555"/>
              <a:gd name="connsiteX3" fmla="*/ 266700 w 1600200"/>
              <a:gd name="connsiteY3" fmla="*/ 0 h 826555"/>
              <a:gd name="connsiteX4" fmla="*/ 666750 w 1600200"/>
              <a:gd name="connsiteY4" fmla="*/ 0 h 826555"/>
              <a:gd name="connsiteX5" fmla="*/ 1482321 w 1600200"/>
              <a:gd name="connsiteY5" fmla="*/ 0 h 826555"/>
              <a:gd name="connsiteX6" fmla="*/ 1600200 w 1600200"/>
              <a:gd name="connsiteY6" fmla="*/ 117879 h 826555"/>
              <a:gd name="connsiteX7" fmla="*/ 1600200 w 1600200"/>
              <a:gd name="connsiteY7" fmla="*/ 412570 h 826555"/>
              <a:gd name="connsiteX8" fmla="*/ 1600200 w 1600200"/>
              <a:gd name="connsiteY8" fmla="*/ 412570 h 826555"/>
              <a:gd name="connsiteX9" fmla="*/ 1600200 w 1600200"/>
              <a:gd name="connsiteY9" fmla="*/ 589385 h 826555"/>
              <a:gd name="connsiteX10" fmla="*/ 1600200 w 1600200"/>
              <a:gd name="connsiteY10" fmla="*/ 589383 h 826555"/>
              <a:gd name="connsiteX11" fmla="*/ 1482321 w 1600200"/>
              <a:gd name="connsiteY11" fmla="*/ 707262 h 826555"/>
              <a:gd name="connsiteX12" fmla="*/ 1217468 w 1600200"/>
              <a:gd name="connsiteY12" fmla="*/ 707262 h 826555"/>
              <a:gd name="connsiteX13" fmla="*/ 821697 w 1600200"/>
              <a:gd name="connsiteY13" fmla="*/ 826555 h 826555"/>
              <a:gd name="connsiteX14" fmla="*/ 910936 w 1600200"/>
              <a:gd name="connsiteY14" fmla="*/ 707262 h 826555"/>
              <a:gd name="connsiteX15" fmla="*/ 117879 w 1600200"/>
              <a:gd name="connsiteY15" fmla="*/ 707262 h 826555"/>
              <a:gd name="connsiteX16" fmla="*/ 0 w 1600200"/>
              <a:gd name="connsiteY16" fmla="*/ 589383 h 826555"/>
              <a:gd name="connsiteX17" fmla="*/ 0 w 1600200"/>
              <a:gd name="connsiteY17" fmla="*/ 589385 h 826555"/>
              <a:gd name="connsiteX18" fmla="*/ 0 w 1600200"/>
              <a:gd name="connsiteY18" fmla="*/ 412570 h 826555"/>
              <a:gd name="connsiteX19" fmla="*/ 0 w 1600200"/>
              <a:gd name="connsiteY19" fmla="*/ 412570 h 826555"/>
              <a:gd name="connsiteX20" fmla="*/ 0 w 1600200"/>
              <a:gd name="connsiteY20" fmla="*/ 117879 h 82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0200" h="826555">
                <a:moveTo>
                  <a:pt x="0" y="117879"/>
                </a:moveTo>
                <a:cubicBezTo>
                  <a:pt x="0" y="52776"/>
                  <a:pt x="52776" y="0"/>
                  <a:pt x="117879" y="0"/>
                </a:cubicBezTo>
                <a:lnTo>
                  <a:pt x="266700" y="0"/>
                </a:lnTo>
                <a:lnTo>
                  <a:pt x="266700" y="0"/>
                </a:lnTo>
                <a:lnTo>
                  <a:pt x="666750" y="0"/>
                </a:lnTo>
                <a:lnTo>
                  <a:pt x="1482321" y="0"/>
                </a:lnTo>
                <a:cubicBezTo>
                  <a:pt x="1547424" y="0"/>
                  <a:pt x="1600200" y="52776"/>
                  <a:pt x="1600200" y="117879"/>
                </a:cubicBezTo>
                <a:lnTo>
                  <a:pt x="1600200" y="412570"/>
                </a:lnTo>
                <a:lnTo>
                  <a:pt x="1600200" y="412570"/>
                </a:lnTo>
                <a:lnTo>
                  <a:pt x="1600200" y="589385"/>
                </a:lnTo>
                <a:lnTo>
                  <a:pt x="1600200" y="589383"/>
                </a:lnTo>
                <a:cubicBezTo>
                  <a:pt x="1600200" y="654486"/>
                  <a:pt x="1547424" y="707262"/>
                  <a:pt x="1482321" y="707262"/>
                </a:cubicBezTo>
                <a:lnTo>
                  <a:pt x="1217468" y="707262"/>
                </a:lnTo>
                <a:lnTo>
                  <a:pt x="821697" y="826555"/>
                </a:lnTo>
                <a:lnTo>
                  <a:pt x="910936" y="707262"/>
                </a:lnTo>
                <a:lnTo>
                  <a:pt x="117879" y="707262"/>
                </a:lnTo>
                <a:cubicBezTo>
                  <a:pt x="52776" y="707262"/>
                  <a:pt x="0" y="654486"/>
                  <a:pt x="0" y="589383"/>
                </a:cubicBezTo>
                <a:lnTo>
                  <a:pt x="0" y="589385"/>
                </a:lnTo>
                <a:lnTo>
                  <a:pt x="0" y="412570"/>
                </a:lnTo>
                <a:lnTo>
                  <a:pt x="0" y="412570"/>
                </a:lnTo>
                <a:lnTo>
                  <a:pt x="0" y="117879"/>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smtClean="0">
                <a:solidFill>
                  <a:schemeClr val="tx1"/>
                </a:solidFill>
                <a:latin typeface="Arial" pitchFamily="34" charset="0"/>
                <a:cs typeface="Arial" pitchFamily="34" charset="0"/>
              </a:rPr>
              <a:t>Tớ đi theo các ô có số bé hơn 60</a:t>
            </a:r>
            <a:endParaRPr lang="en-US" sz="1600" i="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103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
                                        </p:tgtEl>
                                        <p:attrNameLst>
                                          <p:attrName>style.color</p:attrName>
                                        </p:attrNameLst>
                                      </p:cBhvr>
                                      <p:to>
                                        <a:srgbClr val="DBE5F1"/>
                                      </p:to>
                                    </p:animClr>
                                    <p:animClr clrSpc="rgb" dir="cw">
                                      <p:cBhvr>
                                        <p:cTn id="7" dur="500" fill="hold"/>
                                        <p:tgtEl>
                                          <p:spTgt spid="2"/>
                                        </p:tgtEl>
                                        <p:attrNameLst>
                                          <p:attrName>fillcolor</p:attrName>
                                        </p:attrNameLst>
                                      </p:cBhvr>
                                      <p:to>
                                        <a:srgbClr val="DBE5F1"/>
                                      </p:to>
                                    </p:animClr>
                                    <p:set>
                                      <p:cBhvr>
                                        <p:cTn id="8" dur="500" fill="hold"/>
                                        <p:tgtEl>
                                          <p:spTgt spid="2"/>
                                        </p:tgtEl>
                                        <p:attrNameLst>
                                          <p:attrName>fill.type</p:attrName>
                                        </p:attrNameLst>
                                      </p:cBhvr>
                                      <p:to>
                                        <p:strVal val="solid"/>
                                      </p:to>
                                    </p:set>
                                    <p:set>
                                      <p:cBhvr>
                                        <p:cTn id="9" dur="500" fill="hold"/>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13"/>
                                        </p:tgtEl>
                                        <p:attrNameLst>
                                          <p:attrName>style.color</p:attrName>
                                        </p:attrNameLst>
                                      </p:cBhvr>
                                      <p:to>
                                        <a:srgbClr val="DBE5F1"/>
                                      </p:to>
                                    </p:animClr>
                                    <p:animClr clrSpc="rgb" dir="cw">
                                      <p:cBhvr>
                                        <p:cTn id="14" dur="500" fill="hold"/>
                                        <p:tgtEl>
                                          <p:spTgt spid="13"/>
                                        </p:tgtEl>
                                        <p:attrNameLst>
                                          <p:attrName>fillcolor</p:attrName>
                                        </p:attrNameLst>
                                      </p:cBhvr>
                                      <p:to>
                                        <a:srgbClr val="DBE5F1"/>
                                      </p:to>
                                    </p:animClr>
                                    <p:set>
                                      <p:cBhvr>
                                        <p:cTn id="15" dur="500" fill="hold"/>
                                        <p:tgtEl>
                                          <p:spTgt spid="13"/>
                                        </p:tgtEl>
                                        <p:attrNameLst>
                                          <p:attrName>fill.type</p:attrName>
                                        </p:attrNameLst>
                                      </p:cBhvr>
                                      <p:to>
                                        <p:strVal val="solid"/>
                                      </p:to>
                                    </p:set>
                                    <p:set>
                                      <p:cBhvr>
                                        <p:cTn id="16" dur="500" fill="hold"/>
                                        <p:tgtEl>
                                          <p:spTgt spid="13"/>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19"/>
                                        </p:tgtEl>
                                        <p:attrNameLst>
                                          <p:attrName>style.color</p:attrName>
                                        </p:attrNameLst>
                                      </p:cBhvr>
                                      <p:to>
                                        <a:srgbClr val="DBE5F1"/>
                                      </p:to>
                                    </p:animClr>
                                    <p:animClr clrSpc="rgb" dir="cw">
                                      <p:cBhvr>
                                        <p:cTn id="21" dur="500" fill="hold"/>
                                        <p:tgtEl>
                                          <p:spTgt spid="19"/>
                                        </p:tgtEl>
                                        <p:attrNameLst>
                                          <p:attrName>fillcolor</p:attrName>
                                        </p:attrNameLst>
                                      </p:cBhvr>
                                      <p:to>
                                        <a:srgbClr val="DBE5F1"/>
                                      </p:to>
                                    </p:animClr>
                                    <p:set>
                                      <p:cBhvr>
                                        <p:cTn id="22" dur="500" fill="hold"/>
                                        <p:tgtEl>
                                          <p:spTgt spid="19"/>
                                        </p:tgtEl>
                                        <p:attrNameLst>
                                          <p:attrName>fill.type</p:attrName>
                                        </p:attrNameLst>
                                      </p:cBhvr>
                                      <p:to>
                                        <p:strVal val="solid"/>
                                      </p:to>
                                    </p:set>
                                    <p:set>
                                      <p:cBhvr>
                                        <p:cTn id="23" dur="500" fill="hold"/>
                                        <p:tgtEl>
                                          <p:spTgt spid="19"/>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20"/>
                                        </p:tgtEl>
                                        <p:attrNameLst>
                                          <p:attrName>style.color</p:attrName>
                                        </p:attrNameLst>
                                      </p:cBhvr>
                                      <p:to>
                                        <a:srgbClr val="DBE5F1"/>
                                      </p:to>
                                    </p:animClr>
                                    <p:animClr clrSpc="rgb" dir="cw">
                                      <p:cBhvr>
                                        <p:cTn id="28" dur="500" fill="hold"/>
                                        <p:tgtEl>
                                          <p:spTgt spid="20"/>
                                        </p:tgtEl>
                                        <p:attrNameLst>
                                          <p:attrName>fillcolor</p:attrName>
                                        </p:attrNameLst>
                                      </p:cBhvr>
                                      <p:to>
                                        <a:srgbClr val="DBE5F1"/>
                                      </p:to>
                                    </p:animClr>
                                    <p:set>
                                      <p:cBhvr>
                                        <p:cTn id="29" dur="500" fill="hold"/>
                                        <p:tgtEl>
                                          <p:spTgt spid="20"/>
                                        </p:tgtEl>
                                        <p:attrNameLst>
                                          <p:attrName>fill.type</p:attrName>
                                        </p:attrNameLst>
                                      </p:cBhvr>
                                      <p:to>
                                        <p:strVal val="solid"/>
                                      </p:to>
                                    </p:set>
                                    <p:set>
                                      <p:cBhvr>
                                        <p:cTn id="30" dur="500" fill="hold"/>
                                        <p:tgtEl>
                                          <p:spTgt spid="20"/>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grpId="0" nodeType="clickEffect">
                                  <p:stCondLst>
                                    <p:cond delay="0"/>
                                  </p:stCondLst>
                                  <p:childTnLst>
                                    <p:animClr clrSpc="rgb" dir="cw">
                                      <p:cBhvr override="childStyle">
                                        <p:cTn id="34" dur="500" fill="hold"/>
                                        <p:tgtEl>
                                          <p:spTgt spid="15"/>
                                        </p:tgtEl>
                                        <p:attrNameLst>
                                          <p:attrName>style.color</p:attrName>
                                        </p:attrNameLst>
                                      </p:cBhvr>
                                      <p:to>
                                        <a:srgbClr val="DBE5F1"/>
                                      </p:to>
                                    </p:animClr>
                                    <p:animClr clrSpc="rgb" dir="cw">
                                      <p:cBhvr>
                                        <p:cTn id="35" dur="500" fill="hold"/>
                                        <p:tgtEl>
                                          <p:spTgt spid="15"/>
                                        </p:tgtEl>
                                        <p:attrNameLst>
                                          <p:attrName>fillcolor</p:attrName>
                                        </p:attrNameLst>
                                      </p:cBhvr>
                                      <p:to>
                                        <a:srgbClr val="DBE5F1"/>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9" presetClass="emph" presetSubtype="0" fill="hold" grpId="0" nodeType="clickEffect">
                                  <p:stCondLst>
                                    <p:cond delay="0"/>
                                  </p:stCondLst>
                                  <p:childTnLst>
                                    <p:animClr clrSpc="rgb" dir="cw">
                                      <p:cBhvr override="childStyle">
                                        <p:cTn id="41" dur="500" fill="hold"/>
                                        <p:tgtEl>
                                          <p:spTgt spid="16"/>
                                        </p:tgtEl>
                                        <p:attrNameLst>
                                          <p:attrName>style.color</p:attrName>
                                        </p:attrNameLst>
                                      </p:cBhvr>
                                      <p:to>
                                        <a:srgbClr val="DBE5F1"/>
                                      </p:to>
                                    </p:animClr>
                                    <p:animClr clrSpc="rgb" dir="cw">
                                      <p:cBhvr>
                                        <p:cTn id="42" dur="500" fill="hold"/>
                                        <p:tgtEl>
                                          <p:spTgt spid="16"/>
                                        </p:tgtEl>
                                        <p:attrNameLst>
                                          <p:attrName>fillcolor</p:attrName>
                                        </p:attrNameLst>
                                      </p:cBhvr>
                                      <p:to>
                                        <a:srgbClr val="DBE5F1"/>
                                      </p:to>
                                    </p:animClr>
                                    <p:set>
                                      <p:cBhvr>
                                        <p:cTn id="43" dur="500" fill="hold"/>
                                        <p:tgtEl>
                                          <p:spTgt spid="16"/>
                                        </p:tgtEl>
                                        <p:attrNameLst>
                                          <p:attrName>fill.type</p:attrName>
                                        </p:attrNameLst>
                                      </p:cBhvr>
                                      <p:to>
                                        <p:strVal val="solid"/>
                                      </p:to>
                                    </p:set>
                                    <p:set>
                                      <p:cBhvr>
                                        <p:cTn id="44" dur="500" fill="hold"/>
                                        <p:tgtEl>
                                          <p:spTgt spid="16"/>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31"/>
                                        </p:tgtEl>
                                        <p:attrNameLst>
                                          <p:attrName>style.color</p:attrName>
                                        </p:attrNameLst>
                                      </p:cBhvr>
                                      <p:to>
                                        <a:srgbClr val="CCC1D9"/>
                                      </p:to>
                                    </p:animClr>
                                    <p:animClr clrSpc="rgb" dir="cw">
                                      <p:cBhvr>
                                        <p:cTn id="49" dur="500" fill="hold"/>
                                        <p:tgtEl>
                                          <p:spTgt spid="31"/>
                                        </p:tgtEl>
                                        <p:attrNameLst>
                                          <p:attrName>fillcolor</p:attrName>
                                        </p:attrNameLst>
                                      </p:cBhvr>
                                      <p:to>
                                        <a:srgbClr val="CCC1D9"/>
                                      </p:to>
                                    </p:animClr>
                                    <p:set>
                                      <p:cBhvr>
                                        <p:cTn id="50" dur="500" fill="hold"/>
                                        <p:tgtEl>
                                          <p:spTgt spid="31"/>
                                        </p:tgtEl>
                                        <p:attrNameLst>
                                          <p:attrName>fill.type</p:attrName>
                                        </p:attrNameLst>
                                      </p:cBhvr>
                                      <p:to>
                                        <p:strVal val="solid"/>
                                      </p:to>
                                    </p:set>
                                    <p:set>
                                      <p:cBhvr>
                                        <p:cTn id="51" dur="500" fill="hold"/>
                                        <p:tgtEl>
                                          <p:spTgt spid="31"/>
                                        </p:tgtEl>
                                        <p:attrNameLst>
                                          <p:attrName>fill.on</p:attrName>
                                        </p:attrNameLst>
                                      </p:cBhvr>
                                      <p:to>
                                        <p:strVal val="true"/>
                                      </p:to>
                                    </p:set>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grpId="0" nodeType="clickEffect">
                                  <p:stCondLst>
                                    <p:cond delay="0"/>
                                  </p:stCondLst>
                                  <p:childTnLst>
                                    <p:animClr clrSpc="rgb" dir="cw">
                                      <p:cBhvr override="childStyle">
                                        <p:cTn id="55" dur="500" fill="hold"/>
                                        <p:tgtEl>
                                          <p:spTgt spid="25"/>
                                        </p:tgtEl>
                                        <p:attrNameLst>
                                          <p:attrName>style.color</p:attrName>
                                        </p:attrNameLst>
                                      </p:cBhvr>
                                      <p:to>
                                        <a:srgbClr val="CCC1D9"/>
                                      </p:to>
                                    </p:animClr>
                                    <p:animClr clrSpc="rgb" dir="cw">
                                      <p:cBhvr>
                                        <p:cTn id="56" dur="500" fill="hold"/>
                                        <p:tgtEl>
                                          <p:spTgt spid="25"/>
                                        </p:tgtEl>
                                        <p:attrNameLst>
                                          <p:attrName>fillcolor</p:attrName>
                                        </p:attrNameLst>
                                      </p:cBhvr>
                                      <p:to>
                                        <a:srgbClr val="CCC1D9"/>
                                      </p:to>
                                    </p:animClr>
                                    <p:set>
                                      <p:cBhvr>
                                        <p:cTn id="57" dur="500" fill="hold"/>
                                        <p:tgtEl>
                                          <p:spTgt spid="25"/>
                                        </p:tgtEl>
                                        <p:attrNameLst>
                                          <p:attrName>fill.type</p:attrName>
                                        </p:attrNameLst>
                                      </p:cBhvr>
                                      <p:to>
                                        <p:strVal val="solid"/>
                                      </p:to>
                                    </p:set>
                                    <p:set>
                                      <p:cBhvr>
                                        <p:cTn id="58" dur="500" fill="hold"/>
                                        <p:tgtEl>
                                          <p:spTgt spid="25"/>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9" presetClass="emph" presetSubtype="0" fill="hold" grpId="0" nodeType="clickEffect">
                                  <p:stCondLst>
                                    <p:cond delay="0"/>
                                  </p:stCondLst>
                                  <p:childTnLst>
                                    <p:animClr clrSpc="rgb" dir="cw">
                                      <p:cBhvr override="childStyle">
                                        <p:cTn id="62" dur="500" fill="hold"/>
                                        <p:tgtEl>
                                          <p:spTgt spid="26"/>
                                        </p:tgtEl>
                                        <p:attrNameLst>
                                          <p:attrName>style.color</p:attrName>
                                        </p:attrNameLst>
                                      </p:cBhvr>
                                      <p:to>
                                        <a:srgbClr val="CCC1D9"/>
                                      </p:to>
                                    </p:animClr>
                                    <p:animClr clrSpc="rgb" dir="cw">
                                      <p:cBhvr>
                                        <p:cTn id="63" dur="500" fill="hold"/>
                                        <p:tgtEl>
                                          <p:spTgt spid="26"/>
                                        </p:tgtEl>
                                        <p:attrNameLst>
                                          <p:attrName>fillcolor</p:attrName>
                                        </p:attrNameLst>
                                      </p:cBhvr>
                                      <p:to>
                                        <a:srgbClr val="CCC1D9"/>
                                      </p:to>
                                    </p:animClr>
                                    <p:set>
                                      <p:cBhvr>
                                        <p:cTn id="64" dur="500" fill="hold"/>
                                        <p:tgtEl>
                                          <p:spTgt spid="26"/>
                                        </p:tgtEl>
                                        <p:attrNameLst>
                                          <p:attrName>fill.type</p:attrName>
                                        </p:attrNameLst>
                                      </p:cBhvr>
                                      <p:to>
                                        <p:strVal val="solid"/>
                                      </p:to>
                                    </p:set>
                                    <p:set>
                                      <p:cBhvr>
                                        <p:cTn id="65" dur="500" fill="hold"/>
                                        <p:tgtEl>
                                          <p:spTgt spid="26"/>
                                        </p:tgtEl>
                                        <p:attrNameLst>
                                          <p:attrName>fill.on</p:attrName>
                                        </p:attrNameLst>
                                      </p:cBhvr>
                                      <p:to>
                                        <p:strVal val="true"/>
                                      </p:to>
                                    </p:set>
                                  </p:childTnLst>
                                </p:cTn>
                              </p:par>
                            </p:childTnLst>
                          </p:cTn>
                        </p:par>
                      </p:childTnLst>
                    </p:cTn>
                  </p:par>
                  <p:par>
                    <p:cTn id="66" fill="hold">
                      <p:stCondLst>
                        <p:cond delay="indefinite"/>
                      </p:stCondLst>
                      <p:childTnLst>
                        <p:par>
                          <p:cTn id="67" fill="hold">
                            <p:stCondLst>
                              <p:cond delay="0"/>
                            </p:stCondLst>
                            <p:childTnLst>
                              <p:par>
                                <p:cTn id="68" presetID="19" presetClass="emph" presetSubtype="0" fill="hold" grpId="0" nodeType="clickEffect">
                                  <p:stCondLst>
                                    <p:cond delay="0"/>
                                  </p:stCondLst>
                                  <p:childTnLst>
                                    <p:animClr clrSpc="rgb" dir="cw">
                                      <p:cBhvr override="childStyle">
                                        <p:cTn id="69" dur="500" fill="hold"/>
                                        <p:tgtEl>
                                          <p:spTgt spid="28"/>
                                        </p:tgtEl>
                                        <p:attrNameLst>
                                          <p:attrName>style.color</p:attrName>
                                        </p:attrNameLst>
                                      </p:cBhvr>
                                      <p:to>
                                        <a:srgbClr val="CCC1D9"/>
                                      </p:to>
                                    </p:animClr>
                                    <p:animClr clrSpc="rgb" dir="cw">
                                      <p:cBhvr>
                                        <p:cTn id="70" dur="500" fill="hold"/>
                                        <p:tgtEl>
                                          <p:spTgt spid="28"/>
                                        </p:tgtEl>
                                        <p:attrNameLst>
                                          <p:attrName>fillcolor</p:attrName>
                                        </p:attrNameLst>
                                      </p:cBhvr>
                                      <p:to>
                                        <a:srgbClr val="CCC1D9"/>
                                      </p:to>
                                    </p:animClr>
                                    <p:set>
                                      <p:cBhvr>
                                        <p:cTn id="71" dur="500" fill="hold"/>
                                        <p:tgtEl>
                                          <p:spTgt spid="28"/>
                                        </p:tgtEl>
                                        <p:attrNameLst>
                                          <p:attrName>fill.type</p:attrName>
                                        </p:attrNameLst>
                                      </p:cBhvr>
                                      <p:to>
                                        <p:strVal val="solid"/>
                                      </p:to>
                                    </p:set>
                                    <p:set>
                                      <p:cBhvr>
                                        <p:cTn id="72" dur="500" fill="hold"/>
                                        <p:tgtEl>
                                          <p:spTgt spid="28"/>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9" presetClass="emph" presetSubtype="0" fill="hold" grpId="0" nodeType="clickEffect">
                                  <p:stCondLst>
                                    <p:cond delay="0"/>
                                  </p:stCondLst>
                                  <p:childTnLst>
                                    <p:animClr clrSpc="rgb" dir="cw">
                                      <p:cBhvr override="childStyle">
                                        <p:cTn id="76" dur="500" fill="hold"/>
                                        <p:tgtEl>
                                          <p:spTgt spid="23"/>
                                        </p:tgtEl>
                                        <p:attrNameLst>
                                          <p:attrName>style.color</p:attrName>
                                        </p:attrNameLst>
                                      </p:cBhvr>
                                      <p:to>
                                        <a:srgbClr val="CCC1D9"/>
                                      </p:to>
                                    </p:animClr>
                                    <p:animClr clrSpc="rgb" dir="cw">
                                      <p:cBhvr>
                                        <p:cTn id="77" dur="500" fill="hold"/>
                                        <p:tgtEl>
                                          <p:spTgt spid="23"/>
                                        </p:tgtEl>
                                        <p:attrNameLst>
                                          <p:attrName>fillcolor</p:attrName>
                                        </p:attrNameLst>
                                      </p:cBhvr>
                                      <p:to>
                                        <a:srgbClr val="CCC1D9"/>
                                      </p:to>
                                    </p:animClr>
                                    <p:set>
                                      <p:cBhvr>
                                        <p:cTn id="78" dur="500" fill="hold"/>
                                        <p:tgtEl>
                                          <p:spTgt spid="23"/>
                                        </p:tgtEl>
                                        <p:attrNameLst>
                                          <p:attrName>fill.type</p:attrName>
                                        </p:attrNameLst>
                                      </p:cBhvr>
                                      <p:to>
                                        <p:strVal val="solid"/>
                                      </p:to>
                                    </p:set>
                                    <p:set>
                                      <p:cBhvr>
                                        <p:cTn id="79" dur="500" fill="hold"/>
                                        <p:tgtEl>
                                          <p:spTgt spid="2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P spid="16" grpId="0" animBg="1"/>
      <p:bldP spid="19" grpId="0" animBg="1"/>
      <p:bldP spid="20" grpId="0" animBg="1"/>
      <p:bldP spid="23" grpId="0" animBg="1"/>
      <p:bldP spid="25" grpId="0" animBg="1"/>
      <p:bldP spid="26" grpId="0" animBg="1"/>
      <p:bldP spid="28"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2386</TotalTime>
  <Words>318</Words>
  <Application>Microsoft Office PowerPoint</Application>
  <PresentationFormat>On-screen Show (16:9)</PresentationFormat>
  <Paragraphs>127</Paragraphs>
  <Slides>10</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.VnArial</vt:lpstr>
      <vt:lpstr>Arial</vt:lpstr>
      <vt:lpstr>Arial-Rounded</vt:lpstr>
      <vt:lpstr>Calibri</vt:lpstr>
      <vt:lpstr>Calibri Light</vt:lpstr>
      <vt:lpstr>HP001 4 hàng</vt:lpstr>
      <vt:lpstr>HP001 4H</vt:lpstr>
      <vt:lpstr>Office Theme</vt:lpstr>
      <vt:lpstr>1_Office Theme</vt:lpstr>
      <vt:lpstr>PowerPoint Presentation</vt:lpstr>
      <vt:lpstr>Chủ đề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dc:title>
  <dc:creator>PC</dc:creator>
  <cp:lastModifiedBy>ASUS</cp:lastModifiedBy>
  <cp:revision>371</cp:revision>
  <dcterms:created xsi:type="dcterms:W3CDTF">2021-01-09T02:19:28Z</dcterms:created>
  <dcterms:modified xsi:type="dcterms:W3CDTF">2022-04-03T01:30:10Z</dcterms:modified>
</cp:coreProperties>
</file>