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5" r:id="rId2"/>
    <p:sldId id="302" r:id="rId3"/>
    <p:sldId id="292" r:id="rId4"/>
    <p:sldId id="334" r:id="rId5"/>
    <p:sldId id="346" r:id="rId6"/>
    <p:sldId id="368" r:id="rId7"/>
    <p:sldId id="392" r:id="rId8"/>
    <p:sldId id="393" r:id="rId9"/>
    <p:sldId id="394" r:id="rId10"/>
    <p:sldId id="395" r:id="rId11"/>
    <p:sldId id="396" r:id="rId12"/>
    <p:sldId id="376" r:id="rId13"/>
    <p:sldId id="398" r:id="rId14"/>
    <p:sldId id="399" r:id="rId15"/>
    <p:sldId id="400" r:id="rId16"/>
    <p:sldId id="401" r:id="rId17"/>
    <p:sldId id="402" r:id="rId18"/>
    <p:sldId id="403" r:id="rId19"/>
    <p:sldId id="315" r:id="rId20"/>
    <p:sldId id="331" r:id="rId21"/>
    <p:sldId id="295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1" d="100"/>
          <a:sy n="61" d="100"/>
        </p:scale>
        <p:origin x="10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Review&amp;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95</a:t>
            </a:r>
          </a:p>
        </p:txBody>
      </p:sp>
    </p:spTree>
    <p:extLst>
      <p:ext uri="{BB962C8B-B14F-4D97-AF65-F5344CB8AC3E}">
        <p14:creationId xmlns:p14="http://schemas.microsoft.com/office/powerpoint/2010/main" val="41213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5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want some shorts.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want     shorts      I        some</a:t>
            </a:r>
          </a:p>
        </p:txBody>
      </p:sp>
    </p:spTree>
    <p:extLst>
      <p:ext uri="{BB962C8B-B14F-4D97-AF65-F5344CB8AC3E}">
        <p14:creationId xmlns:p14="http://schemas.microsoft.com/office/powerpoint/2010/main" val="7455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5314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I’m wearing a green T-shirt.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854200" y="2240930"/>
            <a:ext cx="950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‘m       a      I        T-shirt           green         wearing    </a:t>
            </a:r>
          </a:p>
        </p:txBody>
      </p:sp>
    </p:spTree>
    <p:extLst>
      <p:ext uri="{BB962C8B-B14F-4D97-AF65-F5344CB8AC3E}">
        <p14:creationId xmlns:p14="http://schemas.microsoft.com/office/powerpoint/2010/main" val="19906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3BCFE-5A49-448C-9641-3555EEFC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81175"/>
            <a:ext cx="9448800" cy="405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1FA06-0D49-4A72-9966-B986147ABCB2}"/>
              </a:ext>
            </a:extLst>
          </p:cNvPr>
          <p:cNvSpPr txBox="1"/>
          <p:nvPr/>
        </p:nvSpPr>
        <p:spPr>
          <a:xfrm>
            <a:off x="5013794" y="7118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" y="1332060"/>
            <a:ext cx="971947" cy="971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88" y="4960132"/>
            <a:ext cx="824310" cy="738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07" y="34290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7491" y="31590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socks?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317" y="12192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T-shirt.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317" y="4729062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694952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07" y="31242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691" y="28542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jeans?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15837855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boots?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red polo shirt and black jeans.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jacket.</a:t>
            </a:r>
          </a:p>
        </p:txBody>
      </p:sp>
    </p:spTree>
    <p:extLst>
      <p:ext uri="{BB962C8B-B14F-4D97-AF65-F5344CB8AC3E}">
        <p14:creationId xmlns:p14="http://schemas.microsoft.com/office/powerpoint/2010/main" val="2557188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Is that your belt?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it isn’t.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skirt.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dress.</a:t>
            </a:r>
          </a:p>
        </p:txBody>
      </p:sp>
    </p:spTree>
    <p:extLst>
      <p:ext uri="{BB962C8B-B14F-4D97-AF65-F5344CB8AC3E}">
        <p14:creationId xmlns:p14="http://schemas.microsoft.com/office/powerpoint/2010/main" val="11173811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1966526"/>
            <a:ext cx="971947" cy="971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9247" y="1746071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blue drees.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" y="419341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9247" y="396234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scarf.</a:t>
            </a:r>
          </a:p>
        </p:txBody>
      </p:sp>
    </p:spTree>
    <p:extLst>
      <p:ext uri="{BB962C8B-B14F-4D97-AF65-F5344CB8AC3E}">
        <p14:creationId xmlns:p14="http://schemas.microsoft.com/office/powerpoint/2010/main" val="180374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461962"/>
            <a:ext cx="4819650" cy="9810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2184400"/>
            <a:ext cx="10642600" cy="3238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• I can talk about different clothes.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• I can say what clothes I want.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• I can say what clothes I’m wearing.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2222500"/>
            <a:ext cx="9620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2260600"/>
            <a:ext cx="85725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3365500"/>
            <a:ext cx="96202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3403600"/>
            <a:ext cx="85725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87" y="4495800"/>
            <a:ext cx="962025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575" y="4533900"/>
            <a:ext cx="857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14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talking about what clothes they want, talking about what they're wearing, and asking and answering about their clothes.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6.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 about clothes, about what they are wearing.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75109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Review all vocabularies learnt in Unit 6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Practice asking and answering questions by clothes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</a:t>
            </a:r>
            <a:r>
              <a:rPr lang="en-US" sz="3600" i="1">
                <a:solidFill>
                  <a:srgbClr val="0070C0"/>
                </a:solidFill>
              </a:rPr>
              <a:t>67).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45).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96 SB).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4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do you want?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do     want       what        you     ?</a:t>
            </a:r>
          </a:p>
        </p:txBody>
      </p:sp>
    </p:spTree>
    <p:extLst>
      <p:ext uri="{BB962C8B-B14F-4D97-AF65-F5344CB8AC3E}">
        <p14:creationId xmlns:p14="http://schemas.microsoft.com/office/powerpoint/2010/main" val="851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529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you wearing?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What     you      are        wearing     ?</a:t>
            </a:r>
          </a:p>
        </p:txBody>
      </p:sp>
    </p:spTree>
    <p:extLst>
      <p:ext uri="{BB962C8B-B14F-4D97-AF65-F5344CB8AC3E}">
        <p14:creationId xmlns:p14="http://schemas.microsoft.com/office/powerpoint/2010/main" val="15488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244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those your jeans?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those     your      Are        jeans     ?</a:t>
            </a:r>
          </a:p>
        </p:txBody>
      </p:sp>
    </p:spTree>
    <p:extLst>
      <p:ext uri="{BB962C8B-B14F-4D97-AF65-F5344CB8AC3E}">
        <p14:creationId xmlns:p14="http://schemas.microsoft.com/office/powerpoint/2010/main" val="15177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10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aren’t     No,      they</a:t>
            </a:r>
          </a:p>
        </p:txBody>
      </p:sp>
    </p:spTree>
    <p:extLst>
      <p:ext uri="{BB962C8B-B14F-4D97-AF65-F5344CB8AC3E}">
        <p14:creationId xmlns:p14="http://schemas.microsoft.com/office/powerpoint/2010/main" val="19937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489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150</cp:revision>
  <dcterms:created xsi:type="dcterms:W3CDTF">2020-12-08T03:17:05Z</dcterms:created>
  <dcterms:modified xsi:type="dcterms:W3CDTF">2023-03-14T14:10:46Z</dcterms:modified>
</cp:coreProperties>
</file>