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5"/>
  </p:notesMasterIdLst>
  <p:sldIdLst>
    <p:sldId id="269" r:id="rId2"/>
    <p:sldId id="349" r:id="rId3"/>
    <p:sldId id="304" r:id="rId4"/>
    <p:sldId id="257" r:id="rId5"/>
    <p:sldId id="272" r:id="rId6"/>
    <p:sldId id="258" r:id="rId7"/>
    <p:sldId id="340" r:id="rId8"/>
    <p:sldId id="351" r:id="rId9"/>
    <p:sldId id="343" r:id="rId10"/>
    <p:sldId id="345" r:id="rId11"/>
    <p:sldId id="297" r:id="rId12"/>
    <p:sldId id="380" r:id="rId13"/>
    <p:sldId id="381" r:id="rId14"/>
    <p:sldId id="382" r:id="rId15"/>
    <p:sldId id="352" r:id="rId16"/>
    <p:sldId id="384" r:id="rId17"/>
    <p:sldId id="344" r:id="rId18"/>
    <p:sldId id="348" r:id="rId19"/>
    <p:sldId id="397" r:id="rId20"/>
    <p:sldId id="296" r:id="rId21"/>
    <p:sldId id="398" r:id="rId22"/>
    <p:sldId id="383" r:id="rId23"/>
    <p:sldId id="290" r:id="rId24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HP001 4 hàng" panose="020B0603050302020204" pitchFamily="34" charset="0"/>
      <p:regular r:id="rId37"/>
      <p:bold r:id="rId38"/>
    </p:embeddedFont>
    <p:embeddedFont>
      <p:font typeface="HP001 5 hàng" panose="020B0603050302020204" pitchFamily="34" charset="0"/>
      <p:regular r:id="rId39"/>
      <p:bold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  <p:embeddedFont>
      <p:font typeface="UTM Cookies" panose="02040603050506020204" pitchFamily="18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98D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05385A-E96A-47B9-987A-C939D41442C1}">
  <a:tblStyle styleId="{3305385A-E96A-47B9-987A-C939D41442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8" autoAdjust="0"/>
    <p:restoredTop sz="92819" autoAdjust="0"/>
  </p:normalViewPr>
  <p:slideViewPr>
    <p:cSldViewPr snapToGrid="0">
      <p:cViewPr varScale="1">
        <p:scale>
          <a:sx n="96" d="100"/>
          <a:sy n="96" d="100"/>
        </p:scale>
        <p:origin x="84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50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554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acae539fd4_4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acae539fd4_4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82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941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372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199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0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886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95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C88BF-527F-4598-B961-E5D0A0DE1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C4046F-E2E0-44F2-A516-3D421FBA0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4B39D-22C5-408B-BA8C-8B350EF7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807BF-B7C6-4235-903F-BB80F534F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8D09-E4F5-4EBC-9222-216A05C1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9908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E8FE5-810F-4077-98B1-ADE38C815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1D19A-C3C7-4A83-8EDD-E14A05E23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B4F64-1EC7-40DB-84D8-4E1D2E7C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35B46-BD34-4265-9434-736DB35F4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4E739-AC07-4162-9E2A-72FCD9A7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2169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3518A1-1AE1-496E-BF3E-45E60E8CD3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C43C41-2973-40CC-BEBF-B8B2816E1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1002D-0A12-43B4-96D3-B1A2EACA4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A4273-439A-4FF6-9B58-01A5EDA29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E3B13-2AF8-4E32-8687-4E196D86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4506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18084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2041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914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F5D5C-732A-49E9-A4BD-6BD19CBFE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9518A-7D81-4665-802C-5A962914B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58335-D25E-4B41-ABB3-0DE666C3A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2F3E6-F297-4AC5-B5D6-1BA3895B9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3A235-A9D7-4883-9125-F7E576FC6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3069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2D6C-1BAB-4829-AEFF-0B7328A13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46925-8CC1-4A0E-B8BF-A4104204B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78BBD-549C-41C2-834D-4C6E37705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E463F-B0D6-435B-827F-49F1A75E5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5F122-4A79-4DA0-84AB-BD0CE99B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5081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A9748-0D0D-46E9-982B-996B39DE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53E04-5DF6-4051-ACEE-35655BCCC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15027-C3ED-4DDA-8160-05785DFA2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06655-D5E7-4B55-BA66-0A0AEDA70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85CC1-B36E-477A-B3B0-9F5E10D99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87E41-E641-4500-B734-2411C5923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3452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7B661-F661-4770-A2D5-394C9F049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BAD2F-64E3-4D1B-B0DE-E927E0477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FC4D30-FEFB-46BC-BD0C-EFF8324F2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85FA33-28E4-4F9D-9930-9D0933988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9CE9ED-870B-4F2A-B2CE-0AA1BA3CE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66CB91-3E6E-4B95-BADD-F9CC3D216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6781BE-FB8A-44B1-ABB7-F19D01BB2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2C74A-E96D-4DDE-9406-3AEA74F9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2964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84F57-509A-4E44-96C0-B764187CD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7197B2-464E-428A-8ACD-020F2F72C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8879E4-852B-44BB-933A-5FA13AFAA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317B8-11D3-4687-9D0F-F69FF37C8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086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1F4569-CE73-4A43-AE10-8EB1DAD5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49D164-77E6-4E0E-9BE6-A505E513E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F0B91-EFAA-47BA-8E39-FA12A3DBB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3771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BB86A-A237-42AB-85AA-E7057E4CB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BFAC-6650-4A48-AA91-FEB2C653F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CE80-1A14-455C-9D5B-AC07C0723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474EE1-9E94-4F24-ADB4-85EA375CF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EDF3F-BEF5-4E78-BA32-59B742E2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FF834-6E22-483D-9C3B-44100FD71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9066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E5BE9-0252-4C46-BB03-A0717AD1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598AB7-E448-499E-801B-840F6155E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15A33B-8C07-4FFF-9BC5-199B67757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EA71B-B52F-4BF3-8054-230D648CB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1925F-B2A3-40BB-AE70-0DA1756D3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9C64B-F913-4D4A-BD66-6E465176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9886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3772BF-A6CC-41E2-B584-AD3DEFC76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D05BD-8AB4-4D16-94E5-6515E7DB1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0BA1D-1823-43EA-B248-D5D20B097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385A8-89C2-42CD-93AF-F9877518302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50AA0-EFC3-4B3D-99EB-540CA18B72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8F8D6-FD40-4FE8-A19D-912F9B262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2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5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42" y="1187385"/>
            <a:ext cx="6607346" cy="1451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580" y="3116903"/>
            <a:ext cx="8740829" cy="62324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342900" lvl="1" algn="ctr" defTabSz="342900" fontAlgn="base">
              <a:defRPr/>
            </a:pP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lang="en-US" altLang="zh-CN" sz="3600" b="1" i="1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044575" y="3487738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9372601" y="4443958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0364788" y="234315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2" y="3375453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2" y="3401820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887045" y="4163791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24811" y="1660876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313086"/>
      </p:ext>
    </p:extLst>
  </p:cSld>
  <p:clrMapOvr>
    <a:masterClrMapping/>
  </p:clrMapOvr>
  <p:transition advClick="0" advTm="127949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 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4714" y="273386"/>
            <a:ext cx="3917806" cy="4629354"/>
          </a:xfrm>
          <a:prstGeom prst="rect">
            <a:avLst/>
          </a:prstGeom>
        </p:spPr>
      </p:pic>
      <p:sp>
        <p:nvSpPr>
          <p:cNvPr id="7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9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3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9361" y="-1824759"/>
            <a:ext cx="4762385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7270016" y="-881901"/>
            <a:ext cx="2265087" cy="235988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8469577" y="1490658"/>
            <a:ext cx="818567" cy="924136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4036671" y="2014790"/>
            <a:ext cx="4744832" cy="3575505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1526719" y="1187329"/>
            <a:ext cx="4665701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62BD1A5-B9F3-42DA-A884-00B720347D19}"/>
              </a:ext>
            </a:extLst>
          </p:cNvPr>
          <p:cNvGrpSpPr/>
          <p:nvPr/>
        </p:nvGrpSpPr>
        <p:grpSpPr>
          <a:xfrm>
            <a:off x="1368744" y="554755"/>
            <a:ext cx="5832214" cy="876317"/>
            <a:chOff x="2007295" y="1048675"/>
            <a:chExt cx="6802934" cy="11162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7FE2E9-9370-4F09-A459-1BCC1EE02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E1E60B-4857-4FE6-8645-632B0519A31F}"/>
                </a:ext>
              </a:extLst>
            </p:cNvPr>
            <p:cNvSpPr/>
            <p:nvPr/>
          </p:nvSpPr>
          <p:spPr>
            <a:xfrm>
              <a:off x="2007295" y="1287447"/>
              <a:ext cx="6802934" cy="548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quốc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bào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349376B-8B14-4BEB-991E-256CD3E2D468}"/>
              </a:ext>
            </a:extLst>
          </p:cNvPr>
          <p:cNvSpPr txBox="1"/>
          <p:nvPr/>
        </p:nvSpPr>
        <p:spPr>
          <a:xfrm>
            <a:off x="1113061" y="1761038"/>
            <a:ext cx="634358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en-US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Y, T</a:t>
            </a:r>
            <a:endParaRPr lang="vi-VN" sz="3200" b="1" dirty="0">
              <a:solidFill>
                <a:srgbClr val="C0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7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62BD1A5-B9F3-42DA-A884-00B720347D19}"/>
              </a:ext>
            </a:extLst>
          </p:cNvPr>
          <p:cNvGrpSpPr/>
          <p:nvPr/>
        </p:nvGrpSpPr>
        <p:grpSpPr>
          <a:xfrm>
            <a:off x="1368744" y="554755"/>
            <a:ext cx="5832214" cy="876317"/>
            <a:chOff x="2007295" y="1048675"/>
            <a:chExt cx="6802934" cy="11162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7FE2E9-9370-4F09-A459-1BCC1EE02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E1E60B-4857-4FE6-8645-632B0519A31F}"/>
                </a:ext>
              </a:extLst>
            </p:cNvPr>
            <p:cNvSpPr/>
            <p:nvPr/>
          </p:nvSpPr>
          <p:spPr>
            <a:xfrm>
              <a:off x="2007295" y="1287447"/>
              <a:ext cx="6802934" cy="548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quốc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bào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8" name="Text Box 1725">
            <a:extLst>
              <a:ext uri="{FF2B5EF4-FFF2-40B4-BE49-F238E27FC236}">
                <a16:creationId xmlns:a16="http://schemas.microsoft.com/office/drawing/2014/main" id="{E2930ECB-2257-474C-806F-0C5EB7419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32" y="1671465"/>
            <a:ext cx="7497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AA0793FC-CBFE-4CE0-986C-7DEB56B2A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26" y="3388032"/>
            <a:ext cx="46574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8CBA8A26-094E-4B45-BD9B-2E6905622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26" y="2191176"/>
            <a:ext cx="749723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Y, T, g, b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1727">
            <a:extLst>
              <a:ext uri="{FF2B5EF4-FFF2-40B4-BE49-F238E27FC236}">
                <a16:creationId xmlns:a16="http://schemas.microsoft.com/office/drawing/2014/main" id="{E72A7725-E296-4117-81BF-CD28C2FC0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26" y="2866131"/>
            <a:ext cx="51657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q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</a:t>
            </a:r>
          </a:p>
        </p:txBody>
      </p:sp>
    </p:spTree>
    <p:extLst>
      <p:ext uri="{BB962C8B-B14F-4D97-AF65-F5344CB8AC3E}">
        <p14:creationId xmlns:p14="http://schemas.microsoft.com/office/powerpoint/2010/main" val="39871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62BD1A5-B9F3-42DA-A884-00B720347D19}"/>
              </a:ext>
            </a:extLst>
          </p:cNvPr>
          <p:cNvGrpSpPr/>
          <p:nvPr/>
        </p:nvGrpSpPr>
        <p:grpSpPr>
          <a:xfrm>
            <a:off x="1368744" y="554755"/>
            <a:ext cx="5832214" cy="876317"/>
            <a:chOff x="2007295" y="1048675"/>
            <a:chExt cx="6802934" cy="11162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7FE2E9-9370-4F09-A459-1BCC1EE02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E1E60B-4857-4FE6-8645-632B0519A31F}"/>
                </a:ext>
              </a:extLst>
            </p:cNvPr>
            <p:cNvSpPr/>
            <p:nvPr/>
          </p:nvSpPr>
          <p:spPr>
            <a:xfrm>
              <a:off x="2007295" y="1287447"/>
              <a:ext cx="6802934" cy="548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quốc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bào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12" name="Text Box 1736">
            <a:extLst>
              <a:ext uri="{FF2B5EF4-FFF2-40B4-BE49-F238E27FC236}">
                <a16:creationId xmlns:a16="http://schemas.microsoft.com/office/drawing/2014/main" id="{B30CB5CD-FA05-47CE-9B06-F28DC76B6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236" y="1731148"/>
            <a:ext cx="69777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 Box 1737">
            <a:extLst>
              <a:ext uri="{FF2B5EF4-FFF2-40B4-BE49-F238E27FC236}">
                <a16:creationId xmlns:a16="http://schemas.microsoft.com/office/drawing/2014/main" id="{F9435B06-5051-40A5-8FA2-A3A92D35C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48" y="2254368"/>
            <a:ext cx="7722703" cy="19774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 (</a:t>
            </a:r>
            <a:r>
              <a:rPr lang="en-US" alt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</a:t>
            </a:r>
            <a:r>
              <a:rPr lang="vi-VN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vi-VN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 </a:t>
            </a:r>
            <a:r>
              <a:rPr lang="en-US" alt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r>
              <a:rPr lang="en-US" alt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24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0B9123-73B9-443C-9B1C-F03BC1B1F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graphicFrame>
        <p:nvGraphicFramePr>
          <p:cNvPr id="6" name="Group 150">
            <a:extLst>
              <a:ext uri="{FF2B5EF4-FFF2-40B4-BE49-F238E27FC236}">
                <a16:creationId xmlns:a16="http://schemas.microsoft.com/office/drawing/2014/main" id="{CF757DD7-A4C8-42C1-A7B2-9C290AC12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689219"/>
              </p:ext>
            </p:extLst>
          </p:nvPr>
        </p:nvGraphicFramePr>
        <p:xfrm>
          <a:off x="1784476" y="660349"/>
          <a:ext cx="6047418" cy="685722"/>
        </p:xfrm>
        <a:graphic>
          <a:graphicData uri="http://schemas.openxmlformats.org/drawingml/2006/table">
            <a:tbl>
              <a:tblPr/>
              <a:tblGrid>
                <a:gridCol w="465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912156666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418286090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3260984895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826301582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125730665"/>
                    </a:ext>
                  </a:extLst>
                </a:gridCol>
              </a:tblGrid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25C1A08C-5EA9-43FD-82BC-CAAE1EFFD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576" y="358617"/>
            <a:ext cx="5946731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Yêu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D977E47D-369C-42FF-8A20-3B4F9D802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23" y="1899812"/>
            <a:ext cx="7280272" cy="5799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 cách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sz="255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737">
            <a:extLst>
              <a:ext uri="{FF2B5EF4-FFF2-40B4-BE49-F238E27FC236}">
                <a16:creationId xmlns:a16="http://schemas.microsoft.com/office/drawing/2014/main" id="{42990787-BD54-423B-B974-FD064821F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10" y="2454627"/>
            <a:ext cx="7500695" cy="1264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 cách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27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5">
            <a:extLst>
              <a:ext uri="{FF2B5EF4-FFF2-40B4-BE49-F238E27FC236}">
                <a16:creationId xmlns:a16="http://schemas.microsoft.com/office/drawing/2014/main" id="{FD8009CA-EBA0-48AF-83AF-AE5DB80E5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8043" y="340794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2" name="Rectangle 115">
            <a:extLst>
              <a:ext uri="{FF2B5EF4-FFF2-40B4-BE49-F238E27FC236}">
                <a16:creationId xmlns:a16="http://schemas.microsoft.com/office/drawing/2014/main" id="{E3272287-308A-429C-A543-47A63498C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3521" y="341527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35DCC45C-DC77-488D-8CE2-DEC1C6F7E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513" y="350072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 </a:t>
            </a: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CD9792AB-1A50-4459-B73B-57383C9FD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283" y="349339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8951A3D1-C273-4B4B-BE35-9523EAD68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812" y="340794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8" name="Rectangle 115">
            <a:extLst>
              <a:ext uri="{FF2B5EF4-FFF2-40B4-BE49-F238E27FC236}">
                <a16:creationId xmlns:a16="http://schemas.microsoft.com/office/drawing/2014/main" id="{5AD5A424-991E-4290-9FC1-36FBED4F8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0113" y="560019"/>
            <a:ext cx="5473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Tổ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3563B1DD-84C1-4820-933B-17496FD49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2795" y="562390"/>
            <a:ext cx="8485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quốc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1" name="Rectangle 115">
            <a:extLst>
              <a:ext uri="{FF2B5EF4-FFF2-40B4-BE49-F238E27FC236}">
                <a16:creationId xmlns:a16="http://schemas.microsoft.com/office/drawing/2014/main" id="{004A0BBA-9C0C-4843-9E58-2BC5AFD63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8398" y="561102"/>
            <a:ext cx="5977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yêu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GB" altLang="en-US" sz="24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2" name="Rectangle 115">
            <a:extLst>
              <a:ext uri="{FF2B5EF4-FFF2-40B4-BE49-F238E27FC236}">
                <a16:creationId xmlns:a16="http://schemas.microsoft.com/office/drawing/2014/main" id="{2E5B188F-377F-4518-B32C-0A67105F2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8981" y="565510"/>
            <a:ext cx="8219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đồng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3" name="Rectangle 115">
            <a:extLst>
              <a:ext uri="{FF2B5EF4-FFF2-40B4-BE49-F238E27FC236}">
                <a16:creationId xmlns:a16="http://schemas.microsoft.com/office/drawing/2014/main" id="{1B95819D-2B64-4CC9-9993-11EBF3604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781" y="560019"/>
            <a:ext cx="6559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bào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  <a:r>
              <a:rPr lang="en-GB" altLang="en-US" sz="24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01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2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0B9123-73B9-443C-9B1C-F03BC1B1F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graphicFrame>
        <p:nvGraphicFramePr>
          <p:cNvPr id="6" name="Group 150">
            <a:extLst>
              <a:ext uri="{FF2B5EF4-FFF2-40B4-BE49-F238E27FC236}">
                <a16:creationId xmlns:a16="http://schemas.microsoft.com/office/drawing/2014/main" id="{CF757DD7-A4C8-42C1-A7B2-9C290AC12030}"/>
              </a:ext>
            </a:extLst>
          </p:cNvPr>
          <p:cNvGraphicFramePr>
            <a:graphicFrameLocks noGrp="1"/>
          </p:cNvGraphicFramePr>
          <p:nvPr/>
        </p:nvGraphicFramePr>
        <p:xfrm>
          <a:off x="1784476" y="660349"/>
          <a:ext cx="6047418" cy="685722"/>
        </p:xfrm>
        <a:graphic>
          <a:graphicData uri="http://schemas.openxmlformats.org/drawingml/2006/table">
            <a:tbl>
              <a:tblPr/>
              <a:tblGrid>
                <a:gridCol w="465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912156666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418286090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3260984895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826301582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125730665"/>
                    </a:ext>
                  </a:extLst>
                </a:gridCol>
              </a:tblGrid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25C1A08C-5EA9-43FD-82BC-CAAE1EFFD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576" y="358617"/>
            <a:ext cx="5946731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Yêu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D977E47D-369C-42FF-8A20-3B4F9D802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23" y="1899812"/>
            <a:ext cx="7280272" cy="5799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 cách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sz="255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737">
            <a:extLst>
              <a:ext uri="{FF2B5EF4-FFF2-40B4-BE49-F238E27FC236}">
                <a16:creationId xmlns:a16="http://schemas.microsoft.com/office/drawing/2014/main" id="{42990787-BD54-423B-B974-FD064821F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10" y="2454627"/>
            <a:ext cx="7500695" cy="1264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 cách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27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5">
            <a:extLst>
              <a:ext uri="{FF2B5EF4-FFF2-40B4-BE49-F238E27FC236}">
                <a16:creationId xmlns:a16="http://schemas.microsoft.com/office/drawing/2014/main" id="{FD8009CA-EBA0-48AF-83AF-AE5DB80E5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8043" y="340794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2" name="Rectangle 115">
            <a:extLst>
              <a:ext uri="{FF2B5EF4-FFF2-40B4-BE49-F238E27FC236}">
                <a16:creationId xmlns:a16="http://schemas.microsoft.com/office/drawing/2014/main" id="{E3272287-308A-429C-A543-47A63498C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3521" y="341527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35DCC45C-DC77-488D-8CE2-DEC1C6F7E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513" y="350072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 </a:t>
            </a: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CD9792AB-1A50-4459-B73B-57383C9FD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283" y="349339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8951A3D1-C273-4B4B-BE35-9523EAD68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812" y="340794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8" name="Rectangle 115">
            <a:extLst>
              <a:ext uri="{FF2B5EF4-FFF2-40B4-BE49-F238E27FC236}">
                <a16:creationId xmlns:a16="http://schemas.microsoft.com/office/drawing/2014/main" id="{5AD5A424-991E-4290-9FC1-36FBED4F8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0113" y="560019"/>
            <a:ext cx="5473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Tổ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3563B1DD-84C1-4820-933B-17496FD49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2795" y="562390"/>
            <a:ext cx="8485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quốc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1" name="Rectangle 115">
            <a:extLst>
              <a:ext uri="{FF2B5EF4-FFF2-40B4-BE49-F238E27FC236}">
                <a16:creationId xmlns:a16="http://schemas.microsoft.com/office/drawing/2014/main" id="{004A0BBA-9C0C-4843-9E58-2BC5AFD63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8398" y="561102"/>
            <a:ext cx="5977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yêu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GB" altLang="en-US" sz="24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2" name="Rectangle 115">
            <a:extLst>
              <a:ext uri="{FF2B5EF4-FFF2-40B4-BE49-F238E27FC236}">
                <a16:creationId xmlns:a16="http://schemas.microsoft.com/office/drawing/2014/main" id="{2E5B188F-377F-4518-B32C-0A67105F2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8981" y="565510"/>
            <a:ext cx="8219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đồng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3" name="Rectangle 115">
            <a:extLst>
              <a:ext uri="{FF2B5EF4-FFF2-40B4-BE49-F238E27FC236}">
                <a16:creationId xmlns:a16="http://schemas.microsoft.com/office/drawing/2014/main" id="{1B95819D-2B64-4CC9-9993-11EBF3604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781" y="560019"/>
            <a:ext cx="6559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bào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  <a:r>
              <a:rPr lang="en-GB" altLang="en-US" sz="24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5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2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91" y="289795"/>
            <a:ext cx="7032729" cy="452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1" r="49512" b="18071"/>
          <a:stretch/>
        </p:blipFill>
        <p:spPr bwMode="auto">
          <a:xfrm>
            <a:off x="831678" y="927542"/>
            <a:ext cx="350232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39036" y="118079"/>
            <a:ext cx="2045480" cy="445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7" t="20851" r="219" b="15441"/>
          <a:stretch/>
        </p:blipFill>
        <p:spPr bwMode="auto">
          <a:xfrm>
            <a:off x="4844420" y="927542"/>
            <a:ext cx="371085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5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C1252EDB-8B59-420F-935A-7DF915F2B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1C3FC5-0423-4C10-8548-A073C0DFC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134033" y="2048381"/>
            <a:ext cx="1489667" cy="13468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E3D841-DBCC-44CB-BC11-4D62E5D8A05E}"/>
              </a:ext>
            </a:extLst>
          </p:cNvPr>
          <p:cNvGrpSpPr/>
          <p:nvPr/>
        </p:nvGrpSpPr>
        <p:grpSpPr>
          <a:xfrm>
            <a:off x="6134033" y="370278"/>
            <a:ext cx="1489667" cy="1346875"/>
            <a:chOff x="179882" y="202717"/>
            <a:chExt cx="3326130" cy="30073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AAC195-4D2E-4C3B-BD06-C28F805D13AB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C8033D9-39CE-4535-B26E-0A064922B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AF628DD-8DEA-4D57-A602-D9F68BE3A0B8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3E9F0-8C31-4087-BB81-E2DB086B6EA4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28B310-B774-4264-A16E-972B2150AE63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E2178B-2D7A-46D5-9A20-5779C712A48F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332FE1-F139-49CA-ABB3-FDA13B990C6C}"/>
              </a:ext>
            </a:extLst>
          </p:cNvPr>
          <p:cNvGrpSpPr/>
          <p:nvPr/>
        </p:nvGrpSpPr>
        <p:grpSpPr>
          <a:xfrm>
            <a:off x="1029351" y="3684887"/>
            <a:ext cx="5832214" cy="876317"/>
            <a:chOff x="1984109" y="1048675"/>
            <a:chExt cx="6802934" cy="111626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F5F1FD-C007-49C2-B195-24E4E12A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E54BAE6-1CB8-4FB0-84F3-39D64DFF92C5}"/>
                </a:ext>
              </a:extLst>
            </p:cNvPr>
            <p:cNvSpPr/>
            <p:nvPr/>
          </p:nvSpPr>
          <p:spPr>
            <a:xfrm>
              <a:off x="1984109" y="1308732"/>
              <a:ext cx="6802934" cy="514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quốc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bào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pic>
        <p:nvPicPr>
          <p:cNvPr id="18" name="Picture 230">
            <a:extLst>
              <a:ext uri="{FF2B5EF4-FFF2-40B4-BE49-F238E27FC236}">
                <a16:creationId xmlns:a16="http://schemas.microsoft.com/office/drawing/2014/main" id="{38358C21-07D5-4FDA-9820-A61855CC0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675" r="63365" b="20081"/>
          <a:stretch>
            <a:fillRect/>
          </a:stretch>
        </p:blipFill>
        <p:spPr bwMode="auto">
          <a:xfrm>
            <a:off x="3768807" y="1514444"/>
            <a:ext cx="1175529" cy="1798663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Line 26">
            <a:extLst>
              <a:ext uri="{FF2B5EF4-FFF2-40B4-BE49-F238E27FC236}">
                <a16:creationId xmlns:a16="http://schemas.microsoft.com/office/drawing/2014/main" id="{2F486B2A-38D9-4B36-AD7E-ABA0043D9B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80707" y="2223767"/>
            <a:ext cx="1131708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21" name="Group 722">
            <a:extLst>
              <a:ext uri="{FF2B5EF4-FFF2-40B4-BE49-F238E27FC236}">
                <a16:creationId xmlns:a16="http://schemas.microsoft.com/office/drawing/2014/main" id="{18AFD918-2F96-47C1-BE66-16FE8773F220}"/>
              </a:ext>
            </a:extLst>
          </p:cNvPr>
          <p:cNvGrpSpPr>
            <a:grpSpLocks/>
          </p:cNvGrpSpPr>
          <p:nvPr/>
        </p:nvGrpSpPr>
        <p:grpSpPr bwMode="auto">
          <a:xfrm>
            <a:off x="4200166" y="1934247"/>
            <a:ext cx="792285" cy="1426348"/>
            <a:chOff x="4876800" y="381000"/>
            <a:chExt cx="2699955" cy="5959974"/>
          </a:xfrm>
        </p:grpSpPr>
        <p:pic>
          <p:nvPicPr>
            <p:cNvPr id="22" name="Picture 231" descr="y hoa">
              <a:extLst>
                <a:ext uri="{FF2B5EF4-FFF2-40B4-BE49-F238E27FC236}">
                  <a16:creationId xmlns:a16="http://schemas.microsoft.com/office/drawing/2014/main" id="{3D06CAD0-21AC-4EB6-AD35-140477635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81000"/>
              <a:ext cx="2699955" cy="595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oup 714">
              <a:extLst>
                <a:ext uri="{FF2B5EF4-FFF2-40B4-BE49-F238E27FC236}">
                  <a16:creationId xmlns:a16="http://schemas.microsoft.com/office/drawing/2014/main" id="{4378BF02-CF9D-46B5-9A78-5B0E945564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3214" y="449946"/>
              <a:ext cx="2255502" cy="5609387"/>
              <a:chOff x="1117379" y="482989"/>
              <a:chExt cx="2255502" cy="5609387"/>
            </a:xfrm>
          </p:grpSpPr>
          <p:sp>
            <p:nvSpPr>
              <p:cNvPr id="24" name="Arc 232">
                <a:extLst>
                  <a:ext uri="{FF2B5EF4-FFF2-40B4-BE49-F238E27FC236}">
                    <a16:creationId xmlns:a16="http://schemas.microsoft.com/office/drawing/2014/main" id="{A91790BC-0F51-48A0-B799-D914C7BF8382}"/>
                  </a:ext>
                </a:extLst>
              </p:cNvPr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Arc 233">
                <a:extLst>
                  <a:ext uri="{FF2B5EF4-FFF2-40B4-BE49-F238E27FC236}">
                    <a16:creationId xmlns:a16="http://schemas.microsoft.com/office/drawing/2014/main" id="{4C264057-0DC7-48A7-B3A2-9835DD0CA050}"/>
                  </a:ext>
                </a:extLst>
              </p:cNvPr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Arc 234">
                <a:extLst>
                  <a:ext uri="{FF2B5EF4-FFF2-40B4-BE49-F238E27FC236}">
                    <a16:creationId xmlns:a16="http://schemas.microsoft.com/office/drawing/2014/main" id="{CB51A164-FE0E-4173-8F31-7AE9DD04E065}"/>
                  </a:ext>
                </a:extLst>
              </p:cNvPr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Arc 235">
                <a:extLst>
                  <a:ext uri="{FF2B5EF4-FFF2-40B4-BE49-F238E27FC236}">
                    <a16:creationId xmlns:a16="http://schemas.microsoft.com/office/drawing/2014/main" id="{7938BBD2-B166-4512-A5F2-EB8CE34C218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236">
                <a:extLst>
                  <a:ext uri="{FF2B5EF4-FFF2-40B4-BE49-F238E27FC236}">
                    <a16:creationId xmlns:a16="http://schemas.microsoft.com/office/drawing/2014/main" id="{D4309878-9C46-49E4-BBB8-11C701B1A2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 Box 237">
                <a:extLst>
                  <a:ext uri="{FF2B5EF4-FFF2-40B4-BE49-F238E27FC236}">
                    <a16:creationId xmlns:a16="http://schemas.microsoft.com/office/drawing/2014/main" id="{7F37089A-07F1-4CF5-BA16-B0043B31BC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0" name="Text Box 238">
                <a:extLst>
                  <a:ext uri="{FF2B5EF4-FFF2-40B4-BE49-F238E27FC236}">
                    <a16:creationId xmlns:a16="http://schemas.microsoft.com/office/drawing/2014/main" id="{7EA1C7BD-4ADF-47DC-B0D1-430AB99404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E0DC4FF-DB75-4FA9-AF3C-041372746919}"/>
              </a:ext>
            </a:extLst>
          </p:cNvPr>
          <p:cNvGrpSpPr/>
          <p:nvPr/>
        </p:nvGrpSpPr>
        <p:grpSpPr>
          <a:xfrm>
            <a:off x="1338094" y="611106"/>
            <a:ext cx="1742795" cy="2723322"/>
            <a:chOff x="1447800" y="668956"/>
            <a:chExt cx="3200400" cy="5959475"/>
          </a:xfrm>
        </p:grpSpPr>
        <p:pic>
          <p:nvPicPr>
            <p:cNvPr id="32" name="Picture 230">
              <a:extLst>
                <a:ext uri="{FF2B5EF4-FFF2-40B4-BE49-F238E27FC236}">
                  <a16:creationId xmlns:a16="http://schemas.microsoft.com/office/drawing/2014/main" id="{687D4DE4-2C2C-4CE3-AC73-6261E4494B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34346" r="54736" b="20081"/>
            <a:stretch>
              <a:fillRect/>
            </a:stretch>
          </p:blipFill>
          <p:spPr bwMode="auto">
            <a:xfrm>
              <a:off x="1460500" y="768350"/>
              <a:ext cx="3176588" cy="581342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" name="Group 703">
              <a:extLst>
                <a:ext uri="{FF2B5EF4-FFF2-40B4-BE49-F238E27FC236}">
                  <a16:creationId xmlns:a16="http://schemas.microsoft.com/office/drawing/2014/main" id="{75CB6B68-EC56-40A5-841F-5BA0F63A88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4963" y="735013"/>
              <a:ext cx="2254250" cy="5610225"/>
              <a:chOff x="1117379" y="482989"/>
              <a:chExt cx="2255502" cy="5609387"/>
            </a:xfrm>
          </p:grpSpPr>
          <p:sp>
            <p:nvSpPr>
              <p:cNvPr id="36" name="Arc 232">
                <a:extLst>
                  <a:ext uri="{FF2B5EF4-FFF2-40B4-BE49-F238E27FC236}">
                    <a16:creationId xmlns:a16="http://schemas.microsoft.com/office/drawing/2014/main" id="{16768EA7-2411-4792-8F46-D7261DFB4A9F}"/>
                  </a:ext>
                </a:extLst>
              </p:cNvPr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Arc 233">
                <a:extLst>
                  <a:ext uri="{FF2B5EF4-FFF2-40B4-BE49-F238E27FC236}">
                    <a16:creationId xmlns:a16="http://schemas.microsoft.com/office/drawing/2014/main" id="{BF469DD9-53AB-4E29-B9F7-80243C114C89}"/>
                  </a:ext>
                </a:extLst>
              </p:cNvPr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Arc 234">
                <a:extLst>
                  <a:ext uri="{FF2B5EF4-FFF2-40B4-BE49-F238E27FC236}">
                    <a16:creationId xmlns:a16="http://schemas.microsoft.com/office/drawing/2014/main" id="{B4B5B789-FEF6-4AD5-88A9-10049F3D47A4}"/>
                  </a:ext>
                </a:extLst>
              </p:cNvPr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Arc 235">
                <a:extLst>
                  <a:ext uri="{FF2B5EF4-FFF2-40B4-BE49-F238E27FC236}">
                    <a16:creationId xmlns:a16="http://schemas.microsoft.com/office/drawing/2014/main" id="{606B4AAE-5474-4A6E-A922-B9B18F23A8DB}"/>
                  </a:ext>
                </a:extLst>
              </p:cNvPr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Line 236">
                <a:extLst>
                  <a:ext uri="{FF2B5EF4-FFF2-40B4-BE49-F238E27FC236}">
                    <a16:creationId xmlns:a16="http://schemas.microsoft.com/office/drawing/2014/main" id="{4BD9742D-C31C-4154-A0EB-AB7877713E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 Box 237">
                <a:extLst>
                  <a:ext uri="{FF2B5EF4-FFF2-40B4-BE49-F238E27FC236}">
                    <a16:creationId xmlns:a16="http://schemas.microsoft.com/office/drawing/2014/main" id="{A35719E2-7FDC-4DFA-B264-2232FBE913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42" name="Text Box 238">
                <a:extLst>
                  <a:ext uri="{FF2B5EF4-FFF2-40B4-BE49-F238E27FC236}">
                    <a16:creationId xmlns:a16="http://schemas.microsoft.com/office/drawing/2014/main" id="{B82BE973-FF5F-4EF5-A8AF-B1FE9987A8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34" name="Line 26">
              <a:extLst>
                <a:ext uri="{FF2B5EF4-FFF2-40B4-BE49-F238E27FC236}">
                  <a16:creationId xmlns:a16="http://schemas.microsoft.com/office/drawing/2014/main" id="{72B488F1-6074-493C-BEE4-CDF1064D31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7800" y="4648200"/>
              <a:ext cx="3200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FF"/>
                  </a:solidFill>
                </a:ln>
                <a:latin typeface="Arial" charset="0"/>
                <a:cs typeface="Arial" charset="0"/>
              </a:endParaRPr>
            </a:p>
          </p:txBody>
        </p:sp>
        <p:pic>
          <p:nvPicPr>
            <p:cNvPr id="35" name="Picture 231" descr="y hoa">
              <a:extLst>
                <a:ext uri="{FF2B5EF4-FFF2-40B4-BE49-F238E27FC236}">
                  <a16:creationId xmlns:a16="http://schemas.microsoft.com/office/drawing/2014/main" id="{B3B89D8D-D2FF-4BF8-B943-31643F22E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68956"/>
              <a:ext cx="2698750" cy="59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097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sh dir="r"/>
      </p:transition>
    </mc:Choice>
    <mc:Fallback xmlns="">
      <p:transition advTm="200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7"/>
          <p:cNvSpPr/>
          <p:nvPr/>
        </p:nvSpPr>
        <p:spPr>
          <a:xfrm flipH="1">
            <a:off x="4846400" y="3275263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9" name="Google Shape;398;p38"/>
          <p:cNvGrpSpPr/>
          <p:nvPr/>
        </p:nvGrpSpPr>
        <p:grpSpPr>
          <a:xfrm flipH="1">
            <a:off x="6776535" y="246742"/>
            <a:ext cx="1702024" cy="1294426"/>
            <a:chOff x="6876425" y="1268933"/>
            <a:chExt cx="1653550" cy="1152165"/>
          </a:xfrm>
        </p:grpSpPr>
        <p:grpSp>
          <p:nvGrpSpPr>
            <p:cNvPr id="30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3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15;p38"/>
          <p:cNvGrpSpPr/>
          <p:nvPr/>
        </p:nvGrpSpPr>
        <p:grpSpPr>
          <a:xfrm>
            <a:off x="385641" y="232414"/>
            <a:ext cx="995941" cy="973021"/>
            <a:chOff x="-3118700" y="2365900"/>
            <a:chExt cx="741250" cy="792000"/>
          </a:xfrm>
        </p:grpSpPr>
        <p:sp>
          <p:nvSpPr>
            <p:cNvPr id="47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组合 23"/>
          <p:cNvGrpSpPr/>
          <p:nvPr/>
        </p:nvGrpSpPr>
        <p:grpSpPr>
          <a:xfrm>
            <a:off x="1728406" y="87733"/>
            <a:ext cx="5155335" cy="4896929"/>
            <a:chOff x="3084810" y="-335112"/>
            <a:chExt cx="5809496" cy="5760000"/>
          </a:xfrm>
        </p:grpSpPr>
        <p:grpSp>
          <p:nvGrpSpPr>
            <p:cNvPr id="58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60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1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59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973229" y="2629987"/>
            <a:ext cx="3204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2916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262" y="727832"/>
            <a:ext cx="2783479" cy="27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3609883" y="3511309"/>
            <a:ext cx="290133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405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05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405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sz="405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254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857068" y="1132662"/>
            <a:ext cx="583581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700341" y="2185369"/>
            <a:ext cx="6611765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920862" y="3600898"/>
            <a:ext cx="7146052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429188" y="1020187"/>
            <a:ext cx="1092084" cy="89644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241606" y="2269624"/>
              <a:ext cx="1097260" cy="1062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7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7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49079" y="2000849"/>
            <a:ext cx="1041006" cy="1056357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394930" y="4105476"/>
              <a:ext cx="1349011" cy="984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3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417447" y="3462784"/>
            <a:ext cx="1092084" cy="89644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678925" y="2118291"/>
              <a:ext cx="1336114" cy="1160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3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233176" y="234194"/>
            <a:ext cx="3242736" cy="778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33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33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33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33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1390085" y="2972988"/>
            <a:ext cx="4990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vi-VN" sz="3200" b="0" i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Tổ quốc, yêu đồng bào.</a:t>
            </a:r>
            <a:endParaRPr lang="en-US" sz="3200" b="1" kern="0" dirty="0">
              <a:solidFill>
                <a:srgbClr val="FF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pic>
        <p:nvPicPr>
          <p:cNvPr id="17" name="图片 4">
            <a:extLst>
              <a:ext uri="{FF2B5EF4-FFF2-40B4-BE49-F238E27FC236}">
                <a16:creationId xmlns:a16="http://schemas.microsoft.com/office/drawing/2014/main" id="{F2FAB0A9-C966-4AB0-BB26-FA3C0C666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6936" y="-1849260"/>
            <a:ext cx="4900773" cy="88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71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977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67"/>
          <p:cNvSpPr txBox="1">
            <a:spLocks noGrp="1"/>
          </p:cNvSpPr>
          <p:nvPr>
            <p:ph type="title"/>
          </p:nvPr>
        </p:nvSpPr>
        <p:spPr>
          <a:xfrm>
            <a:off x="1977720" y="2234421"/>
            <a:ext cx="5023841" cy="15790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</a:t>
            </a:r>
            <a:b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HỌC</a:t>
            </a:r>
            <a:endParaRPr sz="80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29" name="Google Shape;1829;p67"/>
          <p:cNvGrpSpPr/>
          <p:nvPr/>
        </p:nvGrpSpPr>
        <p:grpSpPr>
          <a:xfrm rot="-9026948">
            <a:off x="878321" y="1918074"/>
            <a:ext cx="1068245" cy="1196185"/>
            <a:chOff x="1835200" y="3337050"/>
            <a:chExt cx="279350" cy="312825"/>
          </a:xfrm>
        </p:grpSpPr>
        <p:sp>
          <p:nvSpPr>
            <p:cNvPr id="1830" name="Google Shape;1830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3" name="Google Shape;1833;p67"/>
          <p:cNvGrpSpPr/>
          <p:nvPr/>
        </p:nvGrpSpPr>
        <p:grpSpPr>
          <a:xfrm rot="2964127">
            <a:off x="7155347" y="1918073"/>
            <a:ext cx="1068254" cy="1196197"/>
            <a:chOff x="1835200" y="3337050"/>
            <a:chExt cx="279350" cy="312825"/>
          </a:xfrm>
        </p:grpSpPr>
        <p:sp>
          <p:nvSpPr>
            <p:cNvPr id="1834" name="Google Shape;1834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7" name="Google Shape;1837;p67"/>
          <p:cNvGrpSpPr/>
          <p:nvPr/>
        </p:nvGrpSpPr>
        <p:grpSpPr>
          <a:xfrm>
            <a:off x="3791250" y="376083"/>
            <a:ext cx="1561487" cy="1065909"/>
            <a:chOff x="6876425" y="1268933"/>
            <a:chExt cx="1561487" cy="1065909"/>
          </a:xfrm>
        </p:grpSpPr>
        <p:grpSp>
          <p:nvGrpSpPr>
            <p:cNvPr id="1838" name="Google Shape;1838;p67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1839" name="Google Shape;1839;p67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67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67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67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67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7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5" name="Google Shape;1845;p67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1846" name="Google Shape;1846;p67"/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67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67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67"/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67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67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67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3" name="Google Shape;1853;p67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6342" y="3023945"/>
            <a:ext cx="1337730" cy="2262513"/>
          </a:xfrm>
          <a:prstGeom prst="rect">
            <a:avLst/>
          </a:prstGeom>
        </p:spPr>
      </p:pic>
      <p:pic>
        <p:nvPicPr>
          <p:cNvPr id="31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45899"/>
            <a:ext cx="1293273" cy="1293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ữ Đẹp Mà Nết Càng Ngo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942" y="596646"/>
            <a:ext cx="6852059" cy="3854196"/>
          </a:xfrm>
        </p:spPr>
      </p:pic>
    </p:spTree>
    <p:extLst>
      <p:ext uri="{BB962C8B-B14F-4D97-AF65-F5344CB8AC3E}">
        <p14:creationId xmlns:p14="http://schemas.microsoft.com/office/powerpoint/2010/main" val="428357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6702105" y="2499742"/>
            <a:ext cx="1450504" cy="171714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5292080" y="3730752"/>
            <a:ext cx="3352800" cy="1412748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546712" y="0"/>
            <a:ext cx="5681472" cy="484022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7949936" y="1146844"/>
            <a:ext cx="1389888" cy="3791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420" y="2280952"/>
            <a:ext cx="6353741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78"/>
            <a:r>
              <a:rPr lang="en-US" altLang="zh-CN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zh-CN" sz="45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zh-CN" sz="45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5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79512" y="2311948"/>
            <a:ext cx="1873172" cy="2528276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6234624" y="1082836"/>
            <a:ext cx="1487424" cy="1444752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5255473" y="494572"/>
            <a:ext cx="1446632" cy="1304544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3012367" y="1375563"/>
            <a:ext cx="951413" cy="55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38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3038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549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857068" y="1132662"/>
            <a:ext cx="583581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700341" y="2185369"/>
            <a:ext cx="6611765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920862" y="3600898"/>
            <a:ext cx="7146052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429188" y="1020187"/>
            <a:ext cx="1092084" cy="89644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241606" y="2269624"/>
              <a:ext cx="1097260" cy="1062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7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7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49079" y="2000849"/>
            <a:ext cx="1041006" cy="1056357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394930" y="4105476"/>
              <a:ext cx="1349011" cy="984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3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417447" y="3462784"/>
            <a:ext cx="1092084" cy="89644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678925" y="2118291"/>
              <a:ext cx="1336114" cy="1160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3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233176" y="234194"/>
            <a:ext cx="3242736" cy="778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33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33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33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33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1390085" y="2972988"/>
            <a:ext cx="4990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vi-VN" sz="3200" b="0" i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Tổ quốc, yêu đồng bào.</a:t>
            </a:r>
            <a:endParaRPr lang="en-US" sz="3200" b="1" kern="0" dirty="0">
              <a:solidFill>
                <a:srgbClr val="FF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pic>
        <p:nvPicPr>
          <p:cNvPr id="17" name="图片 4">
            <a:extLst>
              <a:ext uri="{FF2B5EF4-FFF2-40B4-BE49-F238E27FC236}">
                <a16:creationId xmlns:a16="http://schemas.microsoft.com/office/drawing/2014/main" id="{F2FAB0A9-C966-4AB0-BB26-FA3C0C666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6936" y="-1849260"/>
            <a:ext cx="4900773" cy="88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0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40153" y="756341"/>
            <a:ext cx="3318537" cy="1021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2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85425" y="1350718"/>
            <a:ext cx="152272" cy="2953791"/>
            <a:chOff x="1042416" y="804672"/>
            <a:chExt cx="210312" cy="43616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422256" y="795375"/>
            <a:ext cx="1937416" cy="143408"/>
            <a:chOff x="5440680" y="1322832"/>
            <a:chExt cx="3017520" cy="19507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132847" y="2391687"/>
            <a:ext cx="1051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8 ô li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1675186" y="365586"/>
            <a:ext cx="15117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C08CA-0477-4096-8C00-9D21E89FDA12}"/>
              </a:ext>
            </a:extLst>
          </p:cNvPr>
          <p:cNvSpPr txBox="1"/>
          <p:nvPr/>
        </p:nvSpPr>
        <p:spPr>
          <a:xfrm>
            <a:off x="4840153" y="2430589"/>
            <a:ext cx="35527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  <a:r>
              <a:rPr lang="en-US" sz="2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7" name="Group 22">
            <a:extLst>
              <a:ext uri="{FF2B5EF4-FFF2-40B4-BE49-F238E27FC236}">
                <a16:creationId xmlns:a16="http://schemas.microsoft.com/office/drawing/2014/main" id="{D51A9D28-6B61-4F8E-BD13-5422CCA3F352}"/>
              </a:ext>
            </a:extLst>
          </p:cNvPr>
          <p:cNvGrpSpPr>
            <a:grpSpLocks/>
          </p:cNvGrpSpPr>
          <p:nvPr/>
        </p:nvGrpSpPr>
        <p:grpSpPr bwMode="auto">
          <a:xfrm>
            <a:off x="1438167" y="967019"/>
            <a:ext cx="2318824" cy="3342637"/>
            <a:chOff x="5268913" y="914400"/>
            <a:chExt cx="2960687" cy="5578475"/>
          </a:xfrm>
        </p:grpSpPr>
        <p:grpSp>
          <p:nvGrpSpPr>
            <p:cNvPr id="18" name="Group 229">
              <a:extLst>
                <a:ext uri="{FF2B5EF4-FFF2-40B4-BE49-F238E27FC236}">
                  <a16:creationId xmlns:a16="http://schemas.microsoft.com/office/drawing/2014/main" id="{2EBDBC26-5C8A-4272-89A1-DE5AFC89BC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27" name="Picture 230">
                <a:extLst>
                  <a:ext uri="{FF2B5EF4-FFF2-40B4-BE49-F238E27FC236}">
                    <a16:creationId xmlns:a16="http://schemas.microsoft.com/office/drawing/2014/main" id="{99862658-75D9-4431-981B-C9887CAF5E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31" descr="y hoa">
                <a:extLst>
                  <a:ext uri="{FF2B5EF4-FFF2-40B4-BE49-F238E27FC236}">
                    <a16:creationId xmlns:a16="http://schemas.microsoft.com/office/drawing/2014/main" id="{C5AB7D1C-F317-4DF5-ADC5-ED04D09C74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" name="Group 703">
              <a:extLst>
                <a:ext uri="{FF2B5EF4-FFF2-40B4-BE49-F238E27FC236}">
                  <a16:creationId xmlns:a16="http://schemas.microsoft.com/office/drawing/2014/main" id="{DB949890-30C8-4339-8226-401399CFA6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20" name="Arc 232">
                <a:extLst>
                  <a:ext uri="{FF2B5EF4-FFF2-40B4-BE49-F238E27FC236}">
                    <a16:creationId xmlns:a16="http://schemas.microsoft.com/office/drawing/2014/main" id="{FFC04D8F-3AD4-42B2-A0B7-F9E2D941D0C8}"/>
                  </a:ext>
                </a:extLst>
              </p:cNvPr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Arc 233">
                <a:extLst>
                  <a:ext uri="{FF2B5EF4-FFF2-40B4-BE49-F238E27FC236}">
                    <a16:creationId xmlns:a16="http://schemas.microsoft.com/office/drawing/2014/main" id="{BABBE6ED-A8A1-417C-BAD8-71476BE0D4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Arc 234">
                <a:extLst>
                  <a:ext uri="{FF2B5EF4-FFF2-40B4-BE49-F238E27FC236}">
                    <a16:creationId xmlns:a16="http://schemas.microsoft.com/office/drawing/2014/main" id="{47436E13-84F2-4D17-92C6-D14644316372}"/>
                  </a:ext>
                </a:extLst>
              </p:cNvPr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Arc 235">
                <a:extLst>
                  <a:ext uri="{FF2B5EF4-FFF2-40B4-BE49-F238E27FC236}">
                    <a16:creationId xmlns:a16="http://schemas.microsoft.com/office/drawing/2014/main" id="{17661613-42B2-430B-A7CA-3E08FEF683C8}"/>
                  </a:ext>
                </a:extLst>
              </p:cNvPr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236">
                <a:extLst>
                  <a:ext uri="{FF2B5EF4-FFF2-40B4-BE49-F238E27FC236}">
                    <a16:creationId xmlns:a16="http://schemas.microsoft.com/office/drawing/2014/main" id="{4F5AAE6F-F48E-41EF-A8A0-A7FA204A9F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 Box 237">
                <a:extLst>
                  <a:ext uri="{FF2B5EF4-FFF2-40B4-BE49-F238E27FC236}">
                    <a16:creationId xmlns:a16="http://schemas.microsoft.com/office/drawing/2014/main" id="{D2478FC1-422E-4179-ACF0-9AB9F2D098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6" name="Text Box 238">
                <a:extLst>
                  <a:ext uri="{FF2B5EF4-FFF2-40B4-BE49-F238E27FC236}">
                    <a16:creationId xmlns:a16="http://schemas.microsoft.com/office/drawing/2014/main" id="{7B71D35E-3435-4420-B91E-5C4FD19ADB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29" name="图片 4">
            <a:extLst>
              <a:ext uri="{FF2B5EF4-FFF2-40B4-BE49-F238E27FC236}">
                <a16:creationId xmlns:a16="http://schemas.microsoft.com/office/drawing/2014/main" id="{21DC0E83-4C28-47B3-8595-24A21256B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6936" y="-1849260"/>
            <a:ext cx="4900773" cy="88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4572000" y="370588"/>
            <a:ext cx="2168191" cy="2929203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1133841" y="489509"/>
            <a:ext cx="2083561" cy="1995274"/>
            <a:chOff x="700314" y="1752600"/>
            <a:chExt cx="3962400" cy="4508501"/>
          </a:xfrm>
        </p:grpSpPr>
        <p:pic>
          <p:nvPicPr>
            <p:cNvPr id="3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49474" r="54736" b="20477"/>
            <a:stretch>
              <a:fillRect/>
            </a:stretch>
          </p:blipFill>
          <p:spPr bwMode="auto">
            <a:xfrm>
              <a:off x="990600" y="1752600"/>
              <a:ext cx="3570288" cy="434317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8" t="23959" r="27379" b="41666"/>
            <a:stretch>
              <a:fillRect/>
            </a:stretch>
          </p:blipFill>
          <p:spPr bwMode="auto">
            <a:xfrm>
              <a:off x="700314" y="2451100"/>
              <a:ext cx="3962400" cy="381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8DE8B08-0E50-4EC4-BD02-FA546B0D287C}"/>
              </a:ext>
            </a:extLst>
          </p:cNvPr>
          <p:cNvSpPr txBox="1"/>
          <p:nvPr/>
        </p:nvSpPr>
        <p:spPr>
          <a:xfrm>
            <a:off x="610944" y="3603743"/>
            <a:ext cx="7671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Ư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2" name="图片 4">
            <a:extLst>
              <a:ext uri="{FF2B5EF4-FFF2-40B4-BE49-F238E27FC236}">
                <a16:creationId xmlns:a16="http://schemas.microsoft.com/office/drawing/2014/main" id="{7DAE4D55-C22D-4F29-9153-9F232CB3F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6936" y="-1849260"/>
            <a:ext cx="4900773" cy="88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9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EF2D27-0932-4147-8FC1-1FEFC7965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6936" y="-1849260"/>
            <a:ext cx="4900773" cy="8825324"/>
          </a:xfrm>
          <a:prstGeom prst="rect">
            <a:avLst/>
          </a:prstGeom>
        </p:spPr>
      </p:pic>
      <p:pic>
        <p:nvPicPr>
          <p:cNvPr id="6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77299FB0-5874-41FF-A2EB-966F909975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5942"/>
          <a:stretch/>
        </p:blipFill>
        <p:spPr>
          <a:xfrm>
            <a:off x="2065998" y="1206490"/>
            <a:ext cx="4871515" cy="2954223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847ED3-377F-4693-873B-927556D0D298}"/>
              </a:ext>
            </a:extLst>
          </p:cNvPr>
          <p:cNvSpPr txBox="1"/>
          <p:nvPr/>
        </p:nvSpPr>
        <p:spPr>
          <a:xfrm>
            <a:off x="1868299" y="317351"/>
            <a:ext cx="543804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49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8" name="Picture 2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675" r="63365" b="20081"/>
          <a:stretch>
            <a:fillRect/>
          </a:stretch>
        </p:blipFill>
        <p:spPr bwMode="auto">
          <a:xfrm>
            <a:off x="5425771" y="1448597"/>
            <a:ext cx="1915828" cy="2931386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Line 26"/>
          <p:cNvSpPr>
            <a:spLocks noChangeShapeType="1"/>
          </p:cNvSpPr>
          <p:nvPr/>
        </p:nvSpPr>
        <p:spPr bwMode="auto">
          <a:xfrm>
            <a:off x="5437671" y="2157920"/>
            <a:ext cx="1884592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5427259" y="3406474"/>
            <a:ext cx="19708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71" name="Group 722"/>
          <p:cNvGrpSpPr>
            <a:grpSpLocks/>
          </p:cNvGrpSpPr>
          <p:nvPr/>
        </p:nvGrpSpPr>
        <p:grpSpPr bwMode="auto">
          <a:xfrm>
            <a:off x="5857130" y="1868400"/>
            <a:ext cx="1319363" cy="2324602"/>
            <a:chOff x="4876800" y="381000"/>
            <a:chExt cx="2699955" cy="5959974"/>
          </a:xfrm>
        </p:grpSpPr>
        <p:pic>
          <p:nvPicPr>
            <p:cNvPr id="7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81000"/>
              <a:ext cx="2699955" cy="595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3" name="Group 714"/>
            <p:cNvGrpSpPr>
              <a:grpSpLocks/>
            </p:cNvGrpSpPr>
            <p:nvPr/>
          </p:nvGrpSpPr>
          <p:grpSpPr bwMode="auto">
            <a:xfrm>
              <a:off x="5033214" y="449946"/>
              <a:ext cx="2255502" cy="5609387"/>
              <a:chOff x="1117379" y="482989"/>
              <a:chExt cx="2255502" cy="5609387"/>
            </a:xfrm>
          </p:grpSpPr>
          <p:sp>
            <p:nvSpPr>
              <p:cNvPr id="74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0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914805" y="457200"/>
            <a:ext cx="2902214" cy="4438357"/>
            <a:chOff x="1447800" y="668956"/>
            <a:chExt cx="3200400" cy="5959475"/>
          </a:xfrm>
        </p:grpSpPr>
        <p:pic>
          <p:nvPicPr>
            <p:cNvPr id="59" name="Picture 2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34346" r="54736" b="20081"/>
            <a:stretch>
              <a:fillRect/>
            </a:stretch>
          </p:blipFill>
          <p:spPr bwMode="auto">
            <a:xfrm>
              <a:off x="1460500" y="768350"/>
              <a:ext cx="3176588" cy="581342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Group 703"/>
            <p:cNvGrpSpPr>
              <a:grpSpLocks/>
            </p:cNvGrpSpPr>
            <p:nvPr/>
          </p:nvGrpSpPr>
          <p:grpSpPr bwMode="auto">
            <a:xfrm>
              <a:off x="1604963" y="735013"/>
              <a:ext cx="2254250" cy="5610225"/>
              <a:chOff x="1117379" y="482989"/>
              <a:chExt cx="2255502" cy="5609387"/>
            </a:xfrm>
          </p:grpSpPr>
          <p:sp>
            <p:nvSpPr>
              <p:cNvPr id="61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67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81" name="Line 26"/>
            <p:cNvSpPr>
              <a:spLocks noChangeShapeType="1"/>
            </p:cNvSpPr>
            <p:nvPr/>
          </p:nvSpPr>
          <p:spPr bwMode="auto">
            <a:xfrm>
              <a:off x="1447800" y="4648200"/>
              <a:ext cx="3200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FF"/>
                  </a:solidFill>
                </a:ln>
                <a:latin typeface="Arial" charset="0"/>
                <a:cs typeface="Arial" charset="0"/>
              </a:endParaRPr>
            </a:p>
          </p:txBody>
        </p:sp>
        <p:pic>
          <p:nvPicPr>
            <p:cNvPr id="8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68956"/>
              <a:ext cx="2698750" cy="59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48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</TotalTime>
  <Words>423</Words>
  <Application>Microsoft Office PowerPoint</Application>
  <PresentationFormat>On-screen Show (16:9)</PresentationFormat>
  <Paragraphs>90</Paragraphs>
  <Slides>23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Calibri Light</vt:lpstr>
      <vt:lpstr>Cambria</vt:lpstr>
      <vt:lpstr>Arial</vt:lpstr>
      <vt:lpstr>等线</vt:lpstr>
      <vt:lpstr>Arial-Rounded</vt:lpstr>
      <vt:lpstr>UTM Cookies</vt:lpstr>
      <vt:lpstr>iCiel Cadena</vt:lpstr>
      <vt:lpstr>HP001 4 hàng</vt:lpstr>
      <vt:lpstr>Times New Roman</vt:lpstr>
      <vt:lpstr>HP001 5 hàng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viết</vt:lpstr>
      <vt:lpstr>Tập viết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viết</vt:lpstr>
      <vt:lpstr>PowerPoint Presentation</vt:lpstr>
      <vt:lpstr>PowerPoint Presentation</vt:lpstr>
      <vt:lpstr>PowerPoint Presentation</vt:lpstr>
      <vt:lpstr>PowerPoint Presentation</vt:lpstr>
      <vt:lpstr>CỦNG CỐ 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Adminstrator</dc:creator>
  <cp:lastModifiedBy>Hello</cp:lastModifiedBy>
  <cp:revision>61</cp:revision>
  <dcterms:modified xsi:type="dcterms:W3CDTF">2022-03-12T12:05:30Z</dcterms:modified>
</cp:coreProperties>
</file>