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8" r:id="rId4"/>
    <p:sldMasterId id="2147483692" r:id="rId5"/>
  </p:sldMasterIdLst>
  <p:sldIdLst>
    <p:sldId id="386" r:id="rId6"/>
    <p:sldId id="387" r:id="rId7"/>
    <p:sldId id="371" r:id="rId8"/>
    <p:sldId id="337" r:id="rId9"/>
    <p:sldId id="339" r:id="rId10"/>
    <p:sldId id="388" r:id="rId11"/>
    <p:sldId id="372" r:id="rId12"/>
    <p:sldId id="378" r:id="rId13"/>
    <p:sldId id="389" r:id="rId14"/>
    <p:sldId id="373" r:id="rId15"/>
    <p:sldId id="390" r:id="rId16"/>
    <p:sldId id="391" r:id="rId17"/>
    <p:sldId id="404" r:id="rId18"/>
    <p:sldId id="393" r:id="rId19"/>
    <p:sldId id="347" r:id="rId20"/>
    <p:sldId id="394" r:id="rId21"/>
    <p:sldId id="350" r:id="rId22"/>
    <p:sldId id="396" r:id="rId23"/>
    <p:sldId id="352" r:id="rId24"/>
    <p:sldId id="398" r:id="rId25"/>
    <p:sldId id="354" r:id="rId26"/>
    <p:sldId id="397" r:id="rId27"/>
    <p:sldId id="357" r:id="rId28"/>
    <p:sldId id="381" r:id="rId29"/>
    <p:sldId id="359" r:id="rId30"/>
    <p:sldId id="400" r:id="rId31"/>
    <p:sldId id="401" r:id="rId32"/>
    <p:sldId id="365" r:id="rId33"/>
    <p:sldId id="366" r:id="rId34"/>
    <p:sldId id="367" r:id="rId35"/>
    <p:sldId id="402" r:id="rId36"/>
    <p:sldId id="403" r:id="rId37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6D04"/>
    <a:srgbClr val="3333FF"/>
    <a:srgbClr val="F8F9BD"/>
    <a:srgbClr val="CDC89F"/>
    <a:srgbClr val="DAD6B8"/>
    <a:srgbClr val="BEB784"/>
    <a:srgbClr val="FF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GI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12/03/2022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63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2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2022/3/12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4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0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0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081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4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74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B611-B8EA-4B04-AB51-1DD7463C3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23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B092-3F70-4BA9-A6E9-E948332E2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17B28-E6C8-4556-90F8-7AAC4AE2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3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12/03/2022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170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34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2022/3/12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6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31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1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8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1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429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5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i="0" u="non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12/03/2022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fld id="{76C8D3DD-C312-4DCF-89D2-990B6FD19585}" type="slidenum">
              <a:rPr lang="en-US" altLang="en-US" smtClean="0">
                <a:cs typeface="Arial" charset="0"/>
              </a:rPr>
              <a:pPr/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4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06" r:id="rId4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81400"/>
            <a:ext cx="1038167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cs typeface="Arial" panose="020B0604020202020204" pitchFamily="34" charset="0"/>
              </a:rPr>
              <a:t> MÔN: TẬP ĐỌC</a:t>
            </a:r>
            <a:endParaRPr lang="vi-VN" altLang="en-US" sz="7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6291841" y="1928861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994552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15" grpId="0"/>
      <p:bldP spid="16" grpId="0"/>
      <p:bldP spid="12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7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781124" y="101600"/>
            <a:ext cx="538903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04799" y="986320"/>
            <a:ext cx="2971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rợ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172884" y="970072"/>
            <a:ext cx="9080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man,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0048" y="1936750"/>
            <a:ext cx="2647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276601" y="1999238"/>
            <a:ext cx="67352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bặt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00048" y="2760663"/>
            <a:ext cx="277283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172883" y="2802047"/>
            <a:ext cx="90805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275166" y="3711575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276600" y="3741738"/>
            <a:ext cx="8610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33706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BC6D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360" y="2561688"/>
            <a:ext cx="825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solidFill>
                  <a:srgbClr val="FFFF00"/>
                </a:solidFill>
                <a:latin typeface="Arial"/>
              </a:rPr>
              <a:t>TÌM HIỂU BÀI</a:t>
            </a:r>
            <a:endParaRPr lang="en-US" sz="9600" b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6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" y="1828800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thầm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nào cho thấy tên cướp biển rất dữ tợn?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2651" y="3276600"/>
            <a:ext cx="114454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má có vết sẹo chém dọc xuống, trắng bệch, uống rượu nhiều, lên cơn loạn óc, hát những bài ca man rợ.</a:t>
            </a:r>
            <a:endParaRPr lang="en-US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629228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80808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921701"/>
            <a:ext cx="6382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0360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914400" y="1981200"/>
            <a:ext cx="3294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22663" y="2743200"/>
            <a:ext cx="1120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hung hãn của tên 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tàu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qua những chi tiết nào?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2663" y="4114800"/>
            <a:ext cx="1143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chúa tàu 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đập tay xuống bàn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quát mọi người im. Thô bạo quát bác sĩ Ly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câm mồm không?”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 soạt dao ra, lăm lăm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chực đâm bác sĩ 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3400" y="-18379"/>
            <a:ext cx="104393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80808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91949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6014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38200" y="2133600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đã làm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28700" y="342559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tồn giảng giải cho ông chủ quán cách trị bệnh,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điềm tĩnh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hỏi lại hắn: </a:t>
            </a:r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“Anh bảo tôi có phải không?”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dõng dạc và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quyết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nếu hắn không cất dao sẽ đưa hắn ra toà.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28368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ã: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303" y="1676400"/>
            <a:ext cx="12193355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648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  <a:cs typeface="Arial" charset="0"/>
              </a:rPr>
              <a:t>KHỞI ĐỘNG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Cambria Math" pitchFamily="18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1" y="4437112"/>
            <a:ext cx="312901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80808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27242" y="3917959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52642" y="4724400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57842"/>
      </p:ext>
    </p:extLst>
  </p:cSld>
  <p:clrMapOvr>
    <a:masterClrMapping/>
  </p:clrMapOvr>
  <p:transition spd="slow"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90600" y="1754262"/>
            <a:ext cx="107855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 như thế nào?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5820" y="2831481"/>
            <a:ext cx="106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63" y="3416256"/>
            <a:ext cx="10700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hậu, điềm đạm nhưng cũng rất cứng rắn, dám đối đầu chống cái ác, bất chấp nguy hiểm.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93325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 kể với chúng ta chuyện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80808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4832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733553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716156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97122" y="3246593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87084" y="42627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694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02771" y="1600201"/>
            <a:ext cx="3108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06012" y="2260312"/>
            <a:ext cx="1181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câu nào trong bài khắc hoạ hai hình ảnh đối nghịch nhau của Bác sĩ Ly và tên cướp biển?</a:t>
            </a:r>
            <a:endParaRPr lang="en-US" sz="35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049" y="3962400"/>
            <a:ext cx="11972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Ly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đức độ, hiền từ mà nghiêm nghị.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cướp biển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nanh ác, hung hăng như con thú dữ nhốt chuồng.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3505200"/>
            <a:ext cx="1197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câu trong bài khắc hoạ hai hình ảnh đối nghịch 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0"/>
            <a:ext cx="7162801" cy="685146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8862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Một đằng thì đức độ, hiền từ mà nghiêm nghị. 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đằng thì nanh ác, hung hăng như con thú dữ nhốt chuồng.</a:t>
            </a:r>
          </a:p>
          <a:p>
            <a:pPr algn="just"/>
            <a:endParaRPr lang="en-US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-533400" y="-152400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81000" y="1542291"/>
            <a:ext cx="112395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bác sĩ Ly lại khuất phục được tên cướp biển hung hãn?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0302" y="3077098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7719" y="3705731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718" y="2518874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4290506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bình tĩnh và cương quyết bảo vệ lẽ phải.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82133" y="5105400"/>
            <a:ext cx="678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kể lại tình tiết gì?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FEF2D787-DBB7-4F0C-910B-548821B8DEC5}"/>
              </a:ext>
            </a:extLst>
          </p:cNvPr>
          <p:cNvSpPr/>
          <p:nvPr/>
        </p:nvSpPr>
        <p:spPr>
          <a:xfrm>
            <a:off x="381000" y="4419600"/>
            <a:ext cx="409302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486400" y="1846675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803479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80808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4470514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5611667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94729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5101456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3361441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91949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14055" y="3422996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09284" y="4648200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67354" y="5099743"/>
            <a:ext cx="4911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Ý3: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cướp biển bị khuất phục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2365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298275" y="1457447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20000" y="1447800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273490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6670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91184" y="1829533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80808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80808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3400" y="4127247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7195" y="5053576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820" y="3685684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522" y="4540478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7899" y="3139249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09284" y="2858265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4684" y="3865637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14055" y="3422996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đối đầu giữa bác sĩ Ly và tên cướp biển.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09284" y="4378108"/>
            <a:ext cx="6382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04933" y="2095866"/>
            <a:ext cx="6739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Ý1: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67354" y="4855949"/>
            <a:ext cx="4911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Ý3: </a:t>
            </a:r>
            <a:r>
              <a:rPr lang="vi-VN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cướp biển bị khuất phục</a:t>
            </a:r>
            <a:r>
              <a:rPr lang="vi-VN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1287" y="5684518"/>
            <a:ext cx="12217400" cy="9541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u="sng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 ngợi hành động dũng cảm của bác sĩ Ly trong cuộc đối đầu với tên cướp biển hung hã</a:t>
            </a:r>
            <a:r>
              <a:rPr lang="en-US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675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4200" y="2175808"/>
            <a:ext cx="6019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THEO CÁCH PHÂN VAI</a:t>
            </a:r>
          </a:p>
        </p:txBody>
      </p:sp>
    </p:spTree>
    <p:extLst>
      <p:ext uri="{BB962C8B-B14F-4D97-AF65-F5344CB8AC3E}">
        <p14:creationId xmlns:p14="http://schemas.microsoft.com/office/powerpoint/2010/main" val="161084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914400" y="2286000"/>
            <a:ext cx="10829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eng viet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-2097"/>
          <a:stretch>
            <a:fillRect/>
          </a:stretch>
        </p:blipFill>
        <p:spPr bwMode="auto">
          <a:xfrm>
            <a:off x="64239" y="419967"/>
            <a:ext cx="8573589" cy="6403850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023782" y="1371600"/>
            <a:ext cx="2831238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nhân vật trong tranh là ai ?</a:t>
            </a:r>
          </a:p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nào?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42813" y="1125379"/>
            <a:ext cx="350520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vẽ Nguyễn Văn Trỗi, Võ Thị Sáu, Kim Đồng, Nguyễn Bá Ngọc,...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 là những người dũng cảm, gan dạ..... </a:t>
            </a:r>
          </a:p>
        </p:txBody>
      </p:sp>
    </p:spTree>
    <p:extLst>
      <p:ext uri="{BB962C8B-B14F-4D97-AF65-F5344CB8AC3E}">
        <p14:creationId xmlns:p14="http://schemas.microsoft.com/office/powerpoint/2010/main" val="3071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152400" y="1268178"/>
            <a:ext cx="1203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886200" y="-123348"/>
            <a:ext cx="5715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2800" b="1" u="sng" dirty="0" err="1">
                <a:latin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19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685800"/>
            <a:ext cx="441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1127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063" y="2895600"/>
            <a:ext cx="959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4145068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1783" y="2286000"/>
            <a:ext cx="3839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C6D0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3600" b="1" dirty="0">
              <a:ln w="9000" cmpd="sng">
                <a:solidFill>
                  <a:srgbClr val="060606">
                    <a:shade val="50000"/>
                    <a:satMod val="120000"/>
                  </a:srgbClr>
                </a:solidFill>
                <a:prstDash val="solid"/>
              </a:ln>
              <a:solidFill>
                <a:srgbClr val="BC6D04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54806"/>
            <a:ext cx="959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bị bài : 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kính. </a:t>
            </a:r>
          </a:p>
        </p:txBody>
      </p:sp>
    </p:spTree>
    <p:extLst>
      <p:ext uri="{BB962C8B-B14F-4D97-AF65-F5344CB8AC3E}">
        <p14:creationId xmlns:p14="http://schemas.microsoft.com/office/powerpoint/2010/main" val="4196517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7392109" cy="5715000"/>
          </a:xfrm>
          <a:prstGeom prst="rect">
            <a:avLst/>
          </a:prstGeom>
          <a:noFill/>
          <a:ln w="152400">
            <a:pattFill prst="spher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8149046" y="1143000"/>
            <a:ext cx="403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996646" y="3124200"/>
            <a:ext cx="419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848600" y="152400"/>
            <a:ext cx="4191000" cy="984069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Những người quả cảm </a:t>
            </a:r>
            <a:endParaRPr lang="en-US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1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103" y="910747"/>
            <a:ext cx="8686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/>
          <a:stretch/>
        </p:blipFill>
        <p:spPr bwMode="auto">
          <a:xfrm>
            <a:off x="1981200" y="2667000"/>
            <a:ext cx="7467600" cy="372410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0363200" y="2133600"/>
            <a:ext cx="16002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66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87779" y="786825"/>
            <a:ext cx="9054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352800" y="1371600"/>
            <a:ext cx="55462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2133600" y="1981200"/>
            <a:ext cx="9220200" cy="15843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657600"/>
            <a:ext cx="6869113" cy="206210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371600" y="2273490"/>
            <a:ext cx="10287000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429000" y="-34834"/>
            <a:ext cx="5715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u="sng" dirty="0" err="1">
                <a:latin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r>
              <a:rPr lang="en-US" sz="3200" b="1" u="sng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Khuất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cướp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Xti-ven-xơn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1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14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86&quot;/&gt;&lt;/object&gt;&lt;object type=&quot;3&quot; unique_id=&quot;10004&quot;&gt;&lt;property id=&quot;20148&quot; value=&quot;5&quot;/&gt;&lt;property id=&quot;20300&quot; value=&quot;Slide 2&quot;/&gt;&lt;property id=&quot;20307&quot; value=&quot;387&quot;/&gt;&lt;/object&gt;&lt;object type=&quot;3&quot; unique_id=&quot;10005&quot;&gt;&lt;property id=&quot;20148&quot; value=&quot;5&quot;/&gt;&lt;property id=&quot;20300&quot; value=&quot;Slide 3&quot;/&gt;&lt;property id=&quot;20307&quot; value=&quot;371&quot;/&gt;&lt;/object&gt;&lt;object type=&quot;3&quot; unique_id=&quot;10006&quot;&gt;&lt;property id=&quot;20148&quot; value=&quot;5&quot;/&gt;&lt;property id=&quot;20300&quot; value=&quot;Slide 4&quot;/&gt;&lt;property id=&quot;20307&quot; value=&quot;337&quot;/&gt;&lt;/object&gt;&lt;object type=&quot;3&quot; unique_id=&quot;10007&quot;&gt;&lt;property id=&quot;20148&quot; value=&quot;5&quot;/&gt;&lt;property id=&quot;20300&quot; value=&quot;Slide 5&quot;/&gt;&lt;property id=&quot;20307&quot; value=&quot;339&quot;/&gt;&lt;/object&gt;&lt;object type=&quot;3&quot; unique_id=&quot;10008&quot;&gt;&lt;property id=&quot;20148&quot; value=&quot;5&quot;/&gt;&lt;property id=&quot;20300&quot; value=&quot;Slide 6&quot;/&gt;&lt;property id=&quot;20307&quot; value=&quot;388&quot;/&gt;&lt;/object&gt;&lt;object type=&quot;3&quot; unique_id=&quot;10009&quot;&gt;&lt;property id=&quot;20148&quot; value=&quot;5&quot;/&gt;&lt;property id=&quot;20300&quot; value=&quot;Slide 7&quot;/&gt;&lt;property id=&quot;20307&quot; value=&quot;372&quot;/&gt;&lt;/object&gt;&lt;object type=&quot;3&quot; unique_id=&quot;10010&quot;&gt;&lt;property id=&quot;20148&quot; value=&quot;5&quot;/&gt;&lt;property id=&quot;20300&quot; value=&quot;Slide 8&quot;/&gt;&lt;property id=&quot;20307&quot; value=&quot;378&quot;/&gt;&lt;/object&gt;&lt;object type=&quot;3&quot; unique_id=&quot;10011&quot;&gt;&lt;property id=&quot;20148&quot; value=&quot;5&quot;/&gt;&lt;property id=&quot;20300&quot; value=&quot;Slide 9&quot;/&gt;&lt;property id=&quot;20307&quot; value=&quot;389&quot;/&gt;&lt;/object&gt;&lt;object type=&quot;3&quot; unique_id=&quot;10012&quot;&gt;&lt;property id=&quot;20148&quot; value=&quot;5&quot;/&gt;&lt;property id=&quot;20300&quot; value=&quot;Slide 10&quot;/&gt;&lt;property id=&quot;20307&quot; value=&quot;373&quot;/&gt;&lt;/object&gt;&lt;object type=&quot;3&quot; unique_id=&quot;10013&quot;&gt;&lt;property id=&quot;20148&quot; value=&quot;5&quot;/&gt;&lt;property id=&quot;20300&quot; value=&quot;Slide 11&quot;/&gt;&lt;property id=&quot;20307&quot; value=&quot;390&quot;/&gt;&lt;/object&gt;&lt;object type=&quot;3&quot; unique_id=&quot;10014&quot;&gt;&lt;property id=&quot;20148&quot; value=&quot;5&quot;/&gt;&lt;property id=&quot;20300&quot; value=&quot;Slide 12&quot;/&gt;&lt;property id=&quot;20307&quot; value=&quot;391&quot;/&gt;&lt;/object&gt;&lt;object type=&quot;3&quot; unique_id=&quot;10015&quot;&gt;&lt;property id=&quot;20148&quot; value=&quot;5&quot;/&gt;&lt;property id=&quot;20300&quot; value=&quot;Slide 13&quot;/&gt;&lt;property id=&quot;20307&quot; value=&quot;404&quot;/&gt;&lt;/object&gt;&lt;object type=&quot;3&quot; unique_id=&quot;10016&quot;&gt;&lt;property id=&quot;20148&quot; value=&quot;5&quot;/&gt;&lt;property id=&quot;20300&quot; value=&quot;Slide 14&quot;/&gt;&lt;property id=&quot;20307&quot; value=&quot;393&quot;/&gt;&lt;/object&gt;&lt;object type=&quot;3&quot; unique_id=&quot;10017&quot;&gt;&lt;property id=&quot;20148&quot; value=&quot;5&quot;/&gt;&lt;property id=&quot;20300&quot; value=&quot;Slide 15&quot;/&gt;&lt;property id=&quot;20307&quot; value=&quot;347&quot;/&gt;&lt;/object&gt;&lt;object type=&quot;3&quot; unique_id=&quot;10018&quot;&gt;&lt;property id=&quot;20148&quot; value=&quot;5&quot;/&gt;&lt;property id=&quot;20300&quot; value=&quot;Slide 16&quot;/&gt;&lt;property id=&quot;20307&quot; value=&quot;394&quot;/&gt;&lt;/object&gt;&lt;object type=&quot;3&quot; unique_id=&quot;10019&quot;&gt;&lt;property id=&quot;20148&quot; value=&quot;5&quot;/&gt;&lt;property id=&quot;20300&quot; value=&quot;Slide 17&quot;/&gt;&lt;property id=&quot;20307&quot; value=&quot;350&quot;/&gt;&lt;/object&gt;&lt;object type=&quot;3&quot; unique_id=&quot;10020&quot;&gt;&lt;property id=&quot;20148&quot; value=&quot;5&quot;/&gt;&lt;property id=&quot;20300&quot; value=&quot;Slide 18&quot;/&gt;&lt;property id=&quot;20307&quot; value=&quot;396&quot;/&gt;&lt;/object&gt;&lt;object type=&quot;3&quot; unique_id=&quot;10021&quot;&gt;&lt;property id=&quot;20148&quot; value=&quot;5&quot;/&gt;&lt;property id=&quot;20300&quot; value=&quot;Slide 19&quot;/&gt;&lt;property id=&quot;20307&quot; value=&quot;352&quot;/&gt;&lt;/object&gt;&lt;object type=&quot;3&quot; unique_id=&quot;10022&quot;&gt;&lt;property id=&quot;20148&quot; value=&quot;5&quot;/&gt;&lt;property id=&quot;20300&quot; value=&quot;Slide 20&quot;/&gt;&lt;property id=&quot;20307&quot; value=&quot;398&quot;/&gt;&lt;/object&gt;&lt;object type=&quot;3&quot; unique_id=&quot;10023&quot;&gt;&lt;property id=&quot;20148&quot; value=&quot;5&quot;/&gt;&lt;property id=&quot;20300&quot; value=&quot;Slide 21&quot;/&gt;&lt;property id=&quot;20307&quot; value=&quot;354&quot;/&gt;&lt;/object&gt;&lt;object type=&quot;3&quot; unique_id=&quot;10024&quot;&gt;&lt;property id=&quot;20148&quot; value=&quot;5&quot;/&gt;&lt;property id=&quot;20300&quot; value=&quot;Slide 22&quot;/&gt;&lt;property id=&quot;20307&quot; value=&quot;397&quot;/&gt;&lt;/object&gt;&lt;object type=&quot;3&quot; unique_id=&quot;10025&quot;&gt;&lt;property id=&quot;20148&quot; value=&quot;5&quot;/&gt;&lt;property id=&quot;20300&quot; value=&quot;Slide 23&quot;/&gt;&lt;property id=&quot;20307&quot; value=&quot;357&quot;/&gt;&lt;/object&gt;&lt;object type=&quot;3&quot; unique_id=&quot;10026&quot;&gt;&lt;property id=&quot;20148&quot; value=&quot;5&quot;/&gt;&lt;property id=&quot;20300&quot; value=&quot;Slide 24&quot;/&gt;&lt;property id=&quot;20307&quot; value=&quot;381&quot;/&gt;&lt;/object&gt;&lt;object type=&quot;3&quot; unique_id=&quot;10027&quot;&gt;&lt;property id=&quot;20148&quot; value=&quot;5&quot;/&gt;&lt;property id=&quot;20300&quot; value=&quot;Slide 25&quot;/&gt;&lt;property id=&quot;20307&quot; value=&quot;359&quot;/&gt;&lt;/object&gt;&lt;object type=&quot;3&quot; unique_id=&quot;10028&quot;&gt;&lt;property id=&quot;20148&quot; value=&quot;5&quot;/&gt;&lt;property id=&quot;20300&quot; value=&quot;Slide 26&quot;/&gt;&lt;property id=&quot;20307&quot; value=&quot;400&quot;/&gt;&lt;/object&gt;&lt;object type=&quot;3&quot; unique_id=&quot;10029&quot;&gt;&lt;property id=&quot;20148&quot; value=&quot;5&quot;/&gt;&lt;property id=&quot;20300&quot; value=&quot;Slide 27&quot;/&gt;&lt;property id=&quot;20307&quot; value=&quot;401&quot;/&gt;&lt;/object&gt;&lt;object type=&quot;3&quot; unique_id=&quot;10030&quot;&gt;&lt;property id=&quot;20148&quot; value=&quot;5&quot;/&gt;&lt;property id=&quot;20300&quot; value=&quot;Slide 28&quot;/&gt;&lt;property id=&quot;20307&quot; value=&quot;365&quot;/&gt;&lt;/object&gt;&lt;object type=&quot;3&quot; unique_id=&quot;10031&quot;&gt;&lt;property id=&quot;20148&quot; value=&quot;5&quot;/&gt;&lt;property id=&quot;20300&quot; value=&quot;Slide 29&quot;/&gt;&lt;property id=&quot;20307&quot; value=&quot;366&quot;/&gt;&lt;/object&gt;&lt;object type=&quot;3&quot; unique_id=&quot;10032&quot;&gt;&lt;property id=&quot;20148&quot; value=&quot;5&quot;/&gt;&lt;property id=&quot;20300&quot; value=&quot;Slide 30&quot;/&gt;&lt;property id=&quot;20307&quot; value=&quot;367&quot;/&gt;&lt;/object&gt;&lt;object type=&quot;3&quot; unique_id=&quot;10033&quot;&gt;&lt;property id=&quot;20148&quot; value=&quot;5&quot;/&gt;&lt;property id=&quot;20300&quot; value=&quot;Slide 31&quot;/&gt;&lt;property id=&quot;20307&quot; value=&quot;402&quot;/&gt;&lt;/object&gt;&lt;object type=&quot;3&quot; unique_id=&quot;10034&quot;&gt;&lt;property id=&quot;20148&quot; value=&quot;5&quot;/&gt;&lt;property id=&quot;20300&quot; value=&quot;Slide 32&quot;/&gt;&lt;property id=&quot;20307&quot; value=&quot;403&quot;/&gt;&lt;/object&gt;&lt;/object&gt;&lt;object type=&quot;8&quot; unique_id=&quot;1006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3190</Words>
  <Application>Microsoft Office PowerPoint</Application>
  <PresentationFormat>Widescreen</PresentationFormat>
  <Paragraphs>285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Arial-Rounded</vt:lpstr>
      <vt:lpstr>Calibri</vt:lpstr>
      <vt:lpstr>Calibri Light</vt:lpstr>
      <vt:lpstr>Cambria</vt:lpstr>
      <vt:lpstr>Cambria Math</vt:lpstr>
      <vt:lpstr>Times New Roman</vt:lpstr>
      <vt:lpstr>Verdana</vt:lpstr>
      <vt:lpstr>Wingdings</vt:lpstr>
      <vt:lpstr>等线</vt:lpstr>
      <vt:lpstr>400TGp_globalcity_light_ani</vt:lpstr>
      <vt:lpstr>1_Office Theme</vt:lpstr>
      <vt:lpstr>4_Office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Microsoft account</cp:lastModifiedBy>
  <cp:revision>285</cp:revision>
  <dcterms:created xsi:type="dcterms:W3CDTF">2021-12-23T08:26:02Z</dcterms:created>
  <dcterms:modified xsi:type="dcterms:W3CDTF">2022-03-12T16:08:48Z</dcterms:modified>
</cp:coreProperties>
</file>