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6" r:id="rId2"/>
  </p:sldMasterIdLst>
  <p:sldIdLst>
    <p:sldId id="260" r:id="rId3"/>
    <p:sldId id="313" r:id="rId4"/>
    <p:sldId id="314" r:id="rId5"/>
    <p:sldId id="315" r:id="rId6"/>
    <p:sldId id="286" r:id="rId7"/>
    <p:sldId id="310" r:id="rId8"/>
    <p:sldId id="288" r:id="rId9"/>
    <p:sldId id="293" r:id="rId10"/>
    <p:sldId id="316" r:id="rId11"/>
    <p:sldId id="2007577127" r:id="rId12"/>
    <p:sldId id="312" r:id="rId13"/>
  </p:sldIdLst>
  <p:sldSz cx="12192000" cy="6858000"/>
  <p:notesSz cx="6858000" cy="9144000"/>
  <p:custDataLst>
    <p:tags r:id="rId14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1EB"/>
    <a:srgbClr val="F7BA46"/>
    <a:srgbClr val="FFF89A"/>
    <a:srgbClr val="F18585"/>
    <a:srgbClr val="33549F"/>
    <a:srgbClr val="FFFAC2"/>
    <a:srgbClr val="F0C444"/>
    <a:srgbClr val="7FC438"/>
    <a:srgbClr val="BFE9F3"/>
    <a:srgbClr val="8B64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8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9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0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9.svg"/><Relationship Id="rId4" Type="http://schemas.openxmlformats.org/officeDocument/2006/relationships/image" Target="../media/image3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269369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45575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173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519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2022/3/9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80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11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049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36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55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96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661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2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737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54602"/>
              <a:ext cx="8357361" cy="4753198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357361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931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704" r:id="rId8"/>
    <p:sldLayoutId id="2147483691" r:id="rId9"/>
    <p:sldLayoutId id="2147483679" r:id="rId10"/>
    <p:sldLayoutId id="2147483700" r:id="rId11"/>
    <p:sldLayoutId id="214748370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4847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BÀI 53:</a:t>
            </a:r>
          </a:p>
          <a:p>
            <a:pPr algn="ctr"/>
            <a:r>
              <a:rPr lang="en-US" sz="4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SO SÁNH </a:t>
            </a:r>
          </a:p>
          <a:p>
            <a:pPr algn="ctr"/>
            <a:r>
              <a:rPr lang="en-US" sz="4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CÁC SỐ CÓ BA CHỮ SỐ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002060"/>
                  </a:solidFill>
                  <a:cs typeface="Times New Roman" panose="02020603050405020304" pitchFamily="18" charset="0"/>
                </a:rPr>
                <a:t>CHỦ ĐỀ </a:t>
              </a:r>
              <a:r>
                <a:rPr lang="en-US" sz="2800" b="1" dirty="0">
                  <a:solidFill>
                    <a:srgbClr val="002060"/>
                  </a:solidFill>
                  <a:cs typeface="Times New Roman" panose="02020603050405020304" pitchFamily="18" charset="0"/>
                </a:rPr>
                <a:t>10</a:t>
              </a:r>
              <a:endParaRPr lang="vi-VN" sz="2800" b="1" dirty="0">
                <a:solidFill>
                  <a:srgbClr val="002060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CÁC SỐ TRONG PHẠM VI 1000</a:t>
            </a:r>
            <a:endParaRPr lang="vi-VN" sz="3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71950" y="4502886"/>
            <a:ext cx="4267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Tiết</a:t>
            </a:r>
            <a:r>
              <a:rPr lang="en-US" sz="3400" b="1" dirty="0">
                <a:solidFill>
                  <a:schemeClr val="bg1"/>
                </a:solidFill>
                <a:cs typeface="Times New Roman" panose="02020603050405020304" pitchFamily="18" charset="0"/>
              </a:rPr>
              <a:t> 2 – </a:t>
            </a:r>
            <a:r>
              <a:rPr lang="en-US" sz="34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Luyện</a:t>
            </a:r>
            <a:r>
              <a:rPr lang="en-US" sz="34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tập</a:t>
            </a:r>
            <a:endParaRPr lang="en-US" sz="34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2799145" y="47267"/>
            <a:ext cx="4170314" cy="2477296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050119024">
                  <a:custGeom>
                    <a:avLst/>
                    <a:gdLst>
                      <a:gd name="connsiteX0" fmla="*/ 376486 w 4170314"/>
                      <a:gd name="connsiteY0" fmla="*/ 824044 h 2477296"/>
                      <a:gd name="connsiteX1" fmla="*/ 542816 w 4170314"/>
                      <a:gd name="connsiteY1" fmla="*/ 396080 h 2477296"/>
                      <a:gd name="connsiteX2" fmla="*/ 1351973 w 4170314"/>
                      <a:gd name="connsiteY2" fmla="*/ 298307 h 2477296"/>
                      <a:gd name="connsiteX3" fmla="*/ 2167790 w 4170314"/>
                      <a:gd name="connsiteY3" fmla="*/ 196807 h 2477296"/>
                      <a:gd name="connsiteX4" fmla="*/ 2485680 w 4170314"/>
                      <a:gd name="connsiteY4" fmla="*/ 11468 h 2477296"/>
                      <a:gd name="connsiteX5" fmla="*/ 2879929 w 4170314"/>
                      <a:gd name="connsiteY5" fmla="*/ 142272 h 2477296"/>
                      <a:gd name="connsiteX6" fmla="*/ 3423421 w 4170314"/>
                      <a:gd name="connsiteY6" fmla="*/ 39567 h 2477296"/>
                      <a:gd name="connsiteX7" fmla="*/ 3699029 w 4170314"/>
                      <a:gd name="connsiteY7" fmla="*/ 319754 h 2477296"/>
                      <a:gd name="connsiteX8" fmla="*/ 4052733 w 4170314"/>
                      <a:gd name="connsiteY8" fmla="*/ 591683 h 2477296"/>
                      <a:gd name="connsiteX9" fmla="*/ 4036902 w 4170314"/>
                      <a:gd name="connsiteY9" fmla="*/ 886550 h 2477296"/>
                      <a:gd name="connsiteX10" fmla="*/ 4152551 w 4170314"/>
                      <a:gd name="connsiteY10" fmla="*/ 1337395 h 2477296"/>
                      <a:gd name="connsiteX11" fmla="*/ 3610796 w 4170314"/>
                      <a:gd name="connsiteY11" fmla="*/ 1732042 h 2477296"/>
                      <a:gd name="connsiteX12" fmla="*/ 3416857 w 4170314"/>
                      <a:gd name="connsiteY12" fmla="*/ 2070205 h 2477296"/>
                      <a:gd name="connsiteX13" fmla="*/ 2756557 w 4170314"/>
                      <a:gd name="connsiteY13" fmla="*/ 2111149 h 2477296"/>
                      <a:gd name="connsiteX14" fmla="*/ 2284694 w 4170314"/>
                      <a:gd name="connsiteY14" fmla="*/ 2471905 h 2477296"/>
                      <a:gd name="connsiteX15" fmla="*/ 1590897 w 4170314"/>
                      <a:gd name="connsiteY15" fmla="*/ 2251701 h 2477296"/>
                      <a:gd name="connsiteX16" fmla="*/ 560289 w 4170314"/>
                      <a:gd name="connsiteY16" fmla="*/ 2034134 h 2477296"/>
                      <a:gd name="connsiteX17" fmla="*/ 107153 w 4170314"/>
                      <a:gd name="connsiteY17" fmla="*/ 1792024 h 2477296"/>
                      <a:gd name="connsiteX18" fmla="*/ 203977 w 4170314"/>
                      <a:gd name="connsiteY18" fmla="*/ 1465217 h 2477296"/>
                      <a:gd name="connsiteX19" fmla="*/ -484 w 4170314"/>
                      <a:gd name="connsiteY19" fmla="*/ 1129921 h 2477296"/>
                      <a:gd name="connsiteX20" fmla="*/ 372914 w 4170314"/>
                      <a:gd name="connsiteY20" fmla="*/ 831900 h 2477296"/>
                      <a:gd name="connsiteX21" fmla="*/ 376486 w 4170314"/>
                      <a:gd name="connsiteY21" fmla="*/ 824044 h 2477296"/>
                      <a:gd name="connsiteX0" fmla="*/ 453038 w 4170314"/>
                      <a:gd name="connsiteY0" fmla="*/ 1501115 h 2477296"/>
                      <a:gd name="connsiteX1" fmla="*/ 208515 w 4170314"/>
                      <a:gd name="connsiteY1" fmla="*/ 1455411 h 2477296"/>
                      <a:gd name="connsiteX2" fmla="*/ 668794 w 4170314"/>
                      <a:gd name="connsiteY2" fmla="*/ 2001276 h 2477296"/>
                      <a:gd name="connsiteX3" fmla="*/ 561833 w 4170314"/>
                      <a:gd name="connsiteY3" fmla="*/ 2023124 h 2477296"/>
                      <a:gd name="connsiteX4" fmla="*/ 1590704 w 4170314"/>
                      <a:gd name="connsiteY4" fmla="*/ 2241608 h 2477296"/>
                      <a:gd name="connsiteX5" fmla="*/ 1526218 w 4170314"/>
                      <a:gd name="connsiteY5" fmla="*/ 2141828 h 2477296"/>
                      <a:gd name="connsiteX6" fmla="*/ 2782815 w 4170314"/>
                      <a:gd name="connsiteY6" fmla="*/ 1992789 h 2477296"/>
                      <a:gd name="connsiteX7" fmla="*/ 2757040 w 4170314"/>
                      <a:gd name="connsiteY7" fmla="*/ 2102260 h 2477296"/>
                      <a:gd name="connsiteX8" fmla="*/ 3294644 w 4170314"/>
                      <a:gd name="connsiteY8" fmla="*/ 1316292 h 2477296"/>
                      <a:gd name="connsiteX9" fmla="*/ 3608479 w 4170314"/>
                      <a:gd name="connsiteY9" fmla="*/ 1725504 h 2477296"/>
                      <a:gd name="connsiteX10" fmla="*/ 4034971 w 4170314"/>
                      <a:gd name="connsiteY10" fmla="*/ 880472 h 2477296"/>
                      <a:gd name="connsiteX11" fmla="*/ 3895188 w 4170314"/>
                      <a:gd name="connsiteY11" fmla="*/ 1033926 h 2477296"/>
                      <a:gd name="connsiteX12" fmla="*/ 3699608 w 4170314"/>
                      <a:gd name="connsiteY12" fmla="*/ 311152 h 2477296"/>
                      <a:gd name="connsiteX13" fmla="*/ 3706945 w 4170314"/>
                      <a:gd name="connsiteY13" fmla="*/ 383636 h 2477296"/>
                      <a:gd name="connsiteX14" fmla="*/ 2807045 w 4170314"/>
                      <a:gd name="connsiteY14" fmla="*/ 226626 h 2477296"/>
                      <a:gd name="connsiteX15" fmla="*/ 2878674 w 4170314"/>
                      <a:gd name="connsiteY15" fmla="*/ 134186 h 2477296"/>
                      <a:gd name="connsiteX16" fmla="*/ 2137382 w 4170314"/>
                      <a:gd name="connsiteY16" fmla="*/ 270667 h 2477296"/>
                      <a:gd name="connsiteX17" fmla="*/ 2172038 w 4170314"/>
                      <a:gd name="connsiteY17" fmla="*/ 190958 h 2477296"/>
                      <a:gd name="connsiteX18" fmla="*/ 1351490 w 4170314"/>
                      <a:gd name="connsiteY18" fmla="*/ 297734 h 2477296"/>
                      <a:gd name="connsiteX19" fmla="*/ 1476985 w 4170314"/>
                      <a:gd name="connsiteY19" fmla="*/ 375034 h 2477296"/>
                      <a:gd name="connsiteX20" fmla="*/ 398399 w 4170314"/>
                      <a:gd name="connsiteY20" fmla="*/ 905417 h 2477296"/>
                      <a:gd name="connsiteX21" fmla="*/ 376486 w 4170314"/>
                      <a:gd name="connsiteY21" fmla="*/ 824044 h 2477296"/>
                      <a:gd name="connsiteX0" fmla="*/ 376486 w 4170314"/>
                      <a:gd name="connsiteY0" fmla="*/ 824044 h 2477296"/>
                      <a:gd name="connsiteX1" fmla="*/ 542816 w 4170314"/>
                      <a:gd name="connsiteY1" fmla="*/ 396080 h 2477296"/>
                      <a:gd name="connsiteX2" fmla="*/ 1351973 w 4170314"/>
                      <a:gd name="connsiteY2" fmla="*/ 298307 h 2477296"/>
                      <a:gd name="connsiteX3" fmla="*/ 2167790 w 4170314"/>
                      <a:gd name="connsiteY3" fmla="*/ 196807 h 2477296"/>
                      <a:gd name="connsiteX4" fmla="*/ 2485680 w 4170314"/>
                      <a:gd name="connsiteY4" fmla="*/ 11468 h 2477296"/>
                      <a:gd name="connsiteX5" fmla="*/ 2879929 w 4170314"/>
                      <a:gd name="connsiteY5" fmla="*/ 142272 h 2477296"/>
                      <a:gd name="connsiteX6" fmla="*/ 3423421 w 4170314"/>
                      <a:gd name="connsiteY6" fmla="*/ 39567 h 2477296"/>
                      <a:gd name="connsiteX7" fmla="*/ 3699029 w 4170314"/>
                      <a:gd name="connsiteY7" fmla="*/ 319754 h 2477296"/>
                      <a:gd name="connsiteX8" fmla="*/ 4052733 w 4170314"/>
                      <a:gd name="connsiteY8" fmla="*/ 591683 h 2477296"/>
                      <a:gd name="connsiteX9" fmla="*/ 4036902 w 4170314"/>
                      <a:gd name="connsiteY9" fmla="*/ 886550 h 2477296"/>
                      <a:gd name="connsiteX10" fmla="*/ 4152551 w 4170314"/>
                      <a:gd name="connsiteY10" fmla="*/ 1337395 h 2477296"/>
                      <a:gd name="connsiteX11" fmla="*/ 3610796 w 4170314"/>
                      <a:gd name="connsiteY11" fmla="*/ 1732042 h 2477296"/>
                      <a:gd name="connsiteX12" fmla="*/ 3416857 w 4170314"/>
                      <a:gd name="connsiteY12" fmla="*/ 2070205 h 2477296"/>
                      <a:gd name="connsiteX13" fmla="*/ 2756557 w 4170314"/>
                      <a:gd name="connsiteY13" fmla="*/ 2111149 h 2477296"/>
                      <a:gd name="connsiteX14" fmla="*/ 2284694 w 4170314"/>
                      <a:gd name="connsiteY14" fmla="*/ 2471905 h 2477296"/>
                      <a:gd name="connsiteX15" fmla="*/ 1590897 w 4170314"/>
                      <a:gd name="connsiteY15" fmla="*/ 2251701 h 2477296"/>
                      <a:gd name="connsiteX16" fmla="*/ 560289 w 4170314"/>
                      <a:gd name="connsiteY16" fmla="*/ 2034134 h 2477296"/>
                      <a:gd name="connsiteX17" fmla="*/ 107153 w 4170314"/>
                      <a:gd name="connsiteY17" fmla="*/ 1792024 h 2477296"/>
                      <a:gd name="connsiteX18" fmla="*/ 203977 w 4170314"/>
                      <a:gd name="connsiteY18" fmla="*/ 1465217 h 2477296"/>
                      <a:gd name="connsiteX19" fmla="*/ -484 w 4170314"/>
                      <a:gd name="connsiteY19" fmla="*/ 1129921 h 2477296"/>
                      <a:gd name="connsiteX20" fmla="*/ 372914 w 4170314"/>
                      <a:gd name="connsiteY20" fmla="*/ 831900 h 2477296"/>
                      <a:gd name="connsiteX21" fmla="*/ 376486 w 4170314"/>
                      <a:gd name="connsiteY21" fmla="*/ 824044 h 2477296"/>
                      <a:gd name="connsiteX0" fmla="*/ 453038 w 4170314"/>
                      <a:gd name="connsiteY0" fmla="*/ 1501115 h 2477296"/>
                      <a:gd name="connsiteX1" fmla="*/ 208515 w 4170314"/>
                      <a:gd name="connsiteY1" fmla="*/ 1455411 h 2477296"/>
                      <a:gd name="connsiteX2" fmla="*/ 668794 w 4170314"/>
                      <a:gd name="connsiteY2" fmla="*/ 2001276 h 2477296"/>
                      <a:gd name="connsiteX3" fmla="*/ 561833 w 4170314"/>
                      <a:gd name="connsiteY3" fmla="*/ 2023124 h 2477296"/>
                      <a:gd name="connsiteX4" fmla="*/ 1590704 w 4170314"/>
                      <a:gd name="connsiteY4" fmla="*/ 2241608 h 2477296"/>
                      <a:gd name="connsiteX5" fmla="*/ 1526218 w 4170314"/>
                      <a:gd name="connsiteY5" fmla="*/ 2141828 h 2477296"/>
                      <a:gd name="connsiteX6" fmla="*/ 2782815 w 4170314"/>
                      <a:gd name="connsiteY6" fmla="*/ 1992789 h 2477296"/>
                      <a:gd name="connsiteX7" fmla="*/ 2757040 w 4170314"/>
                      <a:gd name="connsiteY7" fmla="*/ 2102260 h 2477296"/>
                      <a:gd name="connsiteX8" fmla="*/ 3294644 w 4170314"/>
                      <a:gd name="connsiteY8" fmla="*/ 1316292 h 2477296"/>
                      <a:gd name="connsiteX9" fmla="*/ 3608479 w 4170314"/>
                      <a:gd name="connsiteY9" fmla="*/ 1725504 h 2477296"/>
                      <a:gd name="connsiteX10" fmla="*/ 4034971 w 4170314"/>
                      <a:gd name="connsiteY10" fmla="*/ 880472 h 2477296"/>
                      <a:gd name="connsiteX11" fmla="*/ 3895188 w 4170314"/>
                      <a:gd name="connsiteY11" fmla="*/ 1033926 h 2477296"/>
                      <a:gd name="connsiteX12" fmla="*/ 3699608 w 4170314"/>
                      <a:gd name="connsiteY12" fmla="*/ 311152 h 2477296"/>
                      <a:gd name="connsiteX13" fmla="*/ 3706945 w 4170314"/>
                      <a:gd name="connsiteY13" fmla="*/ 383636 h 2477296"/>
                      <a:gd name="connsiteX14" fmla="*/ 2807045 w 4170314"/>
                      <a:gd name="connsiteY14" fmla="*/ 226626 h 2477296"/>
                      <a:gd name="connsiteX15" fmla="*/ 2878674 w 4170314"/>
                      <a:gd name="connsiteY15" fmla="*/ 134186 h 2477296"/>
                      <a:gd name="connsiteX16" fmla="*/ 2137382 w 4170314"/>
                      <a:gd name="connsiteY16" fmla="*/ 270667 h 2477296"/>
                      <a:gd name="connsiteX17" fmla="*/ 2172038 w 4170314"/>
                      <a:gd name="connsiteY17" fmla="*/ 190958 h 2477296"/>
                      <a:gd name="connsiteX18" fmla="*/ 1351490 w 4170314"/>
                      <a:gd name="connsiteY18" fmla="*/ 297734 h 2477296"/>
                      <a:gd name="connsiteX19" fmla="*/ 1476985 w 4170314"/>
                      <a:gd name="connsiteY19" fmla="*/ 375034 h 2477296"/>
                      <a:gd name="connsiteX20" fmla="*/ 398399 w 4170314"/>
                      <a:gd name="connsiteY20" fmla="*/ 905417 h 2477296"/>
                      <a:gd name="connsiteX21" fmla="*/ 376486 w 4170314"/>
                      <a:gd name="connsiteY21" fmla="*/ 824044 h 2477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170314" h="2477296" fill="none" extrusionOk="0">
                        <a:moveTo>
                          <a:pt x="376486" y="824044"/>
                        </a:moveTo>
                        <a:cubicBezTo>
                          <a:pt x="323429" y="701565"/>
                          <a:pt x="441148" y="542553"/>
                          <a:pt x="542816" y="396080"/>
                        </a:cubicBezTo>
                        <a:cubicBezTo>
                          <a:pt x="659821" y="148269"/>
                          <a:pt x="1087859" y="268674"/>
                          <a:pt x="1351973" y="298307"/>
                        </a:cubicBezTo>
                        <a:cubicBezTo>
                          <a:pt x="1483172" y="144843"/>
                          <a:pt x="1875931" y="133994"/>
                          <a:pt x="2167790" y="196807"/>
                        </a:cubicBezTo>
                        <a:cubicBezTo>
                          <a:pt x="2229039" y="140488"/>
                          <a:pt x="2383653" y="1073"/>
                          <a:pt x="2485680" y="11468"/>
                        </a:cubicBezTo>
                        <a:cubicBezTo>
                          <a:pt x="2671785" y="-26296"/>
                          <a:pt x="2748864" y="62808"/>
                          <a:pt x="2879929" y="142272"/>
                        </a:cubicBezTo>
                        <a:cubicBezTo>
                          <a:pt x="2987598" y="42698"/>
                          <a:pt x="3257087" y="-19145"/>
                          <a:pt x="3423421" y="39567"/>
                        </a:cubicBezTo>
                        <a:cubicBezTo>
                          <a:pt x="3562944" y="117127"/>
                          <a:pt x="3630700" y="188798"/>
                          <a:pt x="3699029" y="319754"/>
                        </a:cubicBezTo>
                        <a:cubicBezTo>
                          <a:pt x="3914965" y="358116"/>
                          <a:pt x="3992952" y="446258"/>
                          <a:pt x="4052733" y="591683"/>
                        </a:cubicBezTo>
                        <a:cubicBezTo>
                          <a:pt x="4083327" y="672696"/>
                          <a:pt x="4117510" y="776084"/>
                          <a:pt x="4036902" y="886550"/>
                        </a:cubicBezTo>
                        <a:cubicBezTo>
                          <a:pt x="4123027" y="1008483"/>
                          <a:pt x="4161883" y="1144807"/>
                          <a:pt x="4152551" y="1337395"/>
                        </a:cubicBezTo>
                        <a:cubicBezTo>
                          <a:pt x="4108401" y="1597213"/>
                          <a:pt x="3777981" y="1718112"/>
                          <a:pt x="3610796" y="1732042"/>
                        </a:cubicBezTo>
                        <a:cubicBezTo>
                          <a:pt x="3555641" y="1847310"/>
                          <a:pt x="3501389" y="1973101"/>
                          <a:pt x="3416857" y="2070205"/>
                        </a:cubicBezTo>
                        <a:cubicBezTo>
                          <a:pt x="3270834" y="2190125"/>
                          <a:pt x="2935764" y="2143612"/>
                          <a:pt x="2756557" y="2111149"/>
                        </a:cubicBezTo>
                        <a:cubicBezTo>
                          <a:pt x="2693774" y="2254049"/>
                          <a:pt x="2525161" y="2489413"/>
                          <a:pt x="2284694" y="2471905"/>
                        </a:cubicBezTo>
                        <a:cubicBezTo>
                          <a:pt x="2082791" y="2547793"/>
                          <a:pt x="1867482" y="2405008"/>
                          <a:pt x="1590897" y="2251701"/>
                        </a:cubicBezTo>
                        <a:cubicBezTo>
                          <a:pt x="1301807" y="2347525"/>
                          <a:pt x="860941" y="2214545"/>
                          <a:pt x="560289" y="2034134"/>
                        </a:cubicBezTo>
                        <a:cubicBezTo>
                          <a:pt x="354308" y="2021430"/>
                          <a:pt x="211338" y="1978315"/>
                          <a:pt x="107153" y="1792024"/>
                        </a:cubicBezTo>
                        <a:cubicBezTo>
                          <a:pt x="120497" y="1660655"/>
                          <a:pt x="141602" y="1531128"/>
                          <a:pt x="203977" y="1465217"/>
                        </a:cubicBezTo>
                        <a:cubicBezTo>
                          <a:pt x="85622" y="1450347"/>
                          <a:pt x="56548" y="1308167"/>
                          <a:pt x="-484" y="1129921"/>
                        </a:cubicBezTo>
                        <a:cubicBezTo>
                          <a:pt x="-38939" y="1034916"/>
                          <a:pt x="153403" y="797317"/>
                          <a:pt x="372914" y="831900"/>
                        </a:cubicBezTo>
                        <a:cubicBezTo>
                          <a:pt x="373236" y="829953"/>
                          <a:pt x="375492" y="827546"/>
                          <a:pt x="376486" y="824044"/>
                        </a:cubicBezTo>
                        <a:close/>
                      </a:path>
                      <a:path w="4170314" h="2477296" fill="none" extrusionOk="0">
                        <a:moveTo>
                          <a:pt x="453038" y="1501115"/>
                        </a:moveTo>
                        <a:cubicBezTo>
                          <a:pt x="367199" y="1511627"/>
                          <a:pt x="266144" y="1501147"/>
                          <a:pt x="208515" y="1455411"/>
                        </a:cubicBezTo>
                        <a:moveTo>
                          <a:pt x="668794" y="2001276"/>
                        </a:moveTo>
                        <a:cubicBezTo>
                          <a:pt x="624019" y="2016315"/>
                          <a:pt x="602359" y="2034234"/>
                          <a:pt x="561833" y="2023124"/>
                        </a:cubicBezTo>
                        <a:moveTo>
                          <a:pt x="1590704" y="2241608"/>
                        </a:moveTo>
                        <a:cubicBezTo>
                          <a:pt x="1563893" y="2203943"/>
                          <a:pt x="1553526" y="2169102"/>
                          <a:pt x="1526218" y="2141828"/>
                        </a:cubicBezTo>
                        <a:moveTo>
                          <a:pt x="2782815" y="1992789"/>
                        </a:moveTo>
                        <a:cubicBezTo>
                          <a:pt x="2787772" y="2024200"/>
                          <a:pt x="2767420" y="2054044"/>
                          <a:pt x="2757040" y="2102260"/>
                        </a:cubicBezTo>
                        <a:moveTo>
                          <a:pt x="3294644" y="1316292"/>
                        </a:moveTo>
                        <a:cubicBezTo>
                          <a:pt x="3487921" y="1379429"/>
                          <a:pt x="3619496" y="1598911"/>
                          <a:pt x="3608479" y="1725504"/>
                        </a:cubicBezTo>
                        <a:moveTo>
                          <a:pt x="4034971" y="880472"/>
                        </a:moveTo>
                        <a:cubicBezTo>
                          <a:pt x="3990135" y="915646"/>
                          <a:pt x="3953015" y="981550"/>
                          <a:pt x="3895188" y="1033926"/>
                        </a:cubicBezTo>
                        <a:moveTo>
                          <a:pt x="3699608" y="311152"/>
                        </a:moveTo>
                        <a:cubicBezTo>
                          <a:pt x="3701283" y="327368"/>
                          <a:pt x="3700443" y="352895"/>
                          <a:pt x="3706945" y="383636"/>
                        </a:cubicBezTo>
                        <a:moveTo>
                          <a:pt x="2807045" y="226626"/>
                        </a:moveTo>
                        <a:cubicBezTo>
                          <a:pt x="2831689" y="186460"/>
                          <a:pt x="2840763" y="159561"/>
                          <a:pt x="2878674" y="134186"/>
                        </a:cubicBezTo>
                        <a:moveTo>
                          <a:pt x="2137382" y="270667"/>
                        </a:moveTo>
                        <a:cubicBezTo>
                          <a:pt x="2153301" y="241894"/>
                          <a:pt x="2142823" y="219330"/>
                          <a:pt x="2172038" y="190958"/>
                        </a:cubicBezTo>
                        <a:moveTo>
                          <a:pt x="1351490" y="297734"/>
                        </a:moveTo>
                        <a:cubicBezTo>
                          <a:pt x="1409568" y="305357"/>
                          <a:pt x="1443899" y="340883"/>
                          <a:pt x="1476985" y="375034"/>
                        </a:cubicBezTo>
                        <a:moveTo>
                          <a:pt x="398399" y="905417"/>
                        </a:moveTo>
                        <a:cubicBezTo>
                          <a:pt x="391161" y="882986"/>
                          <a:pt x="372653" y="859826"/>
                          <a:pt x="376486" y="824044"/>
                        </a:cubicBezTo>
                      </a:path>
                      <a:path w="4170314" h="2477296" stroke="0" extrusionOk="0">
                        <a:moveTo>
                          <a:pt x="376486" y="824044"/>
                        </a:moveTo>
                        <a:cubicBezTo>
                          <a:pt x="379385" y="668349"/>
                          <a:pt x="423155" y="500471"/>
                          <a:pt x="542816" y="396080"/>
                        </a:cubicBezTo>
                        <a:cubicBezTo>
                          <a:pt x="763358" y="215845"/>
                          <a:pt x="1112856" y="124404"/>
                          <a:pt x="1351973" y="298307"/>
                        </a:cubicBezTo>
                        <a:cubicBezTo>
                          <a:pt x="1471206" y="47826"/>
                          <a:pt x="1807855" y="17580"/>
                          <a:pt x="2167790" y="196807"/>
                        </a:cubicBezTo>
                        <a:cubicBezTo>
                          <a:pt x="2247428" y="97648"/>
                          <a:pt x="2335773" y="32011"/>
                          <a:pt x="2485680" y="11468"/>
                        </a:cubicBezTo>
                        <a:cubicBezTo>
                          <a:pt x="2634775" y="-33724"/>
                          <a:pt x="2790334" y="32942"/>
                          <a:pt x="2879929" y="142272"/>
                        </a:cubicBezTo>
                        <a:cubicBezTo>
                          <a:pt x="3007958" y="3343"/>
                          <a:pt x="3206668" y="7145"/>
                          <a:pt x="3423421" y="39567"/>
                        </a:cubicBezTo>
                        <a:cubicBezTo>
                          <a:pt x="3569987" y="93589"/>
                          <a:pt x="3653080" y="197957"/>
                          <a:pt x="3699029" y="319754"/>
                        </a:cubicBezTo>
                        <a:cubicBezTo>
                          <a:pt x="3880124" y="386960"/>
                          <a:pt x="3998395" y="458676"/>
                          <a:pt x="4052733" y="591683"/>
                        </a:cubicBezTo>
                        <a:cubicBezTo>
                          <a:pt x="4072812" y="679456"/>
                          <a:pt x="4086577" y="785988"/>
                          <a:pt x="4036902" y="886550"/>
                        </a:cubicBezTo>
                        <a:cubicBezTo>
                          <a:pt x="4138085" y="1001212"/>
                          <a:pt x="4173266" y="1146064"/>
                          <a:pt x="4152551" y="1337395"/>
                        </a:cubicBezTo>
                        <a:cubicBezTo>
                          <a:pt x="4086482" y="1616530"/>
                          <a:pt x="3884237" y="1605720"/>
                          <a:pt x="3610796" y="1732042"/>
                        </a:cubicBezTo>
                        <a:cubicBezTo>
                          <a:pt x="3593766" y="1876537"/>
                          <a:pt x="3570328" y="1995779"/>
                          <a:pt x="3416857" y="2070205"/>
                        </a:cubicBezTo>
                        <a:cubicBezTo>
                          <a:pt x="3177345" y="2226931"/>
                          <a:pt x="2893276" y="2182526"/>
                          <a:pt x="2756557" y="2111149"/>
                        </a:cubicBezTo>
                        <a:cubicBezTo>
                          <a:pt x="2678961" y="2269447"/>
                          <a:pt x="2555683" y="2432906"/>
                          <a:pt x="2284694" y="2471905"/>
                        </a:cubicBezTo>
                        <a:cubicBezTo>
                          <a:pt x="1988489" y="2501372"/>
                          <a:pt x="1707636" y="2371287"/>
                          <a:pt x="1590897" y="2251701"/>
                        </a:cubicBezTo>
                        <a:cubicBezTo>
                          <a:pt x="1355831" y="2316978"/>
                          <a:pt x="811916" y="2347518"/>
                          <a:pt x="560289" y="2034134"/>
                        </a:cubicBezTo>
                        <a:cubicBezTo>
                          <a:pt x="347490" y="2060157"/>
                          <a:pt x="173983" y="1899584"/>
                          <a:pt x="107153" y="1792024"/>
                        </a:cubicBezTo>
                        <a:cubicBezTo>
                          <a:pt x="71439" y="1711934"/>
                          <a:pt x="126617" y="1558429"/>
                          <a:pt x="203977" y="1465217"/>
                        </a:cubicBezTo>
                        <a:cubicBezTo>
                          <a:pt x="66715" y="1418458"/>
                          <a:pt x="-34024" y="1249398"/>
                          <a:pt x="-484" y="1129921"/>
                        </a:cubicBezTo>
                        <a:cubicBezTo>
                          <a:pt x="-37441" y="938937"/>
                          <a:pt x="129760" y="858192"/>
                          <a:pt x="372914" y="831900"/>
                        </a:cubicBezTo>
                        <a:cubicBezTo>
                          <a:pt x="374194" y="829190"/>
                          <a:pt x="375785" y="826922"/>
                          <a:pt x="376486" y="824044"/>
                        </a:cubicBezTo>
                        <a:close/>
                      </a:path>
                      <a:path w="4170314" h="2477296" fill="none" stroke="0" extrusionOk="0">
                        <a:moveTo>
                          <a:pt x="453038" y="1501115"/>
                        </a:moveTo>
                        <a:cubicBezTo>
                          <a:pt x="341625" y="1484165"/>
                          <a:pt x="298717" y="1489193"/>
                          <a:pt x="208515" y="1455411"/>
                        </a:cubicBezTo>
                        <a:moveTo>
                          <a:pt x="668794" y="2001276"/>
                        </a:moveTo>
                        <a:cubicBezTo>
                          <a:pt x="632086" y="2009071"/>
                          <a:pt x="606032" y="2011563"/>
                          <a:pt x="561833" y="2023124"/>
                        </a:cubicBezTo>
                        <a:moveTo>
                          <a:pt x="1590704" y="2241608"/>
                        </a:moveTo>
                        <a:cubicBezTo>
                          <a:pt x="1579046" y="2215473"/>
                          <a:pt x="1542217" y="2182306"/>
                          <a:pt x="1526218" y="2141828"/>
                        </a:cubicBezTo>
                        <a:moveTo>
                          <a:pt x="2782815" y="1992789"/>
                        </a:moveTo>
                        <a:cubicBezTo>
                          <a:pt x="2788044" y="2038300"/>
                          <a:pt x="2766806" y="2075579"/>
                          <a:pt x="2757040" y="2102260"/>
                        </a:cubicBezTo>
                        <a:moveTo>
                          <a:pt x="3294644" y="1316292"/>
                        </a:moveTo>
                        <a:cubicBezTo>
                          <a:pt x="3466267" y="1363749"/>
                          <a:pt x="3646514" y="1576905"/>
                          <a:pt x="3608479" y="1725504"/>
                        </a:cubicBezTo>
                        <a:moveTo>
                          <a:pt x="4034971" y="880472"/>
                        </a:moveTo>
                        <a:cubicBezTo>
                          <a:pt x="3990274" y="948744"/>
                          <a:pt x="3946278" y="1017375"/>
                          <a:pt x="3895188" y="1033926"/>
                        </a:cubicBezTo>
                        <a:moveTo>
                          <a:pt x="3699608" y="311152"/>
                        </a:moveTo>
                        <a:cubicBezTo>
                          <a:pt x="3693237" y="330422"/>
                          <a:pt x="3714301" y="366768"/>
                          <a:pt x="3706945" y="383636"/>
                        </a:cubicBezTo>
                        <a:moveTo>
                          <a:pt x="2807045" y="226626"/>
                        </a:moveTo>
                        <a:cubicBezTo>
                          <a:pt x="2815273" y="201001"/>
                          <a:pt x="2845703" y="149269"/>
                          <a:pt x="2878674" y="134186"/>
                        </a:cubicBezTo>
                        <a:moveTo>
                          <a:pt x="2137382" y="270667"/>
                        </a:moveTo>
                        <a:cubicBezTo>
                          <a:pt x="2141202" y="235847"/>
                          <a:pt x="2162558" y="223857"/>
                          <a:pt x="2172038" y="190958"/>
                        </a:cubicBezTo>
                        <a:moveTo>
                          <a:pt x="1351490" y="297734"/>
                        </a:moveTo>
                        <a:cubicBezTo>
                          <a:pt x="1407759" y="320904"/>
                          <a:pt x="1451743" y="358789"/>
                          <a:pt x="1476985" y="375034"/>
                        </a:cubicBezTo>
                        <a:moveTo>
                          <a:pt x="398399" y="905417"/>
                        </a:moveTo>
                        <a:cubicBezTo>
                          <a:pt x="391737" y="871880"/>
                          <a:pt x="386354" y="851544"/>
                          <a:pt x="376486" y="824044"/>
                        </a:cubicBezTo>
                      </a:path>
                      <a:path w="4170314" h="2477296" fill="none" stroke="0" extrusionOk="0">
                        <a:moveTo>
                          <a:pt x="376486" y="824044"/>
                        </a:moveTo>
                        <a:cubicBezTo>
                          <a:pt x="335331" y="721290"/>
                          <a:pt x="437174" y="496206"/>
                          <a:pt x="542816" y="396080"/>
                        </a:cubicBezTo>
                        <a:cubicBezTo>
                          <a:pt x="757378" y="222633"/>
                          <a:pt x="1114004" y="219558"/>
                          <a:pt x="1351973" y="298307"/>
                        </a:cubicBezTo>
                        <a:cubicBezTo>
                          <a:pt x="1546705" y="179300"/>
                          <a:pt x="1856471" y="65246"/>
                          <a:pt x="2167790" y="196807"/>
                        </a:cubicBezTo>
                        <a:cubicBezTo>
                          <a:pt x="2236672" y="122412"/>
                          <a:pt x="2378035" y="-7460"/>
                          <a:pt x="2485680" y="11468"/>
                        </a:cubicBezTo>
                        <a:cubicBezTo>
                          <a:pt x="2655373" y="-21517"/>
                          <a:pt x="2764530" y="70882"/>
                          <a:pt x="2879929" y="142272"/>
                        </a:cubicBezTo>
                        <a:cubicBezTo>
                          <a:pt x="3013602" y="81635"/>
                          <a:pt x="3219680" y="-56432"/>
                          <a:pt x="3423421" y="39567"/>
                        </a:cubicBezTo>
                        <a:cubicBezTo>
                          <a:pt x="3562912" y="106760"/>
                          <a:pt x="3634091" y="192344"/>
                          <a:pt x="3699029" y="319754"/>
                        </a:cubicBezTo>
                        <a:cubicBezTo>
                          <a:pt x="3874385" y="381612"/>
                          <a:pt x="3998621" y="452248"/>
                          <a:pt x="4052733" y="591683"/>
                        </a:cubicBezTo>
                        <a:cubicBezTo>
                          <a:pt x="4082049" y="683204"/>
                          <a:pt x="4111222" y="800395"/>
                          <a:pt x="4036902" y="886550"/>
                        </a:cubicBezTo>
                        <a:cubicBezTo>
                          <a:pt x="4135853" y="987062"/>
                          <a:pt x="4162303" y="1138330"/>
                          <a:pt x="4152551" y="1337395"/>
                        </a:cubicBezTo>
                        <a:cubicBezTo>
                          <a:pt x="4154416" y="1600810"/>
                          <a:pt x="3833515" y="1670975"/>
                          <a:pt x="3610796" y="1732042"/>
                        </a:cubicBezTo>
                        <a:cubicBezTo>
                          <a:pt x="3554223" y="1873607"/>
                          <a:pt x="3543842" y="2005928"/>
                          <a:pt x="3416857" y="2070205"/>
                        </a:cubicBezTo>
                        <a:cubicBezTo>
                          <a:pt x="3227764" y="2219433"/>
                          <a:pt x="2905047" y="2176674"/>
                          <a:pt x="2756557" y="2111149"/>
                        </a:cubicBezTo>
                        <a:cubicBezTo>
                          <a:pt x="2684870" y="2256725"/>
                          <a:pt x="2513083" y="2483907"/>
                          <a:pt x="2284694" y="2471905"/>
                        </a:cubicBezTo>
                        <a:cubicBezTo>
                          <a:pt x="1975623" y="2545794"/>
                          <a:pt x="1813176" y="2343721"/>
                          <a:pt x="1590897" y="2251701"/>
                        </a:cubicBezTo>
                        <a:cubicBezTo>
                          <a:pt x="1353178" y="2366908"/>
                          <a:pt x="858790" y="2307881"/>
                          <a:pt x="560289" y="2034134"/>
                        </a:cubicBezTo>
                        <a:cubicBezTo>
                          <a:pt x="332456" y="2069607"/>
                          <a:pt x="179053" y="1927893"/>
                          <a:pt x="107153" y="1792024"/>
                        </a:cubicBezTo>
                        <a:cubicBezTo>
                          <a:pt x="104866" y="1676864"/>
                          <a:pt x="138035" y="1538166"/>
                          <a:pt x="203977" y="1465217"/>
                        </a:cubicBezTo>
                        <a:cubicBezTo>
                          <a:pt x="96034" y="1446227"/>
                          <a:pt x="39670" y="1258619"/>
                          <a:pt x="-484" y="1129921"/>
                        </a:cubicBezTo>
                        <a:cubicBezTo>
                          <a:pt x="-24935" y="980754"/>
                          <a:pt x="117512" y="812570"/>
                          <a:pt x="372914" y="831900"/>
                        </a:cubicBezTo>
                        <a:cubicBezTo>
                          <a:pt x="373763" y="829764"/>
                          <a:pt x="375614" y="826986"/>
                          <a:pt x="376486" y="824044"/>
                        </a:cubicBezTo>
                        <a:close/>
                      </a:path>
                      <a:path w="4170314" h="2477296" fill="none" stroke="0" extrusionOk="0">
                        <a:moveTo>
                          <a:pt x="453038" y="1501115"/>
                        </a:moveTo>
                        <a:cubicBezTo>
                          <a:pt x="358885" y="1503453"/>
                          <a:pt x="273988" y="1498956"/>
                          <a:pt x="208515" y="1455411"/>
                        </a:cubicBezTo>
                        <a:moveTo>
                          <a:pt x="668794" y="2001276"/>
                        </a:moveTo>
                        <a:cubicBezTo>
                          <a:pt x="623238" y="2009340"/>
                          <a:pt x="601298" y="2023174"/>
                          <a:pt x="561833" y="2023124"/>
                        </a:cubicBezTo>
                        <a:moveTo>
                          <a:pt x="1590704" y="2241608"/>
                        </a:moveTo>
                        <a:cubicBezTo>
                          <a:pt x="1570572" y="2206405"/>
                          <a:pt x="1547101" y="2178407"/>
                          <a:pt x="1526218" y="2141828"/>
                        </a:cubicBezTo>
                        <a:moveTo>
                          <a:pt x="2782815" y="1992789"/>
                        </a:moveTo>
                        <a:cubicBezTo>
                          <a:pt x="2783047" y="2031857"/>
                          <a:pt x="2769454" y="2064391"/>
                          <a:pt x="2757040" y="2102260"/>
                        </a:cubicBezTo>
                        <a:moveTo>
                          <a:pt x="3294644" y="1316292"/>
                        </a:moveTo>
                        <a:cubicBezTo>
                          <a:pt x="3497508" y="1339920"/>
                          <a:pt x="3627885" y="1599898"/>
                          <a:pt x="3608479" y="1725504"/>
                        </a:cubicBezTo>
                        <a:moveTo>
                          <a:pt x="4034971" y="880472"/>
                        </a:moveTo>
                        <a:cubicBezTo>
                          <a:pt x="3980031" y="935888"/>
                          <a:pt x="3949319" y="988392"/>
                          <a:pt x="3895188" y="1033926"/>
                        </a:cubicBezTo>
                        <a:moveTo>
                          <a:pt x="3699608" y="311152"/>
                        </a:moveTo>
                        <a:cubicBezTo>
                          <a:pt x="3701877" y="330832"/>
                          <a:pt x="3706273" y="357945"/>
                          <a:pt x="3706945" y="383636"/>
                        </a:cubicBezTo>
                        <a:moveTo>
                          <a:pt x="2807045" y="226626"/>
                        </a:moveTo>
                        <a:cubicBezTo>
                          <a:pt x="2824199" y="193516"/>
                          <a:pt x="2844630" y="155407"/>
                          <a:pt x="2878674" y="134186"/>
                        </a:cubicBezTo>
                        <a:moveTo>
                          <a:pt x="2137382" y="270667"/>
                        </a:moveTo>
                        <a:cubicBezTo>
                          <a:pt x="2147483" y="240980"/>
                          <a:pt x="2151931" y="218125"/>
                          <a:pt x="2172038" y="190958"/>
                        </a:cubicBezTo>
                        <a:moveTo>
                          <a:pt x="1351490" y="297734"/>
                        </a:moveTo>
                        <a:cubicBezTo>
                          <a:pt x="1407719" y="311408"/>
                          <a:pt x="1449232" y="350639"/>
                          <a:pt x="1476985" y="375034"/>
                        </a:cubicBezTo>
                        <a:moveTo>
                          <a:pt x="398399" y="905417"/>
                        </a:moveTo>
                        <a:cubicBezTo>
                          <a:pt x="391012" y="878529"/>
                          <a:pt x="378006" y="853867"/>
                          <a:pt x="376486" y="824044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1651365" y="428282"/>
            <a:ext cx="68753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Vận dụng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Trải nghiệm</a:t>
            </a:r>
            <a:endParaRPr kumimoji="0" lang="en-US" sz="4400" b="1" i="0" u="none" strike="noStrike" kern="1200" cap="none" spc="0" normalizeH="0" baseline="0" noProof="0" dirty="0">
              <a:ln w="22225">
                <a:solidFill>
                  <a:srgbClr val="00B050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252728-ECB0-4011-A212-70C51A9C381C}"/>
              </a:ext>
            </a:extLst>
          </p:cNvPr>
          <p:cNvSpPr txBox="1"/>
          <p:nvPr/>
        </p:nvSpPr>
        <p:spPr>
          <a:xfrm>
            <a:off x="2944476" y="2655217"/>
            <a:ext cx="10005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Xem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trước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Tiết </a:t>
            </a:r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41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2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3060972"/>
      </p:ext>
    </p:extLst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772783"/>
            <a:ext cx="79723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5400" b="1" i="0" u="none" strike="noStrike" kern="1200" cap="none" spc="0" normalizeH="0" noProof="0" dirty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TẬP</a:t>
            </a:r>
            <a:endParaRPr kumimoji="0" lang="en-US" sz="5400" b="1" i="0" u="none" strike="noStrike" kern="1200" cap="none" spc="0" normalizeH="0" baseline="0" noProof="0" dirty="0">
              <a:ln>
                <a:solidFill>
                  <a:srgbClr val="4F81BD">
                    <a:lumMod val="50000"/>
                  </a:srgbClr>
                </a:solidFill>
              </a:ln>
              <a:solidFill>
                <a:srgbClr val="FF000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71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27A523A0-49BC-2F4F-AB74-4EA067CE4F72}"/>
              </a:ext>
            </a:extLst>
          </p:cNvPr>
          <p:cNvSpPr txBox="1"/>
          <p:nvPr/>
        </p:nvSpPr>
        <p:spPr>
          <a:xfrm>
            <a:off x="2867182" y="781136"/>
            <a:ext cx="6134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YÊU CẦU CẦN ĐẠT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986306" y="1535729"/>
            <a:ext cx="10187293" cy="1158955"/>
            <a:chOff x="774356" y="888444"/>
            <a:chExt cx="10187293" cy="1158955"/>
          </a:xfrm>
        </p:grpSpPr>
        <p:grpSp>
          <p:nvGrpSpPr>
            <p:cNvPr id="5" name="Group 4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8" name="图片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9" name="图片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cách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so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sánh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ba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chữ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.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sắp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xếp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ba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chữ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theo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thứ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tự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từ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bé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đến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lớn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093882" y="2852107"/>
            <a:ext cx="10187300" cy="1203794"/>
            <a:chOff x="752655" y="2065203"/>
            <a:chExt cx="10209001" cy="1119805"/>
          </a:xfrm>
        </p:grpSpPr>
        <p:grpSp>
          <p:nvGrpSpPr>
            <p:cNvPr id="11" name="Group 10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3" name="图片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4" name="图片 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15" name="图片 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887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Củng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cố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kĩ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năng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tìm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lớn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nhất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bé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nhất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trong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đã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cho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1282733" y="4534572"/>
            <a:ext cx="10340838" cy="778349"/>
            <a:chOff x="778314" y="3315253"/>
            <a:chExt cx="10210371" cy="714672"/>
          </a:xfrm>
        </p:grpSpPr>
        <p:grpSp>
          <p:nvGrpSpPr>
            <p:cNvPr id="17" name="Group 16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9" name="图片 1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20" name="图片 1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8905080" cy="480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Phát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triển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năng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lực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giải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quyết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vấn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đề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851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772783"/>
            <a:ext cx="79723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LUYỆN TẬP</a:t>
            </a:r>
            <a:r>
              <a:rPr kumimoji="0" lang="en-US" sz="5400" b="1" i="0" u="none" strike="noStrike" kern="1200" cap="none" spc="0" normalizeH="0" baseline="0" noProof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5400" b="1" i="0" u="none" strike="noStrike" kern="1200" cap="none" spc="0" normalizeH="0" noProof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HÀNH</a:t>
            </a:r>
            <a:endParaRPr kumimoji="0" lang="en-US" sz="5400" b="1" i="0" u="none" strike="noStrike" kern="1200" cap="none" spc="0" normalizeH="0" baseline="0" noProof="0" dirty="0">
              <a:ln>
                <a:solidFill>
                  <a:srgbClr val="4F81BD">
                    <a:lumMod val="50000"/>
                  </a:srgbClr>
                </a:solidFill>
              </a:ln>
              <a:solidFill>
                <a:srgbClr val="FF000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6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D59FEAD4-D6AC-1F44-BADD-05D1E5DB9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011" y="4213252"/>
            <a:ext cx="3214537" cy="2210446"/>
          </a:xfrm>
          <a:prstGeom prst="rect">
            <a:avLst/>
          </a:prstGeom>
        </p:spPr>
      </p:pic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FD041947-79AF-0849-83DB-890FE1DB7BD5}"/>
              </a:ext>
            </a:extLst>
          </p:cNvPr>
          <p:cNvSpPr/>
          <p:nvPr/>
        </p:nvSpPr>
        <p:spPr>
          <a:xfrm>
            <a:off x="1542659" y="447444"/>
            <a:ext cx="1665891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7662222-A96B-E841-8A36-B48AC7D23500}"/>
              </a:ext>
            </a:extLst>
          </p:cNvPr>
          <p:cNvGrpSpPr/>
          <p:nvPr/>
        </p:nvGrpSpPr>
        <p:grpSpPr>
          <a:xfrm>
            <a:off x="816002" y="310178"/>
            <a:ext cx="6739830" cy="710602"/>
            <a:chOff x="816002" y="829762"/>
            <a:chExt cx="6739830" cy="710602"/>
          </a:xfrm>
        </p:grpSpPr>
        <p:sp>
          <p:nvSpPr>
            <p:cNvPr id="4" name="Oval 3"/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06414" y="829762"/>
              <a:ext cx="6049418" cy="658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&gt; , &lt; , = ?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62D1B62-D0C1-C24A-B230-4873A781D8C3}"/>
              </a:ext>
            </a:extLst>
          </p:cNvPr>
          <p:cNvGrpSpPr/>
          <p:nvPr/>
        </p:nvGrpSpPr>
        <p:grpSpPr>
          <a:xfrm>
            <a:off x="1840449" y="1593451"/>
            <a:ext cx="2802370" cy="713719"/>
            <a:chOff x="1169590" y="4621088"/>
            <a:chExt cx="2802370" cy="713719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B34497B-9081-1646-8561-C5E4CFFC3B93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314           502</a:t>
              </a:r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C9F7A5AB-FF3D-B34B-9B8A-7201281C6D7C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E322358-635D-EF4B-877A-68A91720145E}"/>
              </a:ext>
            </a:extLst>
          </p:cNvPr>
          <p:cNvGrpSpPr/>
          <p:nvPr/>
        </p:nvGrpSpPr>
        <p:grpSpPr>
          <a:xfrm>
            <a:off x="1807365" y="2789768"/>
            <a:ext cx="2802370" cy="713719"/>
            <a:chOff x="1169590" y="4621088"/>
            <a:chExt cx="2802370" cy="713719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B07052A-59DD-3249-96FD-AB5D7AE70026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537           399</a:t>
              </a:r>
            </a:p>
          </p:txBody>
        </p:sp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5FB08D57-E319-0F45-975D-AE9CE33EC255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8B9C7D8-0D30-3940-BE2B-97F247437AA4}"/>
              </a:ext>
            </a:extLst>
          </p:cNvPr>
          <p:cNvGrpSpPr/>
          <p:nvPr/>
        </p:nvGrpSpPr>
        <p:grpSpPr>
          <a:xfrm>
            <a:off x="1807365" y="3979082"/>
            <a:ext cx="2802370" cy="713719"/>
            <a:chOff x="1169590" y="4621088"/>
            <a:chExt cx="2802370" cy="713719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1244A4F-ED4B-A549-BC73-AC8E431839ED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635           635</a:t>
              </a:r>
            </a:p>
          </p:txBody>
        </p:sp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76934759-C5A9-0446-AEC5-7BBADBC43A6F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9EA63E8-06D9-3D4D-8580-3D5B8FA4878E}"/>
              </a:ext>
            </a:extLst>
          </p:cNvPr>
          <p:cNvGrpSpPr/>
          <p:nvPr/>
        </p:nvGrpSpPr>
        <p:grpSpPr>
          <a:xfrm>
            <a:off x="6573961" y="1559757"/>
            <a:ext cx="2802370" cy="713719"/>
            <a:chOff x="1169590" y="4621088"/>
            <a:chExt cx="2802370" cy="713719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A3178EB-87E5-FC42-9EC3-7BDFC5D26738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365           366</a:t>
              </a:r>
            </a:p>
          </p:txBody>
        </p:sp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id="{0DB96AA3-7C51-7F4C-AAA8-DFCD8B72E808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2241C90-7920-794F-BA27-D7C6BCE87143}"/>
              </a:ext>
            </a:extLst>
          </p:cNvPr>
          <p:cNvGrpSpPr/>
          <p:nvPr/>
        </p:nvGrpSpPr>
        <p:grpSpPr>
          <a:xfrm>
            <a:off x="6540877" y="2756074"/>
            <a:ext cx="2802370" cy="713719"/>
            <a:chOff x="1169590" y="4621088"/>
            <a:chExt cx="2802370" cy="713719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687A1107-2E57-1347-AA73-F7B07C2ACA3C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718           718</a:t>
              </a:r>
            </a:p>
          </p:txBody>
        </p:sp>
        <p:sp>
          <p:nvSpPr>
            <p:cNvPr id="71" name="Rounded Rectangle 70">
              <a:extLst>
                <a:ext uri="{FF2B5EF4-FFF2-40B4-BE49-F238E27FC236}">
                  <a16:creationId xmlns:a16="http://schemas.microsoft.com/office/drawing/2014/main" id="{54AA4F9A-7AB2-AC48-B413-4CC905B69E84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853F80C-97B9-334B-8CC2-C68082CA5056}"/>
              </a:ext>
            </a:extLst>
          </p:cNvPr>
          <p:cNvGrpSpPr/>
          <p:nvPr/>
        </p:nvGrpSpPr>
        <p:grpSpPr>
          <a:xfrm>
            <a:off x="6540877" y="3945388"/>
            <a:ext cx="2802370" cy="713719"/>
            <a:chOff x="1169590" y="4621088"/>
            <a:chExt cx="2802370" cy="713719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314D6A89-6560-B04E-8575-12F4416D708D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212           121</a:t>
              </a:r>
            </a:p>
          </p:txBody>
        </p:sp>
        <p:sp>
          <p:nvSpPr>
            <p:cNvPr id="75" name="Rounded Rectangle 74">
              <a:extLst>
                <a:ext uri="{FF2B5EF4-FFF2-40B4-BE49-F238E27FC236}">
                  <a16:creationId xmlns:a16="http://schemas.microsoft.com/office/drawing/2014/main" id="{39D5374F-180C-F54E-B852-BC4EC505A5B1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C5C5E949-9A93-3A42-AC3E-C2F2094B47D7}"/>
              </a:ext>
            </a:extLst>
          </p:cNvPr>
          <p:cNvSpPr txBox="1"/>
          <p:nvPr/>
        </p:nvSpPr>
        <p:spPr>
          <a:xfrm>
            <a:off x="2991921" y="1617127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1C0395A-DB46-8A4F-9C09-D3C6556E8B6C}"/>
              </a:ext>
            </a:extLst>
          </p:cNvPr>
          <p:cNvSpPr txBox="1"/>
          <p:nvPr/>
        </p:nvSpPr>
        <p:spPr>
          <a:xfrm>
            <a:off x="2958837" y="2831506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F917B50-283D-3346-8F34-F0FD6DD3C8CE}"/>
              </a:ext>
            </a:extLst>
          </p:cNvPr>
          <p:cNvSpPr txBox="1"/>
          <p:nvPr/>
        </p:nvSpPr>
        <p:spPr>
          <a:xfrm>
            <a:off x="2958837" y="4002758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B0B4639-20E7-124D-BB70-7F3F22B9D7D0}"/>
              </a:ext>
            </a:extLst>
          </p:cNvPr>
          <p:cNvSpPr txBox="1"/>
          <p:nvPr/>
        </p:nvSpPr>
        <p:spPr>
          <a:xfrm>
            <a:off x="7725433" y="1583433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AEC246B-C0B0-9743-B9EF-9C2D8CF6F170}"/>
              </a:ext>
            </a:extLst>
          </p:cNvPr>
          <p:cNvSpPr txBox="1"/>
          <p:nvPr/>
        </p:nvSpPr>
        <p:spPr>
          <a:xfrm>
            <a:off x="7692349" y="2797812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9AE1A9A-E5B1-F24C-9E55-FAC72E832498}"/>
              </a:ext>
            </a:extLst>
          </p:cNvPr>
          <p:cNvSpPr txBox="1"/>
          <p:nvPr/>
        </p:nvSpPr>
        <p:spPr>
          <a:xfrm>
            <a:off x="7692349" y="3969064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3BB482-BD5D-124A-8945-3406B1BF9B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brightnessContrast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1"/>
          <a:stretch/>
        </p:blipFill>
        <p:spPr>
          <a:xfrm>
            <a:off x="1003177" y="1303355"/>
            <a:ext cx="10008323" cy="2608468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FDA49B99-F2F6-E446-92FC-947485262284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A1E5CE-355F-074E-8794-92874378D260}"/>
              </a:ext>
            </a:extLst>
          </p:cNvPr>
          <p:cNvSpPr txBox="1"/>
          <p:nvPr/>
        </p:nvSpPr>
        <p:spPr>
          <a:xfrm>
            <a:off x="1506055" y="285058"/>
            <a:ext cx="9750478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Ở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trung</a:t>
            </a:r>
            <a:r>
              <a:rPr lang="en-US" sz="2800" dirty="0"/>
              <a:t> </a:t>
            </a:r>
            <a:r>
              <a:rPr lang="en-US" sz="2800" dirty="0" err="1"/>
              <a:t>tâm</a:t>
            </a:r>
            <a:r>
              <a:rPr lang="en-US" sz="2800" dirty="0"/>
              <a:t> </a:t>
            </a:r>
            <a:r>
              <a:rPr lang="en-US" sz="2800" dirty="0" err="1"/>
              <a:t>chăm</a:t>
            </a:r>
            <a:r>
              <a:rPr lang="en-US" sz="2800" dirty="0"/>
              <a:t> </a:t>
            </a:r>
            <a:r>
              <a:rPr lang="en-US" sz="2800" dirty="0" err="1"/>
              <a:t>sóc</a:t>
            </a:r>
            <a:r>
              <a:rPr lang="en-US" sz="2800" dirty="0"/>
              <a:t> </a:t>
            </a:r>
            <a:r>
              <a:rPr lang="en-US" sz="2800" dirty="0" err="1"/>
              <a:t>mèo</a:t>
            </a:r>
            <a:r>
              <a:rPr lang="en-US" sz="2800" dirty="0"/>
              <a:t>,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chú</a:t>
            </a:r>
            <a:r>
              <a:rPr lang="en-US" sz="2800" dirty="0"/>
              <a:t> </a:t>
            </a:r>
            <a:r>
              <a:rPr lang="en-US" sz="2800" dirty="0" err="1"/>
              <a:t>mèo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đeo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thẻ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44B0B5-57F9-C64A-BBD9-9D4EF752CF4A}"/>
              </a:ext>
            </a:extLst>
          </p:cNvPr>
          <p:cNvSpPr txBox="1"/>
          <p:nvPr/>
        </p:nvSpPr>
        <p:spPr>
          <a:xfrm>
            <a:off x="1087898" y="3712030"/>
            <a:ext cx="5008102" cy="24361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VN" sz="2800" dirty="0"/>
              <a:t>Chú mèo đeo số bé nhất là:</a:t>
            </a:r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VN" sz="2800" dirty="0"/>
              <a:t>Chú mèo đeo số lớn nhất là: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39E835-72D1-6445-9691-DB55D40D9D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3000"/>
                    </a14:imgEffect>
                    <a14:imgEffect>
                      <a14:brightnessContrast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" r="77418"/>
          <a:stretch/>
        </p:blipFill>
        <p:spPr>
          <a:xfrm>
            <a:off x="6400800" y="3321670"/>
            <a:ext cx="1534531" cy="17816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EE6F24-44A6-F748-A732-CC4E85E456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3000"/>
                    </a14:imgEffect>
                    <a14:imgEffect>
                      <a14:brightnessContrast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950" r="-100"/>
          <a:stretch/>
        </p:blipFill>
        <p:spPr>
          <a:xfrm>
            <a:off x="6042745" y="4602839"/>
            <a:ext cx="1937288" cy="178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87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C7C8E020-3831-1948-A36C-6DE158156858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429152-A037-A543-AE6D-99BB235C8846}"/>
              </a:ext>
            </a:extLst>
          </p:cNvPr>
          <p:cNvSpPr txBox="1"/>
          <p:nvPr/>
        </p:nvSpPr>
        <p:spPr>
          <a:xfrm>
            <a:off x="1506055" y="285058"/>
            <a:ext cx="9750478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 4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(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). </a:t>
            </a:r>
            <a:r>
              <a:rPr lang="en-US" sz="2800" dirty="0" err="1"/>
              <a:t>Nối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.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A8EF5E5-999A-1D47-B184-BA3C566B4F45}"/>
              </a:ext>
            </a:extLst>
          </p:cNvPr>
          <p:cNvGrpSpPr/>
          <p:nvPr/>
        </p:nvGrpSpPr>
        <p:grpSpPr>
          <a:xfrm>
            <a:off x="3412671" y="1710599"/>
            <a:ext cx="5366660" cy="4306246"/>
            <a:chOff x="3412671" y="1710599"/>
            <a:chExt cx="5366660" cy="4306246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467D07C-D6ED-F14B-87BD-074AC67FD607}"/>
                </a:ext>
              </a:extLst>
            </p:cNvPr>
            <p:cNvSpPr/>
            <p:nvPr/>
          </p:nvSpPr>
          <p:spPr>
            <a:xfrm>
              <a:off x="4415854" y="2182605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FA9F478-EF86-0A44-911B-BA0E12E31866}"/>
                </a:ext>
              </a:extLst>
            </p:cNvPr>
            <p:cNvSpPr/>
            <p:nvPr/>
          </p:nvSpPr>
          <p:spPr>
            <a:xfrm>
              <a:off x="4415853" y="5318044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857D924-381D-B14E-B4AC-C191082A0923}"/>
                </a:ext>
              </a:extLst>
            </p:cNvPr>
            <p:cNvSpPr/>
            <p:nvPr/>
          </p:nvSpPr>
          <p:spPr>
            <a:xfrm>
              <a:off x="7548290" y="2186497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A9B41C9F-3F66-DE49-AE34-68F179E56A3D}"/>
                </a:ext>
              </a:extLst>
            </p:cNvPr>
            <p:cNvSpPr/>
            <p:nvPr/>
          </p:nvSpPr>
          <p:spPr>
            <a:xfrm>
              <a:off x="7548289" y="5314152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9D9CFB4-1938-E649-A4F1-A66E3AA55F96}"/>
                </a:ext>
              </a:extLst>
            </p:cNvPr>
            <p:cNvSpPr txBox="1"/>
            <p:nvPr/>
          </p:nvSpPr>
          <p:spPr>
            <a:xfrm>
              <a:off x="3412671" y="5426578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567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F691F64-00CE-A44B-A1B2-D13979390627}"/>
                </a:ext>
              </a:extLst>
            </p:cNvPr>
            <p:cNvSpPr txBox="1"/>
            <p:nvPr/>
          </p:nvSpPr>
          <p:spPr>
            <a:xfrm>
              <a:off x="3412671" y="1710599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657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0368048-C3BD-9640-B3DA-FDFB5368322E}"/>
                </a:ext>
              </a:extLst>
            </p:cNvPr>
            <p:cNvSpPr txBox="1"/>
            <p:nvPr/>
          </p:nvSpPr>
          <p:spPr>
            <a:xfrm>
              <a:off x="7911786" y="5432070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756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BFB92F6-C83E-6F47-8023-38248CB58417}"/>
                </a:ext>
              </a:extLst>
            </p:cNvPr>
            <p:cNvSpPr txBox="1"/>
            <p:nvPr/>
          </p:nvSpPr>
          <p:spPr>
            <a:xfrm>
              <a:off x="7826827" y="1710599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765</a:t>
              </a:r>
            </a:p>
          </p:txBody>
        </p:sp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B23FF45-AC8D-EB4A-B551-6B5EE2801119}"/>
              </a:ext>
            </a:extLst>
          </p:cNvPr>
          <p:cNvCxnSpPr>
            <a:cxnSpLocks/>
            <a:stCxn id="31" idx="0"/>
            <a:endCxn id="30" idx="4"/>
          </p:cNvCxnSpPr>
          <p:nvPr/>
        </p:nvCxnSpPr>
        <p:spPr>
          <a:xfrm flipV="1">
            <a:off x="4528280" y="2407458"/>
            <a:ext cx="1" cy="29105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E00A067-20EA-6A4B-B37C-25D1840D6637}"/>
              </a:ext>
            </a:extLst>
          </p:cNvPr>
          <p:cNvCxnSpPr>
            <a:cxnSpLocks/>
            <a:stCxn id="30" idx="5"/>
            <a:endCxn id="33" idx="1"/>
          </p:cNvCxnSpPr>
          <p:nvPr/>
        </p:nvCxnSpPr>
        <p:spPr>
          <a:xfrm>
            <a:off x="4607778" y="2374529"/>
            <a:ext cx="2973440" cy="29725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BEB1F7D-C743-0840-B666-24F27B5CFC93}"/>
              </a:ext>
            </a:extLst>
          </p:cNvPr>
          <p:cNvCxnSpPr>
            <a:cxnSpLocks/>
          </p:cNvCxnSpPr>
          <p:nvPr/>
        </p:nvCxnSpPr>
        <p:spPr>
          <a:xfrm flipV="1">
            <a:off x="7663821" y="2423787"/>
            <a:ext cx="1" cy="29105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DABF969-7393-2046-B08F-E1C5D09ED4E4}"/>
              </a:ext>
            </a:extLst>
          </p:cNvPr>
          <p:cNvSpPr/>
          <p:nvPr/>
        </p:nvSpPr>
        <p:spPr>
          <a:xfrm>
            <a:off x="543578" y="318034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9DF854-5AAA-2646-9C9F-B6FC3C44C13D}"/>
              </a:ext>
            </a:extLst>
          </p:cNvPr>
          <p:cNvSpPr txBox="1"/>
          <p:nvPr/>
        </p:nvSpPr>
        <p:spPr>
          <a:xfrm>
            <a:off x="1114166" y="318034"/>
            <a:ext cx="10626074" cy="18553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14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Mỗi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bạn</a:t>
            </a:r>
            <a:r>
              <a:rPr lang="en-US" sz="2800" dirty="0">
                <a:solidFill>
                  <a:prstClr val="black"/>
                </a:solidFill>
              </a:rPr>
              <a:t> Nam, </a:t>
            </a:r>
            <a:r>
              <a:rPr lang="en-US" sz="2800" dirty="0" err="1">
                <a:solidFill>
                  <a:prstClr val="black"/>
                </a:solidFill>
              </a:rPr>
              <a:t>Việt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</a:t>
            </a:r>
            <a:r>
              <a:rPr lang="en-US" sz="2800" dirty="0">
                <a:solidFill>
                  <a:prstClr val="black"/>
                </a:solidFill>
              </a:rPr>
              <a:t> Mai </a:t>
            </a:r>
            <a:r>
              <a:rPr lang="en-US" sz="2800" dirty="0" err="1">
                <a:solidFill>
                  <a:prstClr val="black"/>
                </a:solidFill>
              </a:rPr>
              <a:t>chọn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cửa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thần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kì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đến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các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hành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tinh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khác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nhau</a:t>
            </a:r>
            <a:r>
              <a:rPr lang="en-US" sz="2800" dirty="0">
                <a:solidFill>
                  <a:prstClr val="black"/>
                </a:solidFill>
              </a:rPr>
              <a:t>. </a:t>
            </a:r>
            <a:r>
              <a:rPr lang="en-US" sz="2800" dirty="0" err="1">
                <a:solidFill>
                  <a:prstClr val="black"/>
                </a:solidFill>
              </a:rPr>
              <a:t>Biết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Việt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chọn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cửa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ghi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lớn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  <a:p>
            <a:pPr lvl="0">
              <a:lnSpc>
                <a:spcPct val="114000"/>
              </a:lnSpc>
            </a:pPr>
            <a:r>
              <a:rPr lang="en-US" sz="2800" dirty="0">
                <a:solidFill>
                  <a:prstClr val="black"/>
                </a:solidFill>
              </a:rPr>
              <a:t>Nam </a:t>
            </a:r>
            <a:r>
              <a:rPr lang="en-US" sz="2800" dirty="0" err="1">
                <a:solidFill>
                  <a:prstClr val="black"/>
                </a:solidFill>
              </a:rPr>
              <a:t>chọn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cửa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ghi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. </a:t>
            </a:r>
            <a:r>
              <a:rPr lang="en-US" sz="2800" dirty="0" err="1">
                <a:solidFill>
                  <a:prstClr val="black"/>
                </a:solidFill>
              </a:rPr>
              <a:t>Hỏi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mỗi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bạn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sẽ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đến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hành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tinh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nào</a:t>
            </a:r>
            <a:r>
              <a:rPr lang="en-US" sz="2800" dirty="0">
                <a:solidFill>
                  <a:prstClr val="black"/>
                </a:solidFill>
              </a:rPr>
              <a:t>?</a:t>
            </a:r>
          </a:p>
          <a:p>
            <a:pPr>
              <a:lnSpc>
                <a:spcPct val="114000"/>
              </a:lnSpc>
            </a:pPr>
            <a:endParaRPr lang="en-VN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497FAB8-2F51-EA4D-8792-6D1D286EA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010" y="1910443"/>
            <a:ext cx="7436212" cy="3972138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C059A33-96E6-C945-867D-4E23307DD106}"/>
              </a:ext>
            </a:extLst>
          </p:cNvPr>
          <p:cNvCxnSpPr/>
          <p:nvPr/>
        </p:nvCxnSpPr>
        <p:spPr>
          <a:xfrm>
            <a:off x="3755570" y="1343698"/>
            <a:ext cx="6531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EC9681B-6F9C-3844-9134-C4BD7D035C2A}"/>
              </a:ext>
            </a:extLst>
          </p:cNvPr>
          <p:cNvCxnSpPr>
            <a:cxnSpLocks/>
          </p:cNvCxnSpPr>
          <p:nvPr/>
        </p:nvCxnSpPr>
        <p:spPr>
          <a:xfrm>
            <a:off x="7108370" y="1321239"/>
            <a:ext cx="133350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786354C-2629-A743-AF00-9FFDEB4C08CD}"/>
              </a:ext>
            </a:extLst>
          </p:cNvPr>
          <p:cNvCxnSpPr/>
          <p:nvPr/>
        </p:nvCxnSpPr>
        <p:spPr>
          <a:xfrm>
            <a:off x="1235803" y="1822670"/>
            <a:ext cx="718457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374FDCB-0519-334E-BDCE-E7C2A997DFE7}"/>
              </a:ext>
            </a:extLst>
          </p:cNvPr>
          <p:cNvCxnSpPr>
            <a:cxnSpLocks/>
          </p:cNvCxnSpPr>
          <p:nvPr/>
        </p:nvCxnSpPr>
        <p:spPr>
          <a:xfrm>
            <a:off x="4621260" y="1800211"/>
            <a:ext cx="1333501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A9CD322-4079-0641-8FA5-F7257BF49F8A}"/>
              </a:ext>
            </a:extLst>
          </p:cNvPr>
          <p:cNvGrpSpPr/>
          <p:nvPr/>
        </p:nvGrpSpPr>
        <p:grpSpPr>
          <a:xfrm>
            <a:off x="5127573" y="5741265"/>
            <a:ext cx="1654375" cy="660535"/>
            <a:chOff x="7921929" y="4026988"/>
            <a:chExt cx="1819813" cy="96708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92BB85D-3E7F-7B4E-A6E2-4E2586E44214}"/>
                </a:ext>
              </a:extLst>
            </p:cNvPr>
            <p:cNvSpPr txBox="1"/>
            <p:nvPr/>
          </p:nvSpPr>
          <p:spPr>
            <a:xfrm>
              <a:off x="7933194" y="4026988"/>
              <a:ext cx="1748736" cy="964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>
                  <a:solidFill>
                    <a:schemeClr val="accent5">
                      <a:lumMod val="75000"/>
                    </a:schemeClr>
                  </a:solidFill>
                </a:rPr>
                <a:t>Nam</a:t>
              </a: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2BDF7FB2-7991-D546-AEFD-A7147C0F054D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B2F9A23-56FE-1745-846D-36BE23CA8DEA}"/>
              </a:ext>
            </a:extLst>
          </p:cNvPr>
          <p:cNvGrpSpPr/>
          <p:nvPr/>
        </p:nvGrpSpPr>
        <p:grpSpPr>
          <a:xfrm>
            <a:off x="7687026" y="5736219"/>
            <a:ext cx="1654375" cy="660536"/>
            <a:chOff x="7921929" y="4026988"/>
            <a:chExt cx="1819813" cy="96708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6139236-5115-0741-885C-83736DB35066}"/>
                </a:ext>
              </a:extLst>
            </p:cNvPr>
            <p:cNvSpPr txBox="1"/>
            <p:nvPr/>
          </p:nvSpPr>
          <p:spPr>
            <a:xfrm>
              <a:off x="7987080" y="4026988"/>
              <a:ext cx="1748736" cy="964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chemeClr val="accent5">
                      <a:lumMod val="75000"/>
                    </a:schemeClr>
                  </a:solidFill>
                </a:rPr>
                <a:t>Việt</a:t>
              </a:r>
              <a:endParaRPr lang="en-US" sz="28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0618DDFB-D9CE-DB44-8D2C-3209DEE9D526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F644E52-A031-9841-8EC1-F9063BAB3723}"/>
              </a:ext>
            </a:extLst>
          </p:cNvPr>
          <p:cNvGrpSpPr/>
          <p:nvPr/>
        </p:nvGrpSpPr>
        <p:grpSpPr>
          <a:xfrm>
            <a:off x="2568120" y="5752544"/>
            <a:ext cx="1654375" cy="658835"/>
            <a:chOff x="7921929" y="4050895"/>
            <a:chExt cx="1819813" cy="96460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E8BF8A2-F12C-0E4B-8427-4492FCE6B994}"/>
                </a:ext>
              </a:extLst>
            </p:cNvPr>
            <p:cNvSpPr txBox="1"/>
            <p:nvPr/>
          </p:nvSpPr>
          <p:spPr>
            <a:xfrm>
              <a:off x="7969118" y="4050895"/>
              <a:ext cx="1748736" cy="964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>
                  <a:solidFill>
                    <a:schemeClr val="accent5">
                      <a:lumMod val="75000"/>
                    </a:schemeClr>
                  </a:solidFill>
                </a:rPr>
                <a:t>Mai</a:t>
              </a:r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D86566D2-09B6-584B-90FD-5E513347DFE3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594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27A523A0-49BC-2F4F-AB74-4EA067CE4F72}"/>
              </a:ext>
            </a:extLst>
          </p:cNvPr>
          <p:cNvSpPr txBox="1"/>
          <p:nvPr/>
        </p:nvSpPr>
        <p:spPr>
          <a:xfrm>
            <a:off x="2867182" y="781136"/>
            <a:ext cx="6134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YÊU CẦU CẦN ĐẠT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986306" y="1535729"/>
            <a:ext cx="10187293" cy="1158955"/>
            <a:chOff x="774356" y="888444"/>
            <a:chExt cx="10187293" cy="1158955"/>
          </a:xfrm>
        </p:grpSpPr>
        <p:grpSp>
          <p:nvGrpSpPr>
            <p:cNvPr id="5" name="Group 4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8" name="图片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9" name="图片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Biết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cách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so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sánh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các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số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có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ba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chữ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số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.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Biết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sắp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xếp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các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số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có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ba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chữ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số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theo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thứ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tự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từ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bé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đến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lớn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093882" y="2852107"/>
            <a:ext cx="10187300" cy="1203794"/>
            <a:chOff x="752655" y="2065203"/>
            <a:chExt cx="10209001" cy="1119805"/>
          </a:xfrm>
        </p:grpSpPr>
        <p:grpSp>
          <p:nvGrpSpPr>
            <p:cNvPr id="11" name="Group 10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3" name="图片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4" name="图片 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15" name="图片 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887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Củng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cố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kĩ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năng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tìm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số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lớn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nhất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bé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nhất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trong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các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số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đã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cho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1282733" y="4534572"/>
            <a:ext cx="10340838" cy="778349"/>
            <a:chOff x="778314" y="3315253"/>
            <a:chExt cx="10210371" cy="714672"/>
          </a:xfrm>
        </p:grpSpPr>
        <p:grpSp>
          <p:nvGrpSpPr>
            <p:cNvPr id="17" name="Group 16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9" name="图片 1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20" name="图片 1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8905080" cy="480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Phát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triển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năng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lực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giải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quyết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vấn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đề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147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4"/>
  <p:tag name="MMPROD_UIDATA" val="&lt;database version=&quot;10.0&quot;&gt;&lt;object type=&quot;1&quot; unique_id=&quot;10001&quot;&gt;&lt;object type=&quot;2&quot; unique_id=&quot;11093&quot;&gt;&lt;object type=&quot;3&quot; unique_id=&quot;11094&quot;&gt;&lt;property id=&quot;20148&quot; value=&quot;5&quot;/&gt;&lt;property id=&quot;20300&quot; value=&quot;Slide 1&quot;/&gt;&lt;property id=&quot;20307&quot; value=&quot;260&quot;/&gt;&lt;/object&gt;&lt;object type=&quot;3&quot; unique_id=&quot;11103&quot;&gt;&lt;property id=&quot;20148&quot; value=&quot;5&quot;/&gt;&lt;property id=&quot;20300&quot; value=&quot;Slide 2&quot;/&gt;&lt;property id=&quot;20307&quot; value=&quot;292&quot;/&gt;&lt;/object&gt;&lt;object type=&quot;3&quot; unique_id=&quot;11104&quot;&gt;&lt;property id=&quot;20148&quot; value=&quot;5&quot;/&gt;&lt;property id=&quot;20300&quot; value=&quot;Slide 3&quot;/&gt;&lt;property id=&quot;20307&quot; value=&quot;286&quot;/&gt;&lt;/object&gt;&lt;object type=&quot;3&quot; unique_id=&quot;11105&quot;&gt;&lt;property id=&quot;20148&quot; value=&quot;5&quot;/&gt;&lt;property id=&quot;20300&quot; value=&quot;Slide 4&quot;/&gt;&lt;property id=&quot;20307&quot; value=&quot;310&quot;/&gt;&lt;/object&gt;&lt;object type=&quot;3&quot; unique_id=&quot;11106&quot;&gt;&lt;property id=&quot;20148&quot; value=&quot;5&quot;/&gt;&lt;property id=&quot;20300&quot; value=&quot;Slide 5&quot;/&gt;&lt;property id=&quot;20307&quot; value=&quot;288&quot;/&gt;&lt;/object&gt;&lt;object type=&quot;3&quot; unique_id=&quot;11107&quot;&gt;&lt;property id=&quot;20148&quot; value=&quot;5&quot;/&gt;&lt;property id=&quot;20300&quot; value=&quot;Slide 6&quot;/&gt;&lt;property id=&quot;20307&quot; value=&quot;293&quot;/&gt;&lt;/object&gt;&lt;object type=&quot;3&quot; unique_id=&quot;11172&quot;&gt;&lt;property id=&quot;20148&quot; value=&quot;5&quot;/&gt;&lt;property id=&quot;20300&quot; value=&quot;Slide 7&quot;/&gt;&lt;property id=&quot;20307&quot; value=&quot;312&quot;/&gt;&lt;/object&gt;&lt;/object&gt;&lt;object type=&quot;8&quot; unique_id=&quot;1112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1688</TotalTime>
  <Words>311</Words>
  <Application>Microsoft Office PowerPoint</Application>
  <PresentationFormat>Widescreen</PresentationFormat>
  <Paragraphs>58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等线</vt:lpstr>
      <vt:lpstr>Arial</vt:lpstr>
      <vt:lpstr>Arial-Rounded</vt:lpstr>
      <vt:lpstr>Calibri</vt:lpstr>
      <vt:lpstr>UTM Cookies</vt:lpstr>
      <vt:lpstr>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Nguyễn Thu Hường</cp:lastModifiedBy>
  <cp:revision>250</cp:revision>
  <dcterms:created xsi:type="dcterms:W3CDTF">2021-06-02T01:34:28Z</dcterms:created>
  <dcterms:modified xsi:type="dcterms:W3CDTF">2022-03-09T04:00:50Z</dcterms:modified>
</cp:coreProperties>
</file>