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5" r:id="rId3"/>
    <p:sldMasterId id="2147483687" r:id="rId4"/>
    <p:sldMasterId id="2147483699" r:id="rId5"/>
  </p:sldMasterIdLst>
  <p:notesMasterIdLst>
    <p:notesMasterId r:id="rId33"/>
  </p:notesMasterIdLst>
  <p:sldIdLst>
    <p:sldId id="262" r:id="rId6"/>
    <p:sldId id="299" r:id="rId7"/>
    <p:sldId id="479" r:id="rId8"/>
    <p:sldId id="482" r:id="rId9"/>
    <p:sldId id="263" r:id="rId10"/>
    <p:sldId id="490" r:id="rId11"/>
    <p:sldId id="491" r:id="rId12"/>
    <p:sldId id="492" r:id="rId13"/>
    <p:sldId id="481" r:id="rId14"/>
    <p:sldId id="493" r:id="rId15"/>
    <p:sldId id="494" r:id="rId16"/>
    <p:sldId id="485" r:id="rId17"/>
    <p:sldId id="495" r:id="rId18"/>
    <p:sldId id="496" r:id="rId19"/>
    <p:sldId id="497" r:id="rId20"/>
    <p:sldId id="486" r:id="rId21"/>
    <p:sldId id="483" r:id="rId22"/>
    <p:sldId id="499" r:id="rId23"/>
    <p:sldId id="498" r:id="rId24"/>
    <p:sldId id="500" r:id="rId25"/>
    <p:sldId id="484" r:id="rId26"/>
    <p:sldId id="451" r:id="rId27"/>
    <p:sldId id="503" r:id="rId28"/>
    <p:sldId id="502" r:id="rId29"/>
    <p:sldId id="504" r:id="rId30"/>
    <p:sldId id="505" r:id="rId31"/>
    <p:sldId id="29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mduyenbaigiangdientu@21g.in" initials="P" lastIdx="1" clrIdx="0">
    <p:extLst>
      <p:ext uri="{19B8F6BF-5375-455C-9EA6-DF929625EA0E}">
        <p15:presenceInfo xmlns:p15="http://schemas.microsoft.com/office/powerpoint/2012/main" xmlns="" userId="S::Phamduyenbaigiangdientu@21g.in::f9f84fdf-2222-4dfe-ae0c-167d694572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0089D1"/>
    <a:srgbClr val="B2E4F8"/>
    <a:srgbClr val="F57E67"/>
    <a:srgbClr val="FF9933"/>
    <a:srgbClr val="93D8F5"/>
    <a:srgbClr val="1DB4FF"/>
    <a:srgbClr val="F7EFA7"/>
    <a:srgbClr val="00BFF5"/>
    <a:srgbClr val="3E51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75" autoAdjust="0"/>
    <p:restoredTop sz="94660"/>
  </p:normalViewPr>
  <p:slideViewPr>
    <p:cSldViewPr snapToGrid="0" showGuides="1">
      <p:cViewPr>
        <p:scale>
          <a:sx n="50" d="100"/>
          <a:sy n="50" d="100"/>
        </p:scale>
        <p:origin x="198"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67915-B5DA-4745-8436-FD0B62534292}" type="datetimeFigureOut">
              <a:rPr lang="en-US" smtClean="0"/>
              <a:t>3/14/2022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384C1C-134F-470B-8AC3-4F6B0E7D8654}" type="slidenum">
              <a:rPr lang="en-US" smtClean="0"/>
              <a:t>‹#›</a:t>
            </a:fld>
            <a:endParaRPr lang="en-US"/>
          </a:p>
        </p:txBody>
      </p:sp>
    </p:spTree>
    <p:extLst>
      <p:ext uri="{BB962C8B-B14F-4D97-AF65-F5344CB8AC3E}">
        <p14:creationId xmlns:p14="http://schemas.microsoft.com/office/powerpoint/2010/main" val="4148607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384C1C-134F-470B-8AC3-4F6B0E7D8654}" type="slidenum">
              <a:rPr lang="en-US" smtClean="0"/>
              <a:t>22</a:t>
            </a:fld>
            <a:endParaRPr lang="en-US"/>
          </a:p>
        </p:txBody>
      </p:sp>
    </p:spTree>
    <p:extLst>
      <p:ext uri="{BB962C8B-B14F-4D97-AF65-F5344CB8AC3E}">
        <p14:creationId xmlns:p14="http://schemas.microsoft.com/office/powerpoint/2010/main" val="3173667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B. GV hỏi để khai thác cho HS hiểu kĩ thuật viết (chữ đầu câu viết hoa, cuối câu có dấu chấm, khoảng cách các chữ bằng 1 con chữ o…). Đây chỉ là gợi ý, hs có thể có Câu trả lời khác hợp lí là được ạ</a:t>
            </a:r>
            <a:endParaRPr lang="en-US"/>
          </a:p>
        </p:txBody>
      </p:sp>
      <p:sp>
        <p:nvSpPr>
          <p:cNvPr id="4" name="Slide Number Placeholder 3"/>
          <p:cNvSpPr>
            <a:spLocks noGrp="1"/>
          </p:cNvSpPr>
          <p:nvPr>
            <p:ph type="sldNum" sz="quarter" idx="10"/>
          </p:nvPr>
        </p:nvSpPr>
        <p:spPr/>
        <p:txBody>
          <a:bodyPr/>
          <a:lstStyle/>
          <a:p>
            <a:pPr marL="0" marR="0" lvl="0" indent="0" algn="r" defTabSz="91318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18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426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F02195-ABB0-4083-954B-CD4A918954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CBAC966-FBBE-4919-9C11-B277FA5F3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0EDA104-8575-4DA6-9E56-0F871ECE3E17}"/>
              </a:ext>
            </a:extLst>
          </p:cNvPr>
          <p:cNvSpPr>
            <a:spLocks noGrp="1"/>
          </p:cNvSpPr>
          <p:nvPr>
            <p:ph type="dt" sz="half" idx="10"/>
          </p:nvPr>
        </p:nvSpPr>
        <p:spPr/>
        <p:txBody>
          <a:bodyPr/>
          <a:lstStyle/>
          <a:p>
            <a:fld id="{73E91079-EC77-456F-A098-CBDB013E2390}" type="datetimeFigureOut">
              <a:rPr lang="en-US" smtClean="0"/>
              <a:t>3/14/2022</a:t>
            </a:fld>
            <a:endParaRPr lang="en-US"/>
          </a:p>
        </p:txBody>
      </p:sp>
      <p:sp>
        <p:nvSpPr>
          <p:cNvPr id="5" name="Footer Placeholder 4">
            <a:extLst>
              <a:ext uri="{FF2B5EF4-FFF2-40B4-BE49-F238E27FC236}">
                <a16:creationId xmlns:a16="http://schemas.microsoft.com/office/drawing/2014/main" xmlns="" id="{089AC031-0F4A-4F4E-8634-7492AFE36F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2588D0-70B1-44C0-A291-5C0B9278D64F}"/>
              </a:ext>
            </a:extLst>
          </p:cNvPr>
          <p:cNvSpPr>
            <a:spLocks noGrp="1"/>
          </p:cNvSpPr>
          <p:nvPr>
            <p:ph type="sldNum" sz="quarter" idx="12"/>
          </p:nvPr>
        </p:nvSpPr>
        <p:spPr/>
        <p:txBody>
          <a:bodyPr/>
          <a:lstStyle/>
          <a:p>
            <a:fld id="{668043D2-5F4F-4744-82B6-633E8C9067D7}" type="slidenum">
              <a:rPr lang="en-US" smtClean="0"/>
              <a:t>‹#›</a:t>
            </a:fld>
            <a:endParaRPr lang="en-US"/>
          </a:p>
        </p:txBody>
      </p:sp>
    </p:spTree>
    <p:extLst>
      <p:ext uri="{BB962C8B-B14F-4D97-AF65-F5344CB8AC3E}">
        <p14:creationId xmlns:p14="http://schemas.microsoft.com/office/powerpoint/2010/main" val="888857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98A0C9-A574-4FD6-BA05-7B77AC34E0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48EA091-3DAE-463D-B505-14EFC9982A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8E368B-636E-4978-BBA2-82DD22CAF2CE}"/>
              </a:ext>
            </a:extLst>
          </p:cNvPr>
          <p:cNvSpPr>
            <a:spLocks noGrp="1"/>
          </p:cNvSpPr>
          <p:nvPr>
            <p:ph type="dt" sz="half" idx="10"/>
          </p:nvPr>
        </p:nvSpPr>
        <p:spPr/>
        <p:txBody>
          <a:bodyPr/>
          <a:lstStyle/>
          <a:p>
            <a:fld id="{73E91079-EC77-456F-A098-CBDB013E2390}" type="datetimeFigureOut">
              <a:rPr lang="en-US" smtClean="0"/>
              <a:t>3/14/2022</a:t>
            </a:fld>
            <a:endParaRPr lang="en-US"/>
          </a:p>
        </p:txBody>
      </p:sp>
      <p:sp>
        <p:nvSpPr>
          <p:cNvPr id="5" name="Footer Placeholder 4">
            <a:extLst>
              <a:ext uri="{FF2B5EF4-FFF2-40B4-BE49-F238E27FC236}">
                <a16:creationId xmlns:a16="http://schemas.microsoft.com/office/drawing/2014/main" xmlns="" id="{59A44E13-1367-427A-84AA-1BD00343DF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4643A2F-2845-41AA-8343-CC1023550C86}"/>
              </a:ext>
            </a:extLst>
          </p:cNvPr>
          <p:cNvSpPr>
            <a:spLocks noGrp="1"/>
          </p:cNvSpPr>
          <p:nvPr>
            <p:ph type="sldNum" sz="quarter" idx="12"/>
          </p:nvPr>
        </p:nvSpPr>
        <p:spPr/>
        <p:txBody>
          <a:bodyPr/>
          <a:lstStyle/>
          <a:p>
            <a:fld id="{668043D2-5F4F-4744-82B6-633E8C9067D7}" type="slidenum">
              <a:rPr lang="en-US" smtClean="0"/>
              <a:t>‹#›</a:t>
            </a:fld>
            <a:endParaRPr lang="en-US"/>
          </a:p>
        </p:txBody>
      </p:sp>
    </p:spTree>
    <p:extLst>
      <p:ext uri="{BB962C8B-B14F-4D97-AF65-F5344CB8AC3E}">
        <p14:creationId xmlns:p14="http://schemas.microsoft.com/office/powerpoint/2010/main" val="3675380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9D7C4CB-0C7E-4714-896E-C5E19295CC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7243BFE-720A-4805-9859-E09547E6C4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BA25928-C524-4217-8905-E411A21FD061}"/>
              </a:ext>
            </a:extLst>
          </p:cNvPr>
          <p:cNvSpPr>
            <a:spLocks noGrp="1"/>
          </p:cNvSpPr>
          <p:nvPr>
            <p:ph type="dt" sz="half" idx="10"/>
          </p:nvPr>
        </p:nvSpPr>
        <p:spPr/>
        <p:txBody>
          <a:bodyPr/>
          <a:lstStyle/>
          <a:p>
            <a:fld id="{73E91079-EC77-456F-A098-CBDB013E2390}" type="datetimeFigureOut">
              <a:rPr lang="en-US" smtClean="0"/>
              <a:t>3/14/2022</a:t>
            </a:fld>
            <a:endParaRPr lang="en-US"/>
          </a:p>
        </p:txBody>
      </p:sp>
      <p:sp>
        <p:nvSpPr>
          <p:cNvPr id="5" name="Footer Placeholder 4">
            <a:extLst>
              <a:ext uri="{FF2B5EF4-FFF2-40B4-BE49-F238E27FC236}">
                <a16:creationId xmlns:a16="http://schemas.microsoft.com/office/drawing/2014/main" xmlns="" id="{B5276958-F638-40E4-A1B7-D4FCF6D344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734918A-56A3-4118-BA47-DA728301F952}"/>
              </a:ext>
            </a:extLst>
          </p:cNvPr>
          <p:cNvSpPr>
            <a:spLocks noGrp="1"/>
          </p:cNvSpPr>
          <p:nvPr>
            <p:ph type="sldNum" sz="quarter" idx="12"/>
          </p:nvPr>
        </p:nvSpPr>
        <p:spPr/>
        <p:txBody>
          <a:bodyPr/>
          <a:lstStyle/>
          <a:p>
            <a:fld id="{668043D2-5F4F-4744-82B6-633E8C9067D7}" type="slidenum">
              <a:rPr lang="en-US" smtClean="0"/>
              <a:t>‹#›</a:t>
            </a:fld>
            <a:endParaRPr lang="en-US"/>
          </a:p>
        </p:txBody>
      </p:sp>
    </p:spTree>
    <p:extLst>
      <p:ext uri="{BB962C8B-B14F-4D97-AF65-F5344CB8AC3E}">
        <p14:creationId xmlns:p14="http://schemas.microsoft.com/office/powerpoint/2010/main" val="2715273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A7DAA0B-7DB3-43F4-A7E7-8E92AB067301}"/>
              </a:ext>
            </a:extLst>
          </p:cNvPr>
          <p:cNvPicPr>
            <a:picLocks noChangeAspect="1"/>
          </p:cNvPicPr>
          <p:nvPr userDrawn="1"/>
        </p:nvPicPr>
        <p:blipFill>
          <a:blip r:embed="rId2"/>
          <a:stretch>
            <a:fillRect/>
          </a:stretch>
        </p:blipFill>
        <p:spPr>
          <a:xfrm>
            <a:off x="10817" y="0"/>
            <a:ext cx="12170365" cy="6858000"/>
          </a:xfrm>
          <a:prstGeom prst="rect">
            <a:avLst/>
          </a:prstGeom>
        </p:spPr>
      </p:pic>
      <p:pic>
        <p:nvPicPr>
          <p:cNvPr id="7" name="Picture 6">
            <a:extLst>
              <a:ext uri="{FF2B5EF4-FFF2-40B4-BE49-F238E27FC236}">
                <a16:creationId xmlns:a16="http://schemas.microsoft.com/office/drawing/2014/main" xmlns="" id="{0328239F-9A2E-4432-ABD8-8BBC2D7CDA61}"/>
              </a:ext>
            </a:extLst>
          </p:cNvPr>
          <p:cNvPicPr>
            <a:picLocks noChangeAspect="1"/>
          </p:cNvPicPr>
          <p:nvPr userDrawn="1"/>
        </p:nvPicPr>
        <p:blipFill>
          <a:blip r:embed="rId3"/>
          <a:stretch>
            <a:fillRect/>
          </a:stretch>
        </p:blipFill>
        <p:spPr>
          <a:xfrm>
            <a:off x="915069" y="1612600"/>
            <a:ext cx="10687214" cy="3145809"/>
          </a:xfrm>
          <a:prstGeom prst="rect">
            <a:avLst/>
          </a:prstGeom>
        </p:spPr>
      </p:pic>
      <p:grpSp>
        <p:nvGrpSpPr>
          <p:cNvPr id="4" name="1">
            <a:extLst>
              <a:ext uri="{FF2B5EF4-FFF2-40B4-BE49-F238E27FC236}">
                <a16:creationId xmlns:a16="http://schemas.microsoft.com/office/drawing/2014/main" xmlns="" id="{32EED100-FCC6-4FF3-B782-F0723724E4CB}"/>
              </a:ext>
            </a:extLst>
          </p:cNvPr>
          <p:cNvGrpSpPr/>
          <p:nvPr userDrawn="1"/>
        </p:nvGrpSpPr>
        <p:grpSpPr>
          <a:xfrm>
            <a:off x="563668" y="827091"/>
            <a:ext cx="5329624" cy="5203817"/>
            <a:chOff x="-1024350" y="370345"/>
            <a:chExt cx="6644500" cy="6487655"/>
          </a:xfrm>
        </p:grpSpPr>
        <p:sp>
          <p:nvSpPr>
            <p:cNvPr id="5" name="Oval 4">
              <a:extLst>
                <a:ext uri="{FF2B5EF4-FFF2-40B4-BE49-F238E27FC236}">
                  <a16:creationId xmlns:a16="http://schemas.microsoft.com/office/drawing/2014/main" xmlns="" id="{F42DC279-21C3-4C8D-B540-BA1C90C60C29}"/>
                </a:ext>
              </a:extLst>
            </p:cNvPr>
            <p:cNvSpPr/>
            <p:nvPr/>
          </p:nvSpPr>
          <p:spPr>
            <a:xfrm>
              <a:off x="-608980" y="370345"/>
              <a:ext cx="5873432" cy="5873432"/>
            </a:xfrm>
            <a:prstGeom prst="ellipse">
              <a:avLst/>
            </a:prstGeom>
            <a:solidFill>
              <a:srgbClr val="00C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6" name="Oval 5">
              <a:extLst>
                <a:ext uri="{FF2B5EF4-FFF2-40B4-BE49-F238E27FC236}">
                  <a16:creationId xmlns:a16="http://schemas.microsoft.com/office/drawing/2014/main" xmlns="" id="{72D4366E-9B56-49D6-8C4D-2FB1781AA199}"/>
                </a:ext>
              </a:extLst>
            </p:cNvPr>
            <p:cNvSpPr/>
            <p:nvPr/>
          </p:nvSpPr>
          <p:spPr>
            <a:xfrm>
              <a:off x="-1024350" y="984568"/>
              <a:ext cx="5873432" cy="5873432"/>
            </a:xfrm>
            <a:prstGeom prst="ellipse">
              <a:avLst/>
            </a:prstGeom>
            <a:noFill/>
            <a:ln>
              <a:solidFill>
                <a:srgbClr val="FEBF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8" name="Oval 5">
              <a:extLst>
                <a:ext uri="{FF2B5EF4-FFF2-40B4-BE49-F238E27FC236}">
                  <a16:creationId xmlns:a16="http://schemas.microsoft.com/office/drawing/2014/main" xmlns="" id="{C0A319D8-B0E1-4168-AA46-E5855F2729AE}"/>
                </a:ext>
              </a:extLst>
            </p:cNvPr>
            <p:cNvSpPr/>
            <p:nvPr/>
          </p:nvSpPr>
          <p:spPr>
            <a:xfrm>
              <a:off x="-253282" y="711399"/>
              <a:ext cx="5162036" cy="5162034"/>
            </a:xfrm>
            <a:prstGeom prst="ellipse">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9" name="Oval 8">
              <a:extLst>
                <a:ext uri="{FF2B5EF4-FFF2-40B4-BE49-F238E27FC236}">
                  <a16:creationId xmlns:a16="http://schemas.microsoft.com/office/drawing/2014/main" xmlns="" id="{659231DD-1322-4C93-B8E0-30AEF5250C36}"/>
                </a:ext>
              </a:extLst>
            </p:cNvPr>
            <p:cNvSpPr/>
            <p:nvPr/>
          </p:nvSpPr>
          <p:spPr>
            <a:xfrm>
              <a:off x="3564590" y="3689816"/>
              <a:ext cx="2055560" cy="2055559"/>
            </a:xfrm>
            <a:prstGeom prst="ellipse">
              <a:avLst/>
            </a:prstGeom>
            <a:solidFill>
              <a:srgbClr val="FEBF07">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grpSp>
      <p:pic>
        <p:nvPicPr>
          <p:cNvPr id="12" name="Picture 11">
            <a:extLst>
              <a:ext uri="{FF2B5EF4-FFF2-40B4-BE49-F238E27FC236}">
                <a16:creationId xmlns:a16="http://schemas.microsoft.com/office/drawing/2014/main" xmlns="" id="{335E24BF-DF2B-4109-8BDD-938B6CC2D436}"/>
              </a:ext>
            </a:extLst>
          </p:cNvPr>
          <p:cNvPicPr>
            <a:picLocks noChangeAspect="1"/>
          </p:cNvPicPr>
          <p:nvPr userDrawn="1"/>
        </p:nvPicPr>
        <p:blipFill>
          <a:blip r:embed="rId4"/>
          <a:stretch>
            <a:fillRect/>
          </a:stretch>
        </p:blipFill>
        <p:spPr>
          <a:xfrm>
            <a:off x="1276144" y="1185365"/>
            <a:ext cx="3952536" cy="3974263"/>
          </a:xfrm>
          <a:prstGeom prst="ellipse">
            <a:avLst/>
          </a:prstGeom>
        </p:spPr>
      </p:pic>
    </p:spTree>
    <p:extLst>
      <p:ext uri="{BB962C8B-B14F-4D97-AF65-F5344CB8AC3E}">
        <p14:creationId xmlns:p14="http://schemas.microsoft.com/office/powerpoint/2010/main" val="122828379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par>
                          <p:cTn id="16" fill="hold">
                            <p:stCondLst>
                              <p:cond delay="1000"/>
                            </p:stCondLst>
                            <p:childTnLst>
                              <p:par>
                                <p:cTn id="17" presetID="31"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xmlns="" id="{647A8FF8-2265-4541-9D9F-3532D202FDA3}"/>
              </a:ext>
            </a:extLst>
          </p:cNvPr>
          <p:cNvPicPr>
            <a:picLocks noChangeAspect="1"/>
          </p:cNvPicPr>
          <p:nvPr userDrawn="1"/>
        </p:nvPicPr>
        <p:blipFill>
          <a:blip r:embed="rId2"/>
          <a:stretch>
            <a:fillRect/>
          </a:stretch>
        </p:blipFill>
        <p:spPr>
          <a:xfrm>
            <a:off x="10817" y="0"/>
            <a:ext cx="12170365" cy="6858000"/>
          </a:xfrm>
          <a:prstGeom prst="rect">
            <a:avLst/>
          </a:prstGeom>
        </p:spPr>
      </p:pic>
      <p:pic>
        <p:nvPicPr>
          <p:cNvPr id="10" name="7">
            <a:extLst>
              <a:ext uri="{FF2B5EF4-FFF2-40B4-BE49-F238E27FC236}">
                <a16:creationId xmlns:a16="http://schemas.microsoft.com/office/drawing/2014/main" xmlns="" id="{358239B8-CE8F-4A4C-8C44-35AFAB606D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965223" y="-1135278"/>
            <a:ext cx="4892974" cy="8475468"/>
          </a:xfrm>
          <a:prstGeom prst="rect">
            <a:avLst/>
          </a:prstGeom>
        </p:spPr>
      </p:pic>
      <p:pic>
        <p:nvPicPr>
          <p:cNvPr id="13" name="16">
            <a:extLst>
              <a:ext uri="{FF2B5EF4-FFF2-40B4-BE49-F238E27FC236}">
                <a16:creationId xmlns:a16="http://schemas.microsoft.com/office/drawing/2014/main" xmlns="" id="{B5E3A6F7-1407-4660-90BD-15DDD79EE4A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2584" t="51206" r="68211" b="25883"/>
          <a:stretch>
            <a:fillRect/>
          </a:stretch>
        </p:blipFill>
        <p:spPr>
          <a:xfrm>
            <a:off x="7509398" y="4720549"/>
            <a:ext cx="960199" cy="1521353"/>
          </a:xfrm>
          <a:prstGeom prst="rect">
            <a:avLst/>
          </a:prstGeom>
        </p:spPr>
      </p:pic>
      <p:grpSp>
        <p:nvGrpSpPr>
          <p:cNvPr id="20" name="14">
            <a:extLst>
              <a:ext uri="{FF2B5EF4-FFF2-40B4-BE49-F238E27FC236}">
                <a16:creationId xmlns:a16="http://schemas.microsoft.com/office/drawing/2014/main" xmlns="" id="{3FB0C1CF-7722-4EE9-88D5-0554AB2234A4}"/>
              </a:ext>
            </a:extLst>
          </p:cNvPr>
          <p:cNvGrpSpPr/>
          <p:nvPr userDrawn="1"/>
        </p:nvGrpSpPr>
        <p:grpSpPr>
          <a:xfrm>
            <a:off x="8186569" y="3700632"/>
            <a:ext cx="4010210" cy="3234230"/>
            <a:chOff x="7335072" y="2956015"/>
            <a:chExt cx="5111893" cy="3993291"/>
          </a:xfrm>
        </p:grpSpPr>
        <p:pic>
          <p:nvPicPr>
            <p:cNvPr id="21" name="11">
              <a:extLst>
                <a:ext uri="{FF2B5EF4-FFF2-40B4-BE49-F238E27FC236}">
                  <a16:creationId xmlns:a16="http://schemas.microsoft.com/office/drawing/2014/main" xmlns="" id="{CA046368-1D54-499C-A767-3B5E5CA650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5072" y="2956015"/>
              <a:ext cx="5111893" cy="3993291"/>
            </a:xfrm>
            <a:prstGeom prst="rect">
              <a:avLst/>
            </a:prstGeom>
          </p:spPr>
        </p:pic>
        <p:pic>
          <p:nvPicPr>
            <p:cNvPr id="22" name="12">
              <a:extLst>
                <a:ext uri="{FF2B5EF4-FFF2-40B4-BE49-F238E27FC236}">
                  <a16:creationId xmlns:a16="http://schemas.microsoft.com/office/drawing/2014/main" xmlns="" id="{6F00A50D-3E0B-49A4-B1F3-5367ED8105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984" t="6700" r="53507" b="61752"/>
            <a:stretch>
              <a:fillRect/>
            </a:stretch>
          </p:blipFill>
          <p:spPr>
            <a:xfrm>
              <a:off x="10210210" y="3405440"/>
              <a:ext cx="900242" cy="1338413"/>
            </a:xfrm>
            <a:prstGeom prst="rect">
              <a:avLst/>
            </a:prstGeom>
          </p:spPr>
        </p:pic>
      </p:grpSp>
      <p:pic>
        <p:nvPicPr>
          <p:cNvPr id="23" name="Picture 22">
            <a:extLst>
              <a:ext uri="{FF2B5EF4-FFF2-40B4-BE49-F238E27FC236}">
                <a16:creationId xmlns:a16="http://schemas.microsoft.com/office/drawing/2014/main" xmlns="" id="{82550BAD-09AF-4A98-9F1A-CC1974D7128D}"/>
              </a:ext>
            </a:extLst>
          </p:cNvPr>
          <p:cNvPicPr>
            <a:picLocks noChangeAspect="1"/>
          </p:cNvPicPr>
          <p:nvPr userDrawn="1"/>
        </p:nvPicPr>
        <p:blipFill>
          <a:blip r:embed="rId7"/>
          <a:stretch>
            <a:fillRect/>
          </a:stretch>
        </p:blipFill>
        <p:spPr>
          <a:xfrm>
            <a:off x="3635507" y="1387152"/>
            <a:ext cx="5492972" cy="3535986"/>
          </a:xfrm>
          <a:prstGeom prst="rect">
            <a:avLst/>
          </a:prstGeom>
        </p:spPr>
      </p:pic>
      <p:grpSp>
        <p:nvGrpSpPr>
          <p:cNvPr id="11" name="1">
            <a:extLst>
              <a:ext uri="{FF2B5EF4-FFF2-40B4-BE49-F238E27FC236}">
                <a16:creationId xmlns:a16="http://schemas.microsoft.com/office/drawing/2014/main" xmlns="" id="{6A619278-F56B-4404-AFB3-33902E058097}"/>
              </a:ext>
            </a:extLst>
          </p:cNvPr>
          <p:cNvGrpSpPr/>
          <p:nvPr userDrawn="1"/>
        </p:nvGrpSpPr>
        <p:grpSpPr>
          <a:xfrm>
            <a:off x="68422" y="3111177"/>
            <a:ext cx="3312420" cy="3234230"/>
            <a:chOff x="-1024350" y="370345"/>
            <a:chExt cx="6644500" cy="6487655"/>
          </a:xfrm>
        </p:grpSpPr>
        <p:sp>
          <p:nvSpPr>
            <p:cNvPr id="14" name="Oval 13">
              <a:extLst>
                <a:ext uri="{FF2B5EF4-FFF2-40B4-BE49-F238E27FC236}">
                  <a16:creationId xmlns:a16="http://schemas.microsoft.com/office/drawing/2014/main" xmlns="" id="{3D584962-958E-4711-81C6-6C940F1AE0C7}"/>
                </a:ext>
              </a:extLst>
            </p:cNvPr>
            <p:cNvSpPr/>
            <p:nvPr/>
          </p:nvSpPr>
          <p:spPr>
            <a:xfrm>
              <a:off x="-608980" y="370345"/>
              <a:ext cx="5873432" cy="5873432"/>
            </a:xfrm>
            <a:prstGeom prst="ellipse">
              <a:avLst/>
            </a:prstGeom>
            <a:solidFill>
              <a:srgbClr val="00C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15" name="Oval 14">
              <a:extLst>
                <a:ext uri="{FF2B5EF4-FFF2-40B4-BE49-F238E27FC236}">
                  <a16:creationId xmlns:a16="http://schemas.microsoft.com/office/drawing/2014/main" xmlns="" id="{FC9AF3C2-604C-4863-9F3A-8EB24E4BD866}"/>
                </a:ext>
              </a:extLst>
            </p:cNvPr>
            <p:cNvSpPr/>
            <p:nvPr/>
          </p:nvSpPr>
          <p:spPr>
            <a:xfrm>
              <a:off x="-1024350" y="984568"/>
              <a:ext cx="5873432" cy="5873432"/>
            </a:xfrm>
            <a:prstGeom prst="ellipse">
              <a:avLst/>
            </a:prstGeom>
            <a:noFill/>
            <a:ln>
              <a:solidFill>
                <a:srgbClr val="FEBF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16" name="Oval 5">
              <a:extLst>
                <a:ext uri="{FF2B5EF4-FFF2-40B4-BE49-F238E27FC236}">
                  <a16:creationId xmlns:a16="http://schemas.microsoft.com/office/drawing/2014/main" xmlns="" id="{E8C502C4-FF05-4039-8A96-2F03DC1A327B}"/>
                </a:ext>
              </a:extLst>
            </p:cNvPr>
            <p:cNvSpPr/>
            <p:nvPr/>
          </p:nvSpPr>
          <p:spPr>
            <a:xfrm>
              <a:off x="-253282" y="711399"/>
              <a:ext cx="5162036" cy="5162034"/>
            </a:xfrm>
            <a:prstGeom prst="ellipse">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17" name="Oval 16">
              <a:extLst>
                <a:ext uri="{FF2B5EF4-FFF2-40B4-BE49-F238E27FC236}">
                  <a16:creationId xmlns:a16="http://schemas.microsoft.com/office/drawing/2014/main" xmlns="" id="{83639142-197E-475E-9192-6020E3F70CC2}"/>
                </a:ext>
              </a:extLst>
            </p:cNvPr>
            <p:cNvSpPr/>
            <p:nvPr/>
          </p:nvSpPr>
          <p:spPr>
            <a:xfrm>
              <a:off x="3564590" y="3689816"/>
              <a:ext cx="2055560" cy="2055559"/>
            </a:xfrm>
            <a:prstGeom prst="ellipse">
              <a:avLst/>
            </a:prstGeom>
            <a:solidFill>
              <a:srgbClr val="FEBF07">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grpSp>
      <p:pic>
        <p:nvPicPr>
          <p:cNvPr id="19" name="Picture 18">
            <a:extLst>
              <a:ext uri="{FF2B5EF4-FFF2-40B4-BE49-F238E27FC236}">
                <a16:creationId xmlns:a16="http://schemas.microsoft.com/office/drawing/2014/main" xmlns="" id="{E9F694EF-B8C1-417E-B555-F993C95D4F45}"/>
              </a:ext>
            </a:extLst>
          </p:cNvPr>
          <p:cNvPicPr>
            <a:picLocks noChangeAspect="1"/>
          </p:cNvPicPr>
          <p:nvPr userDrawn="1"/>
        </p:nvPicPr>
        <p:blipFill>
          <a:blip r:embed="rId8"/>
          <a:stretch>
            <a:fillRect/>
          </a:stretch>
        </p:blipFill>
        <p:spPr>
          <a:xfrm>
            <a:off x="612746" y="3426058"/>
            <a:ext cx="2285730" cy="2298295"/>
          </a:xfrm>
          <a:prstGeom prst="ellipse">
            <a:avLst/>
          </a:prstGeom>
        </p:spPr>
      </p:pic>
    </p:spTree>
    <p:extLst>
      <p:ext uri="{BB962C8B-B14F-4D97-AF65-F5344CB8AC3E}">
        <p14:creationId xmlns:p14="http://schemas.microsoft.com/office/powerpoint/2010/main" val="3453271891"/>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fltVal val="0"/>
                                          </p:val>
                                        </p:tav>
                                        <p:tav tm="100000">
                                          <p:val>
                                            <p:strVal val="#ppt_w"/>
                                          </p:val>
                                        </p:tav>
                                      </p:tavLst>
                                    </p:anim>
                                    <p:anim calcmode="lin" valueType="num">
                                      <p:cBhvr>
                                        <p:cTn id="15" dur="1000" fill="hold"/>
                                        <p:tgtEl>
                                          <p:spTgt spid="19"/>
                                        </p:tgtEl>
                                        <p:attrNameLst>
                                          <p:attrName>ppt_h</p:attrName>
                                        </p:attrNameLst>
                                      </p:cBhvr>
                                      <p:tavLst>
                                        <p:tav tm="0">
                                          <p:val>
                                            <p:fltVal val="0"/>
                                          </p:val>
                                        </p:tav>
                                        <p:tav tm="100000">
                                          <p:val>
                                            <p:strVal val="#ppt_h"/>
                                          </p:val>
                                        </p:tav>
                                      </p:tavLst>
                                    </p:anim>
                                    <p:anim calcmode="lin" valueType="num">
                                      <p:cBhvr>
                                        <p:cTn id="16" dur="1000" fill="hold"/>
                                        <p:tgtEl>
                                          <p:spTgt spid="19"/>
                                        </p:tgtEl>
                                        <p:attrNameLst>
                                          <p:attrName>style.rotation</p:attrName>
                                        </p:attrNameLst>
                                      </p:cBhvr>
                                      <p:tavLst>
                                        <p:tav tm="0">
                                          <p:val>
                                            <p:fltVal val="90"/>
                                          </p:val>
                                        </p:tav>
                                        <p:tav tm="100000">
                                          <p:val>
                                            <p:fltVal val="0"/>
                                          </p:val>
                                        </p:tav>
                                      </p:tavLst>
                                    </p:anim>
                                    <p:animEffect transition="in" filter="fade">
                                      <p:cBhvr>
                                        <p:cTn id="17" dur="1000"/>
                                        <p:tgtEl>
                                          <p:spTgt spid="19"/>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fltVal val="0"/>
                                          </p:val>
                                        </p:tav>
                                        <p:tav tm="100000">
                                          <p:val>
                                            <p:strVal val="#ppt_w"/>
                                          </p:val>
                                        </p:tav>
                                      </p:tavLst>
                                    </p:anim>
                                    <p:anim calcmode="lin" valueType="num">
                                      <p:cBhvr>
                                        <p:cTn id="22" dur="1000" fill="hold"/>
                                        <p:tgtEl>
                                          <p:spTgt spid="23"/>
                                        </p:tgtEl>
                                        <p:attrNameLst>
                                          <p:attrName>ppt_h</p:attrName>
                                        </p:attrNameLst>
                                      </p:cBhvr>
                                      <p:tavLst>
                                        <p:tav tm="0">
                                          <p:val>
                                            <p:fltVal val="0"/>
                                          </p:val>
                                        </p:tav>
                                        <p:tav tm="100000">
                                          <p:val>
                                            <p:strVal val="#ppt_h"/>
                                          </p:val>
                                        </p:tav>
                                      </p:tavLst>
                                    </p:anim>
                                    <p:animEffect transition="in" filter="fade">
                                      <p:cBhvr>
                                        <p:cTn id="2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258" indent="0" algn="ctr">
              <a:buNone/>
              <a:defRPr>
                <a:solidFill>
                  <a:schemeClr val="tx1">
                    <a:tint val="75000"/>
                  </a:schemeClr>
                </a:solidFill>
              </a:defRPr>
            </a:lvl2pPr>
            <a:lvl3pPr marL="1218516" indent="0" algn="ctr">
              <a:buNone/>
              <a:defRPr>
                <a:solidFill>
                  <a:schemeClr val="tx1">
                    <a:tint val="75000"/>
                  </a:schemeClr>
                </a:solidFill>
              </a:defRPr>
            </a:lvl3pPr>
            <a:lvl4pPr marL="1827774" indent="0" algn="ctr">
              <a:buNone/>
              <a:defRPr>
                <a:solidFill>
                  <a:schemeClr val="tx1">
                    <a:tint val="75000"/>
                  </a:schemeClr>
                </a:solidFill>
              </a:defRPr>
            </a:lvl4pPr>
            <a:lvl5pPr marL="2437034" indent="0" algn="ctr">
              <a:buNone/>
              <a:defRPr>
                <a:solidFill>
                  <a:schemeClr val="tx1">
                    <a:tint val="75000"/>
                  </a:schemeClr>
                </a:solidFill>
              </a:defRPr>
            </a:lvl5pPr>
            <a:lvl6pPr marL="3046292" indent="0" algn="ctr">
              <a:buNone/>
              <a:defRPr>
                <a:solidFill>
                  <a:schemeClr val="tx1">
                    <a:tint val="75000"/>
                  </a:schemeClr>
                </a:solidFill>
              </a:defRPr>
            </a:lvl6pPr>
            <a:lvl7pPr marL="3655550" indent="0" algn="ctr">
              <a:buNone/>
              <a:defRPr>
                <a:solidFill>
                  <a:schemeClr val="tx1">
                    <a:tint val="75000"/>
                  </a:schemeClr>
                </a:solidFill>
              </a:defRPr>
            </a:lvl7pPr>
            <a:lvl8pPr marL="4264808" indent="0" algn="ctr">
              <a:buNone/>
              <a:defRPr>
                <a:solidFill>
                  <a:schemeClr val="tx1">
                    <a:tint val="75000"/>
                  </a:schemeClr>
                </a:solidFill>
              </a:defRPr>
            </a:lvl8pPr>
            <a:lvl9pPr marL="487406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3/14/2022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0791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3/14/2022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8238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258" indent="0">
              <a:buNone/>
              <a:defRPr sz="2400">
                <a:solidFill>
                  <a:schemeClr val="tx1">
                    <a:tint val="75000"/>
                  </a:schemeClr>
                </a:solidFill>
              </a:defRPr>
            </a:lvl2pPr>
            <a:lvl3pPr marL="1218516" indent="0">
              <a:buNone/>
              <a:defRPr sz="2133">
                <a:solidFill>
                  <a:schemeClr val="tx1">
                    <a:tint val="75000"/>
                  </a:schemeClr>
                </a:solidFill>
              </a:defRPr>
            </a:lvl3pPr>
            <a:lvl4pPr marL="1827774" indent="0">
              <a:buNone/>
              <a:defRPr sz="1867">
                <a:solidFill>
                  <a:schemeClr val="tx1">
                    <a:tint val="75000"/>
                  </a:schemeClr>
                </a:solidFill>
              </a:defRPr>
            </a:lvl4pPr>
            <a:lvl5pPr marL="2437034" indent="0">
              <a:buNone/>
              <a:defRPr sz="1867">
                <a:solidFill>
                  <a:schemeClr val="tx1">
                    <a:tint val="75000"/>
                  </a:schemeClr>
                </a:solidFill>
              </a:defRPr>
            </a:lvl5pPr>
            <a:lvl6pPr marL="3046292" indent="0">
              <a:buNone/>
              <a:defRPr sz="1867">
                <a:solidFill>
                  <a:schemeClr val="tx1">
                    <a:tint val="75000"/>
                  </a:schemeClr>
                </a:solidFill>
              </a:defRPr>
            </a:lvl6pPr>
            <a:lvl7pPr marL="3655550" indent="0">
              <a:buNone/>
              <a:defRPr sz="1867">
                <a:solidFill>
                  <a:schemeClr val="tx1">
                    <a:tint val="75000"/>
                  </a:schemeClr>
                </a:solidFill>
              </a:defRPr>
            </a:lvl7pPr>
            <a:lvl8pPr marL="4264808" indent="0">
              <a:buNone/>
              <a:defRPr sz="1867">
                <a:solidFill>
                  <a:schemeClr val="tx1">
                    <a:tint val="75000"/>
                  </a:schemeClr>
                </a:solidFill>
              </a:defRPr>
            </a:lvl8pPr>
            <a:lvl9pPr marL="4874066"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3/14/2022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2854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3/14/2022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7555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258" indent="0">
              <a:buNone/>
              <a:defRPr sz="2667" b="1"/>
            </a:lvl2pPr>
            <a:lvl3pPr marL="1218516" indent="0">
              <a:buNone/>
              <a:defRPr sz="2400" b="1"/>
            </a:lvl3pPr>
            <a:lvl4pPr marL="1827774" indent="0">
              <a:buNone/>
              <a:defRPr sz="2133" b="1"/>
            </a:lvl4pPr>
            <a:lvl5pPr marL="2437034" indent="0">
              <a:buNone/>
              <a:defRPr sz="2133" b="1"/>
            </a:lvl5pPr>
            <a:lvl6pPr marL="3046292" indent="0">
              <a:buNone/>
              <a:defRPr sz="2133" b="1"/>
            </a:lvl6pPr>
            <a:lvl7pPr marL="3655550" indent="0">
              <a:buNone/>
              <a:defRPr sz="2133" b="1"/>
            </a:lvl7pPr>
            <a:lvl8pPr marL="4264808" indent="0">
              <a:buNone/>
              <a:defRPr sz="2133" b="1"/>
            </a:lvl8pPr>
            <a:lvl9pPr marL="4874066"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258" indent="0">
              <a:buNone/>
              <a:defRPr sz="2667" b="1"/>
            </a:lvl2pPr>
            <a:lvl3pPr marL="1218516" indent="0">
              <a:buNone/>
              <a:defRPr sz="2400" b="1"/>
            </a:lvl3pPr>
            <a:lvl4pPr marL="1827774" indent="0">
              <a:buNone/>
              <a:defRPr sz="2133" b="1"/>
            </a:lvl4pPr>
            <a:lvl5pPr marL="2437034" indent="0">
              <a:buNone/>
              <a:defRPr sz="2133" b="1"/>
            </a:lvl5pPr>
            <a:lvl6pPr marL="3046292" indent="0">
              <a:buNone/>
              <a:defRPr sz="2133" b="1"/>
            </a:lvl6pPr>
            <a:lvl7pPr marL="3655550" indent="0">
              <a:buNone/>
              <a:defRPr sz="2133" b="1"/>
            </a:lvl7pPr>
            <a:lvl8pPr marL="4264808" indent="0">
              <a:buNone/>
              <a:defRPr sz="2133" b="1"/>
            </a:lvl8pPr>
            <a:lvl9pPr marL="4874066"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3/14/2022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9305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3/14/2022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40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467CA6-33EA-4ED6-B35F-E2D2C2322A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F6735C4-30F1-4AF4-A492-B426CA0A00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05DC08-1F2A-4A7F-9D8A-DFE5D3F8D606}"/>
              </a:ext>
            </a:extLst>
          </p:cNvPr>
          <p:cNvSpPr>
            <a:spLocks noGrp="1"/>
          </p:cNvSpPr>
          <p:nvPr>
            <p:ph type="dt" sz="half" idx="10"/>
          </p:nvPr>
        </p:nvSpPr>
        <p:spPr/>
        <p:txBody>
          <a:bodyPr/>
          <a:lstStyle/>
          <a:p>
            <a:fld id="{73E91079-EC77-456F-A098-CBDB013E2390}" type="datetimeFigureOut">
              <a:rPr lang="en-US" smtClean="0"/>
              <a:t>3/14/2022</a:t>
            </a:fld>
            <a:endParaRPr lang="en-US"/>
          </a:p>
        </p:txBody>
      </p:sp>
      <p:sp>
        <p:nvSpPr>
          <p:cNvPr id="5" name="Footer Placeholder 4">
            <a:extLst>
              <a:ext uri="{FF2B5EF4-FFF2-40B4-BE49-F238E27FC236}">
                <a16:creationId xmlns:a16="http://schemas.microsoft.com/office/drawing/2014/main" xmlns="" id="{D396B289-02A4-4BB2-9CC1-CAA0A2E401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55C4F94-B98D-41A4-8A1A-1C9CCDEC4A67}"/>
              </a:ext>
            </a:extLst>
          </p:cNvPr>
          <p:cNvSpPr>
            <a:spLocks noGrp="1"/>
          </p:cNvSpPr>
          <p:nvPr>
            <p:ph type="sldNum" sz="quarter" idx="12"/>
          </p:nvPr>
        </p:nvSpPr>
        <p:spPr/>
        <p:txBody>
          <a:bodyPr/>
          <a:lstStyle/>
          <a:p>
            <a:fld id="{668043D2-5F4F-4744-82B6-633E8C9067D7}" type="slidenum">
              <a:rPr lang="en-US" smtClean="0"/>
              <a:t>‹#›</a:t>
            </a:fld>
            <a:endParaRPr lang="en-US"/>
          </a:p>
        </p:txBody>
      </p:sp>
      <p:pic>
        <p:nvPicPr>
          <p:cNvPr id="7" name="Picture 6">
            <a:extLst>
              <a:ext uri="{FF2B5EF4-FFF2-40B4-BE49-F238E27FC236}">
                <a16:creationId xmlns:a16="http://schemas.microsoft.com/office/drawing/2014/main" xmlns="" id="{A2F0C081-7046-44E4-AEED-F507803CDA38}"/>
              </a:ext>
            </a:extLst>
          </p:cNvPr>
          <p:cNvPicPr>
            <a:picLocks noChangeAspect="1"/>
          </p:cNvPicPr>
          <p:nvPr userDrawn="1"/>
        </p:nvPicPr>
        <p:blipFill>
          <a:blip r:embed="rId2"/>
          <a:stretch>
            <a:fillRect/>
          </a:stretch>
        </p:blipFill>
        <p:spPr>
          <a:xfrm>
            <a:off x="10817" y="0"/>
            <a:ext cx="12170365" cy="6858000"/>
          </a:xfrm>
          <a:prstGeom prst="rect">
            <a:avLst/>
          </a:prstGeom>
        </p:spPr>
      </p:pic>
      <p:sp>
        <p:nvSpPr>
          <p:cNvPr id="8" name="9">
            <a:extLst>
              <a:ext uri="{FF2B5EF4-FFF2-40B4-BE49-F238E27FC236}">
                <a16:creationId xmlns:a16="http://schemas.microsoft.com/office/drawing/2014/main" xmlns="" id="{2F370651-AB04-4E5B-86B7-7491758F5591}"/>
              </a:ext>
            </a:extLst>
          </p:cNvPr>
          <p:cNvSpPr/>
          <p:nvPr userDrawn="1"/>
        </p:nvSpPr>
        <p:spPr>
          <a:xfrm>
            <a:off x="495300" y="782291"/>
            <a:ext cx="11201400" cy="227194"/>
          </a:xfrm>
          <a:prstGeom prst="trapezoid">
            <a:avLst>
              <a:gd name="adj" fmla="val 47920"/>
            </a:avLst>
          </a:prstGeom>
          <a:solidFill>
            <a:srgbClr val="B8CCD5"/>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9491F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xmlns="" id="{5E501F39-2297-4524-87D8-EEF44F42F61F}"/>
              </a:ext>
            </a:extLst>
          </p:cNvPr>
          <p:cNvPicPr>
            <a:picLocks noChangeAspect="1"/>
          </p:cNvPicPr>
          <p:nvPr userDrawn="1"/>
        </p:nvPicPr>
        <p:blipFill>
          <a:blip r:embed="rId3"/>
          <a:stretch>
            <a:fillRect/>
          </a:stretch>
        </p:blipFill>
        <p:spPr>
          <a:xfrm>
            <a:off x="495300" y="100484"/>
            <a:ext cx="4087210" cy="1064767"/>
          </a:xfrm>
          <a:prstGeom prst="rect">
            <a:avLst/>
          </a:prstGeom>
        </p:spPr>
      </p:pic>
      <p:pic>
        <p:nvPicPr>
          <p:cNvPr id="11" name="Picture 10">
            <a:extLst>
              <a:ext uri="{FF2B5EF4-FFF2-40B4-BE49-F238E27FC236}">
                <a16:creationId xmlns:a16="http://schemas.microsoft.com/office/drawing/2014/main" xmlns="" id="{46E573E7-8EDE-483E-BB3B-2EA2F2E17392}"/>
              </a:ext>
            </a:extLst>
          </p:cNvPr>
          <p:cNvPicPr>
            <a:picLocks noChangeAspect="1"/>
          </p:cNvPicPr>
          <p:nvPr userDrawn="1"/>
        </p:nvPicPr>
        <p:blipFill>
          <a:blip r:embed="rId4"/>
          <a:stretch>
            <a:fillRect/>
          </a:stretch>
        </p:blipFill>
        <p:spPr>
          <a:xfrm>
            <a:off x="10790579" y="228600"/>
            <a:ext cx="736452" cy="740500"/>
          </a:xfrm>
          <a:prstGeom prst="ellipse">
            <a:avLst/>
          </a:prstGeom>
        </p:spPr>
      </p:pic>
    </p:spTree>
    <p:extLst>
      <p:ext uri="{BB962C8B-B14F-4D97-AF65-F5344CB8AC3E}">
        <p14:creationId xmlns:p14="http://schemas.microsoft.com/office/powerpoint/2010/main" val="375965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3/14/2022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3353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258" indent="0">
              <a:buNone/>
              <a:defRPr sz="1600"/>
            </a:lvl2pPr>
            <a:lvl3pPr marL="1218516" indent="0">
              <a:buNone/>
              <a:defRPr sz="1333"/>
            </a:lvl3pPr>
            <a:lvl4pPr marL="1827774" indent="0">
              <a:buNone/>
              <a:defRPr sz="1200"/>
            </a:lvl4pPr>
            <a:lvl5pPr marL="2437034" indent="0">
              <a:buNone/>
              <a:defRPr sz="1200"/>
            </a:lvl5pPr>
            <a:lvl6pPr marL="3046292" indent="0">
              <a:buNone/>
              <a:defRPr sz="1200"/>
            </a:lvl6pPr>
            <a:lvl7pPr marL="3655550" indent="0">
              <a:buNone/>
              <a:defRPr sz="1200"/>
            </a:lvl7pPr>
            <a:lvl8pPr marL="4264808" indent="0">
              <a:buNone/>
              <a:defRPr sz="1200"/>
            </a:lvl8pPr>
            <a:lvl9pPr marL="487406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3/14/2022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5967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258" indent="0">
              <a:buNone/>
              <a:defRPr sz="3733"/>
            </a:lvl2pPr>
            <a:lvl3pPr marL="1218516" indent="0">
              <a:buNone/>
              <a:defRPr sz="3200"/>
            </a:lvl3pPr>
            <a:lvl4pPr marL="1827774" indent="0">
              <a:buNone/>
              <a:defRPr sz="2667"/>
            </a:lvl4pPr>
            <a:lvl5pPr marL="2437034" indent="0">
              <a:buNone/>
              <a:defRPr sz="2667"/>
            </a:lvl5pPr>
            <a:lvl6pPr marL="3046292" indent="0">
              <a:buNone/>
              <a:defRPr sz="2667"/>
            </a:lvl6pPr>
            <a:lvl7pPr marL="3655550" indent="0">
              <a:buNone/>
              <a:defRPr sz="2667"/>
            </a:lvl7pPr>
            <a:lvl8pPr marL="4264808" indent="0">
              <a:buNone/>
              <a:defRPr sz="2667"/>
            </a:lvl8pPr>
            <a:lvl9pPr marL="4874066"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258" indent="0">
              <a:buNone/>
              <a:defRPr sz="1600"/>
            </a:lvl2pPr>
            <a:lvl3pPr marL="1218516" indent="0">
              <a:buNone/>
              <a:defRPr sz="1333"/>
            </a:lvl3pPr>
            <a:lvl4pPr marL="1827774" indent="0">
              <a:buNone/>
              <a:defRPr sz="1200"/>
            </a:lvl4pPr>
            <a:lvl5pPr marL="2437034" indent="0">
              <a:buNone/>
              <a:defRPr sz="1200"/>
            </a:lvl5pPr>
            <a:lvl6pPr marL="3046292" indent="0">
              <a:buNone/>
              <a:defRPr sz="1200"/>
            </a:lvl6pPr>
            <a:lvl7pPr marL="3655550" indent="0">
              <a:buNone/>
              <a:defRPr sz="1200"/>
            </a:lvl7pPr>
            <a:lvl8pPr marL="4264808" indent="0">
              <a:buNone/>
              <a:defRPr sz="1200"/>
            </a:lvl8pPr>
            <a:lvl9pPr marL="487406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3/14/2022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54448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3/14/2022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43193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3/14/2022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6742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770" indent="0" algn="ctr">
              <a:buNone/>
              <a:defRPr>
                <a:solidFill>
                  <a:schemeClr val="tx1">
                    <a:tint val="75000"/>
                  </a:schemeClr>
                </a:solidFill>
              </a:defRPr>
            </a:lvl2pPr>
            <a:lvl3pPr marL="1217543" indent="0" algn="ctr">
              <a:buNone/>
              <a:defRPr>
                <a:solidFill>
                  <a:schemeClr val="tx1">
                    <a:tint val="75000"/>
                  </a:schemeClr>
                </a:solidFill>
              </a:defRPr>
            </a:lvl3pPr>
            <a:lvl4pPr marL="1826313" indent="0" algn="ctr">
              <a:buNone/>
              <a:defRPr>
                <a:solidFill>
                  <a:schemeClr val="tx1">
                    <a:tint val="75000"/>
                  </a:schemeClr>
                </a:solidFill>
              </a:defRPr>
            </a:lvl4pPr>
            <a:lvl5pPr marL="2435084" indent="0" algn="ctr">
              <a:buNone/>
              <a:defRPr>
                <a:solidFill>
                  <a:schemeClr val="tx1">
                    <a:tint val="75000"/>
                  </a:schemeClr>
                </a:solidFill>
              </a:defRPr>
            </a:lvl5pPr>
            <a:lvl6pPr marL="3043855" indent="0" algn="ctr">
              <a:buNone/>
              <a:defRPr>
                <a:solidFill>
                  <a:schemeClr val="tx1">
                    <a:tint val="75000"/>
                  </a:schemeClr>
                </a:solidFill>
              </a:defRPr>
            </a:lvl6pPr>
            <a:lvl7pPr marL="3652626" indent="0" algn="ctr">
              <a:buNone/>
              <a:defRPr>
                <a:solidFill>
                  <a:schemeClr val="tx1">
                    <a:tint val="75000"/>
                  </a:schemeClr>
                </a:solidFill>
              </a:defRPr>
            </a:lvl7pPr>
            <a:lvl8pPr marL="4261397" indent="0" algn="ctr">
              <a:buNone/>
              <a:defRPr>
                <a:solidFill>
                  <a:schemeClr val="tx1">
                    <a:tint val="75000"/>
                  </a:schemeClr>
                </a:solidFill>
              </a:defRPr>
            </a:lvl8pPr>
            <a:lvl9pPr marL="487016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16512463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247091429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8770" indent="0">
              <a:buNone/>
              <a:defRPr sz="2400">
                <a:solidFill>
                  <a:schemeClr val="tx1">
                    <a:tint val="75000"/>
                  </a:schemeClr>
                </a:solidFill>
              </a:defRPr>
            </a:lvl2pPr>
            <a:lvl3pPr marL="1217543" indent="0">
              <a:buNone/>
              <a:defRPr sz="2133">
                <a:solidFill>
                  <a:schemeClr val="tx1">
                    <a:tint val="75000"/>
                  </a:schemeClr>
                </a:solidFill>
              </a:defRPr>
            </a:lvl3pPr>
            <a:lvl4pPr marL="1826313" indent="0">
              <a:buNone/>
              <a:defRPr sz="1867">
                <a:solidFill>
                  <a:schemeClr val="tx1">
                    <a:tint val="75000"/>
                  </a:schemeClr>
                </a:solidFill>
              </a:defRPr>
            </a:lvl4pPr>
            <a:lvl5pPr marL="2435084" indent="0">
              <a:buNone/>
              <a:defRPr sz="1867">
                <a:solidFill>
                  <a:schemeClr val="tx1">
                    <a:tint val="75000"/>
                  </a:schemeClr>
                </a:solidFill>
              </a:defRPr>
            </a:lvl5pPr>
            <a:lvl6pPr marL="3043855" indent="0">
              <a:buNone/>
              <a:defRPr sz="1867">
                <a:solidFill>
                  <a:schemeClr val="tx1">
                    <a:tint val="75000"/>
                  </a:schemeClr>
                </a:solidFill>
              </a:defRPr>
            </a:lvl6pPr>
            <a:lvl7pPr marL="3652626" indent="0">
              <a:buNone/>
              <a:defRPr sz="1867">
                <a:solidFill>
                  <a:schemeClr val="tx1">
                    <a:tint val="75000"/>
                  </a:schemeClr>
                </a:solidFill>
              </a:defRPr>
            </a:lvl7pPr>
            <a:lvl8pPr marL="4261397" indent="0">
              <a:buNone/>
              <a:defRPr sz="1867">
                <a:solidFill>
                  <a:schemeClr val="tx1">
                    <a:tint val="75000"/>
                  </a:schemeClr>
                </a:solidFill>
              </a:defRPr>
            </a:lvl8pPr>
            <a:lvl9pPr marL="487016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11045640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54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2038317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8770" indent="0">
              <a:buNone/>
              <a:defRPr sz="2667" b="1"/>
            </a:lvl2pPr>
            <a:lvl3pPr marL="1217543" indent="0">
              <a:buNone/>
              <a:defRPr sz="2400" b="1"/>
            </a:lvl3pPr>
            <a:lvl4pPr marL="1826313" indent="0">
              <a:buNone/>
              <a:defRPr sz="2133" b="1"/>
            </a:lvl4pPr>
            <a:lvl5pPr marL="2435084" indent="0">
              <a:buNone/>
              <a:defRPr sz="2133" b="1"/>
            </a:lvl5pPr>
            <a:lvl6pPr marL="3043855" indent="0">
              <a:buNone/>
              <a:defRPr sz="2133" b="1"/>
            </a:lvl6pPr>
            <a:lvl7pPr marL="3652626" indent="0">
              <a:buNone/>
              <a:defRPr sz="2133" b="1"/>
            </a:lvl7pPr>
            <a:lvl8pPr marL="4261397" indent="0">
              <a:buNone/>
              <a:defRPr sz="2133" b="1"/>
            </a:lvl8pPr>
            <a:lvl9pPr marL="487016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3200" b="1"/>
            </a:lvl1pPr>
            <a:lvl2pPr marL="608770" indent="0">
              <a:buNone/>
              <a:defRPr sz="2667" b="1"/>
            </a:lvl2pPr>
            <a:lvl3pPr marL="1217543" indent="0">
              <a:buNone/>
              <a:defRPr sz="2400" b="1"/>
            </a:lvl3pPr>
            <a:lvl4pPr marL="1826313" indent="0">
              <a:buNone/>
              <a:defRPr sz="2133" b="1"/>
            </a:lvl4pPr>
            <a:lvl5pPr marL="2435084" indent="0">
              <a:buNone/>
              <a:defRPr sz="2133" b="1"/>
            </a:lvl5pPr>
            <a:lvl6pPr marL="3043855" indent="0">
              <a:buNone/>
              <a:defRPr sz="2133" b="1"/>
            </a:lvl6pPr>
            <a:lvl7pPr marL="3652626" indent="0">
              <a:buNone/>
              <a:defRPr sz="2133" b="1"/>
            </a:lvl7pPr>
            <a:lvl8pPr marL="4261397" indent="0">
              <a:buNone/>
              <a:defRPr sz="2133" b="1"/>
            </a:lvl8pPr>
            <a:lvl9pPr marL="487016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754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765783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62DE87-4F95-4158-847A-A6A8086235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7CBF4C1-AEF7-4414-A94D-E4A1335A9A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8968E0E-06EC-4B25-900C-F737F150333E}"/>
              </a:ext>
            </a:extLst>
          </p:cNvPr>
          <p:cNvSpPr>
            <a:spLocks noGrp="1"/>
          </p:cNvSpPr>
          <p:nvPr>
            <p:ph type="dt" sz="half" idx="10"/>
          </p:nvPr>
        </p:nvSpPr>
        <p:spPr/>
        <p:txBody>
          <a:bodyPr/>
          <a:lstStyle/>
          <a:p>
            <a:fld id="{73E91079-EC77-456F-A098-CBDB013E2390}" type="datetimeFigureOut">
              <a:rPr lang="en-US" smtClean="0"/>
              <a:t>3/14/2022</a:t>
            </a:fld>
            <a:endParaRPr lang="en-US"/>
          </a:p>
        </p:txBody>
      </p:sp>
      <p:sp>
        <p:nvSpPr>
          <p:cNvPr id="5" name="Footer Placeholder 4">
            <a:extLst>
              <a:ext uri="{FF2B5EF4-FFF2-40B4-BE49-F238E27FC236}">
                <a16:creationId xmlns:a16="http://schemas.microsoft.com/office/drawing/2014/main" xmlns="" id="{E8ECB93D-6B06-4FB4-89AB-513D231B24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3BB9623-885C-4F13-AD17-C58D58389351}"/>
              </a:ext>
            </a:extLst>
          </p:cNvPr>
          <p:cNvSpPr>
            <a:spLocks noGrp="1"/>
          </p:cNvSpPr>
          <p:nvPr>
            <p:ph type="sldNum" sz="quarter" idx="12"/>
          </p:nvPr>
        </p:nvSpPr>
        <p:spPr/>
        <p:txBody>
          <a:bodyPr/>
          <a:lstStyle/>
          <a:p>
            <a:fld id="{668043D2-5F4F-4744-82B6-633E8C9067D7}" type="slidenum">
              <a:rPr lang="en-US" smtClean="0"/>
              <a:t>‹#›</a:t>
            </a:fld>
            <a:endParaRPr lang="en-US"/>
          </a:p>
        </p:txBody>
      </p:sp>
    </p:spTree>
    <p:extLst>
      <p:ext uri="{BB962C8B-B14F-4D97-AF65-F5344CB8AC3E}">
        <p14:creationId xmlns:p14="http://schemas.microsoft.com/office/powerpoint/2010/main" val="1167933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754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4132461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754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4231420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6" y="1435106"/>
            <a:ext cx="4011084" cy="4691063"/>
          </a:xfrm>
        </p:spPr>
        <p:txBody>
          <a:bodyPr/>
          <a:lstStyle>
            <a:lvl1pPr marL="0" indent="0">
              <a:buNone/>
              <a:defRPr sz="1867"/>
            </a:lvl1pPr>
            <a:lvl2pPr marL="608770" indent="0">
              <a:buNone/>
              <a:defRPr sz="1600"/>
            </a:lvl2pPr>
            <a:lvl3pPr marL="1217543" indent="0">
              <a:buNone/>
              <a:defRPr sz="1333"/>
            </a:lvl3pPr>
            <a:lvl4pPr marL="1826313" indent="0">
              <a:buNone/>
              <a:defRPr sz="1200"/>
            </a:lvl4pPr>
            <a:lvl5pPr marL="2435084" indent="0">
              <a:buNone/>
              <a:defRPr sz="1200"/>
            </a:lvl5pPr>
            <a:lvl6pPr marL="3043855" indent="0">
              <a:buNone/>
              <a:defRPr sz="1200"/>
            </a:lvl6pPr>
            <a:lvl7pPr marL="3652626" indent="0">
              <a:buNone/>
              <a:defRPr sz="1200"/>
            </a:lvl7pPr>
            <a:lvl8pPr marL="4261397" indent="0">
              <a:buNone/>
              <a:defRPr sz="1200"/>
            </a:lvl8pPr>
            <a:lvl9pPr marL="487016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54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12841712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8770" indent="0">
              <a:buNone/>
              <a:defRPr sz="3733"/>
            </a:lvl2pPr>
            <a:lvl3pPr marL="1217543" indent="0">
              <a:buNone/>
              <a:defRPr sz="3200"/>
            </a:lvl3pPr>
            <a:lvl4pPr marL="1826313" indent="0">
              <a:buNone/>
              <a:defRPr sz="2667"/>
            </a:lvl4pPr>
            <a:lvl5pPr marL="2435084" indent="0">
              <a:buNone/>
              <a:defRPr sz="2667"/>
            </a:lvl5pPr>
            <a:lvl6pPr marL="3043855" indent="0">
              <a:buNone/>
              <a:defRPr sz="2667"/>
            </a:lvl6pPr>
            <a:lvl7pPr marL="3652626" indent="0">
              <a:buNone/>
              <a:defRPr sz="2667"/>
            </a:lvl7pPr>
            <a:lvl8pPr marL="4261397" indent="0">
              <a:buNone/>
              <a:defRPr sz="2667"/>
            </a:lvl8pPr>
            <a:lvl9pPr marL="4870168" indent="0">
              <a:buNone/>
              <a:defRPr sz="2667"/>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867"/>
            </a:lvl1pPr>
            <a:lvl2pPr marL="608770" indent="0">
              <a:buNone/>
              <a:defRPr sz="1600"/>
            </a:lvl2pPr>
            <a:lvl3pPr marL="1217543" indent="0">
              <a:buNone/>
              <a:defRPr sz="1333"/>
            </a:lvl3pPr>
            <a:lvl4pPr marL="1826313" indent="0">
              <a:buNone/>
              <a:defRPr sz="1200"/>
            </a:lvl4pPr>
            <a:lvl5pPr marL="2435084" indent="0">
              <a:buNone/>
              <a:defRPr sz="1200"/>
            </a:lvl5pPr>
            <a:lvl6pPr marL="3043855" indent="0">
              <a:buNone/>
              <a:defRPr sz="1200"/>
            </a:lvl6pPr>
            <a:lvl7pPr marL="3652626" indent="0">
              <a:buNone/>
              <a:defRPr sz="1200"/>
            </a:lvl7pPr>
            <a:lvl8pPr marL="4261397" indent="0">
              <a:buNone/>
              <a:defRPr sz="1200"/>
            </a:lvl8pPr>
            <a:lvl9pPr marL="487016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54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1336124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25551327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35752169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770" indent="0" algn="ctr">
              <a:buNone/>
              <a:defRPr>
                <a:solidFill>
                  <a:schemeClr val="tx1">
                    <a:tint val="75000"/>
                  </a:schemeClr>
                </a:solidFill>
              </a:defRPr>
            </a:lvl2pPr>
            <a:lvl3pPr marL="1217543" indent="0" algn="ctr">
              <a:buNone/>
              <a:defRPr>
                <a:solidFill>
                  <a:schemeClr val="tx1">
                    <a:tint val="75000"/>
                  </a:schemeClr>
                </a:solidFill>
              </a:defRPr>
            </a:lvl3pPr>
            <a:lvl4pPr marL="1826313" indent="0" algn="ctr">
              <a:buNone/>
              <a:defRPr>
                <a:solidFill>
                  <a:schemeClr val="tx1">
                    <a:tint val="75000"/>
                  </a:schemeClr>
                </a:solidFill>
              </a:defRPr>
            </a:lvl4pPr>
            <a:lvl5pPr marL="2435084" indent="0" algn="ctr">
              <a:buNone/>
              <a:defRPr>
                <a:solidFill>
                  <a:schemeClr val="tx1">
                    <a:tint val="75000"/>
                  </a:schemeClr>
                </a:solidFill>
              </a:defRPr>
            </a:lvl5pPr>
            <a:lvl6pPr marL="3043855" indent="0" algn="ctr">
              <a:buNone/>
              <a:defRPr>
                <a:solidFill>
                  <a:schemeClr val="tx1">
                    <a:tint val="75000"/>
                  </a:schemeClr>
                </a:solidFill>
              </a:defRPr>
            </a:lvl6pPr>
            <a:lvl7pPr marL="3652626" indent="0" algn="ctr">
              <a:buNone/>
              <a:defRPr>
                <a:solidFill>
                  <a:schemeClr val="tx1">
                    <a:tint val="75000"/>
                  </a:schemeClr>
                </a:solidFill>
              </a:defRPr>
            </a:lvl7pPr>
            <a:lvl8pPr marL="4261397" indent="0" algn="ctr">
              <a:buNone/>
              <a:defRPr>
                <a:solidFill>
                  <a:schemeClr val="tx1">
                    <a:tint val="75000"/>
                  </a:schemeClr>
                </a:solidFill>
              </a:defRPr>
            </a:lvl8pPr>
            <a:lvl9pPr marL="487016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28314918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217062660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8770" indent="0">
              <a:buNone/>
              <a:defRPr sz="2400">
                <a:solidFill>
                  <a:schemeClr val="tx1">
                    <a:tint val="75000"/>
                  </a:schemeClr>
                </a:solidFill>
              </a:defRPr>
            </a:lvl2pPr>
            <a:lvl3pPr marL="1217543" indent="0">
              <a:buNone/>
              <a:defRPr sz="2133">
                <a:solidFill>
                  <a:schemeClr val="tx1">
                    <a:tint val="75000"/>
                  </a:schemeClr>
                </a:solidFill>
              </a:defRPr>
            </a:lvl3pPr>
            <a:lvl4pPr marL="1826313" indent="0">
              <a:buNone/>
              <a:defRPr sz="1867">
                <a:solidFill>
                  <a:schemeClr val="tx1">
                    <a:tint val="75000"/>
                  </a:schemeClr>
                </a:solidFill>
              </a:defRPr>
            </a:lvl4pPr>
            <a:lvl5pPr marL="2435084" indent="0">
              <a:buNone/>
              <a:defRPr sz="1867">
                <a:solidFill>
                  <a:schemeClr val="tx1">
                    <a:tint val="75000"/>
                  </a:schemeClr>
                </a:solidFill>
              </a:defRPr>
            </a:lvl5pPr>
            <a:lvl6pPr marL="3043855" indent="0">
              <a:buNone/>
              <a:defRPr sz="1867">
                <a:solidFill>
                  <a:schemeClr val="tx1">
                    <a:tint val="75000"/>
                  </a:schemeClr>
                </a:solidFill>
              </a:defRPr>
            </a:lvl6pPr>
            <a:lvl7pPr marL="3652626" indent="0">
              <a:buNone/>
              <a:defRPr sz="1867">
                <a:solidFill>
                  <a:schemeClr val="tx1">
                    <a:tint val="75000"/>
                  </a:schemeClr>
                </a:solidFill>
              </a:defRPr>
            </a:lvl7pPr>
            <a:lvl8pPr marL="4261397" indent="0">
              <a:buNone/>
              <a:defRPr sz="1867">
                <a:solidFill>
                  <a:schemeClr val="tx1">
                    <a:tint val="75000"/>
                  </a:schemeClr>
                </a:solidFill>
              </a:defRPr>
            </a:lvl8pPr>
            <a:lvl9pPr marL="487016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12263653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54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1131055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26FE15-C820-4359-BF26-6630AB5BFD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41AD023-590F-4F54-A4F3-286583D261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97C486F-8B88-4096-A985-06E6DE1474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AB2F763-0182-411A-B550-26803DE1CDE2}"/>
              </a:ext>
            </a:extLst>
          </p:cNvPr>
          <p:cNvSpPr>
            <a:spLocks noGrp="1"/>
          </p:cNvSpPr>
          <p:nvPr>
            <p:ph type="dt" sz="half" idx="10"/>
          </p:nvPr>
        </p:nvSpPr>
        <p:spPr/>
        <p:txBody>
          <a:bodyPr/>
          <a:lstStyle/>
          <a:p>
            <a:fld id="{73E91079-EC77-456F-A098-CBDB013E2390}" type="datetimeFigureOut">
              <a:rPr lang="en-US" smtClean="0"/>
              <a:t>3/14/2022</a:t>
            </a:fld>
            <a:endParaRPr lang="en-US"/>
          </a:p>
        </p:txBody>
      </p:sp>
      <p:sp>
        <p:nvSpPr>
          <p:cNvPr id="6" name="Footer Placeholder 5">
            <a:extLst>
              <a:ext uri="{FF2B5EF4-FFF2-40B4-BE49-F238E27FC236}">
                <a16:creationId xmlns:a16="http://schemas.microsoft.com/office/drawing/2014/main" xmlns="" id="{CDAD6EFB-D2AC-4CC2-882F-D0CE649F48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6FEF856-4491-4C8F-8E33-57AF3202EF18}"/>
              </a:ext>
            </a:extLst>
          </p:cNvPr>
          <p:cNvSpPr>
            <a:spLocks noGrp="1"/>
          </p:cNvSpPr>
          <p:nvPr>
            <p:ph type="sldNum" sz="quarter" idx="12"/>
          </p:nvPr>
        </p:nvSpPr>
        <p:spPr/>
        <p:txBody>
          <a:bodyPr/>
          <a:lstStyle/>
          <a:p>
            <a:fld id="{668043D2-5F4F-4744-82B6-633E8C9067D7}" type="slidenum">
              <a:rPr lang="en-US" smtClean="0"/>
              <a:t>‹#›</a:t>
            </a:fld>
            <a:endParaRPr lang="en-US"/>
          </a:p>
        </p:txBody>
      </p:sp>
    </p:spTree>
    <p:extLst>
      <p:ext uri="{BB962C8B-B14F-4D97-AF65-F5344CB8AC3E}">
        <p14:creationId xmlns:p14="http://schemas.microsoft.com/office/powerpoint/2010/main" val="40940397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8770" indent="0">
              <a:buNone/>
              <a:defRPr sz="2667" b="1"/>
            </a:lvl2pPr>
            <a:lvl3pPr marL="1217543" indent="0">
              <a:buNone/>
              <a:defRPr sz="2400" b="1"/>
            </a:lvl3pPr>
            <a:lvl4pPr marL="1826313" indent="0">
              <a:buNone/>
              <a:defRPr sz="2133" b="1"/>
            </a:lvl4pPr>
            <a:lvl5pPr marL="2435084" indent="0">
              <a:buNone/>
              <a:defRPr sz="2133" b="1"/>
            </a:lvl5pPr>
            <a:lvl6pPr marL="3043855" indent="0">
              <a:buNone/>
              <a:defRPr sz="2133" b="1"/>
            </a:lvl6pPr>
            <a:lvl7pPr marL="3652626" indent="0">
              <a:buNone/>
              <a:defRPr sz="2133" b="1"/>
            </a:lvl7pPr>
            <a:lvl8pPr marL="4261397" indent="0">
              <a:buNone/>
              <a:defRPr sz="2133" b="1"/>
            </a:lvl8pPr>
            <a:lvl9pPr marL="487016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3200" b="1"/>
            </a:lvl1pPr>
            <a:lvl2pPr marL="608770" indent="0">
              <a:buNone/>
              <a:defRPr sz="2667" b="1"/>
            </a:lvl2pPr>
            <a:lvl3pPr marL="1217543" indent="0">
              <a:buNone/>
              <a:defRPr sz="2400" b="1"/>
            </a:lvl3pPr>
            <a:lvl4pPr marL="1826313" indent="0">
              <a:buNone/>
              <a:defRPr sz="2133" b="1"/>
            </a:lvl4pPr>
            <a:lvl5pPr marL="2435084" indent="0">
              <a:buNone/>
              <a:defRPr sz="2133" b="1"/>
            </a:lvl5pPr>
            <a:lvl6pPr marL="3043855" indent="0">
              <a:buNone/>
              <a:defRPr sz="2133" b="1"/>
            </a:lvl6pPr>
            <a:lvl7pPr marL="3652626" indent="0">
              <a:buNone/>
              <a:defRPr sz="2133" b="1"/>
            </a:lvl7pPr>
            <a:lvl8pPr marL="4261397" indent="0">
              <a:buNone/>
              <a:defRPr sz="2133" b="1"/>
            </a:lvl8pPr>
            <a:lvl9pPr marL="487016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754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36215550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754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4115343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754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27028166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6" y="1435106"/>
            <a:ext cx="4011084" cy="4691063"/>
          </a:xfrm>
        </p:spPr>
        <p:txBody>
          <a:bodyPr/>
          <a:lstStyle>
            <a:lvl1pPr marL="0" indent="0">
              <a:buNone/>
              <a:defRPr sz="1867"/>
            </a:lvl1pPr>
            <a:lvl2pPr marL="608770" indent="0">
              <a:buNone/>
              <a:defRPr sz="1600"/>
            </a:lvl2pPr>
            <a:lvl3pPr marL="1217543" indent="0">
              <a:buNone/>
              <a:defRPr sz="1333"/>
            </a:lvl3pPr>
            <a:lvl4pPr marL="1826313" indent="0">
              <a:buNone/>
              <a:defRPr sz="1200"/>
            </a:lvl4pPr>
            <a:lvl5pPr marL="2435084" indent="0">
              <a:buNone/>
              <a:defRPr sz="1200"/>
            </a:lvl5pPr>
            <a:lvl6pPr marL="3043855" indent="0">
              <a:buNone/>
              <a:defRPr sz="1200"/>
            </a:lvl6pPr>
            <a:lvl7pPr marL="3652626" indent="0">
              <a:buNone/>
              <a:defRPr sz="1200"/>
            </a:lvl7pPr>
            <a:lvl8pPr marL="4261397" indent="0">
              <a:buNone/>
              <a:defRPr sz="1200"/>
            </a:lvl8pPr>
            <a:lvl9pPr marL="487016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54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3049513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8770" indent="0">
              <a:buNone/>
              <a:defRPr sz="3733"/>
            </a:lvl2pPr>
            <a:lvl3pPr marL="1217543" indent="0">
              <a:buNone/>
              <a:defRPr sz="3200"/>
            </a:lvl3pPr>
            <a:lvl4pPr marL="1826313" indent="0">
              <a:buNone/>
              <a:defRPr sz="2667"/>
            </a:lvl4pPr>
            <a:lvl5pPr marL="2435084" indent="0">
              <a:buNone/>
              <a:defRPr sz="2667"/>
            </a:lvl5pPr>
            <a:lvl6pPr marL="3043855" indent="0">
              <a:buNone/>
              <a:defRPr sz="2667"/>
            </a:lvl6pPr>
            <a:lvl7pPr marL="3652626" indent="0">
              <a:buNone/>
              <a:defRPr sz="2667"/>
            </a:lvl7pPr>
            <a:lvl8pPr marL="4261397" indent="0">
              <a:buNone/>
              <a:defRPr sz="2667"/>
            </a:lvl8pPr>
            <a:lvl9pPr marL="4870168" indent="0">
              <a:buNone/>
              <a:defRPr sz="2667"/>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867"/>
            </a:lvl1pPr>
            <a:lvl2pPr marL="608770" indent="0">
              <a:buNone/>
              <a:defRPr sz="1600"/>
            </a:lvl2pPr>
            <a:lvl3pPr marL="1217543" indent="0">
              <a:buNone/>
              <a:defRPr sz="1333"/>
            </a:lvl3pPr>
            <a:lvl4pPr marL="1826313" indent="0">
              <a:buNone/>
              <a:defRPr sz="1200"/>
            </a:lvl4pPr>
            <a:lvl5pPr marL="2435084" indent="0">
              <a:buNone/>
              <a:defRPr sz="1200"/>
            </a:lvl5pPr>
            <a:lvl6pPr marL="3043855" indent="0">
              <a:buNone/>
              <a:defRPr sz="1200"/>
            </a:lvl6pPr>
            <a:lvl7pPr marL="3652626" indent="0">
              <a:buNone/>
              <a:defRPr sz="1200"/>
            </a:lvl7pPr>
            <a:lvl8pPr marL="4261397" indent="0">
              <a:buNone/>
              <a:defRPr sz="1200"/>
            </a:lvl8pPr>
            <a:lvl9pPr marL="487016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54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14586232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40398712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19375078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258" indent="0" algn="ctr">
              <a:buNone/>
              <a:defRPr>
                <a:solidFill>
                  <a:schemeClr val="tx1">
                    <a:tint val="75000"/>
                  </a:schemeClr>
                </a:solidFill>
              </a:defRPr>
            </a:lvl2pPr>
            <a:lvl3pPr marL="1218516" indent="0" algn="ctr">
              <a:buNone/>
              <a:defRPr>
                <a:solidFill>
                  <a:schemeClr val="tx1">
                    <a:tint val="75000"/>
                  </a:schemeClr>
                </a:solidFill>
              </a:defRPr>
            </a:lvl3pPr>
            <a:lvl4pPr marL="1827774" indent="0" algn="ctr">
              <a:buNone/>
              <a:defRPr>
                <a:solidFill>
                  <a:schemeClr val="tx1">
                    <a:tint val="75000"/>
                  </a:schemeClr>
                </a:solidFill>
              </a:defRPr>
            </a:lvl4pPr>
            <a:lvl5pPr marL="2437034" indent="0" algn="ctr">
              <a:buNone/>
              <a:defRPr>
                <a:solidFill>
                  <a:schemeClr val="tx1">
                    <a:tint val="75000"/>
                  </a:schemeClr>
                </a:solidFill>
              </a:defRPr>
            </a:lvl5pPr>
            <a:lvl6pPr marL="3046292" indent="0" algn="ctr">
              <a:buNone/>
              <a:defRPr>
                <a:solidFill>
                  <a:schemeClr val="tx1">
                    <a:tint val="75000"/>
                  </a:schemeClr>
                </a:solidFill>
              </a:defRPr>
            </a:lvl6pPr>
            <a:lvl7pPr marL="3655550" indent="0" algn="ctr">
              <a:buNone/>
              <a:defRPr>
                <a:solidFill>
                  <a:schemeClr val="tx1">
                    <a:tint val="75000"/>
                  </a:schemeClr>
                </a:solidFill>
              </a:defRPr>
            </a:lvl7pPr>
            <a:lvl8pPr marL="4264808" indent="0" algn="ctr">
              <a:buNone/>
              <a:defRPr>
                <a:solidFill>
                  <a:schemeClr val="tx1">
                    <a:tint val="75000"/>
                  </a:schemeClr>
                </a:solidFill>
              </a:defRPr>
            </a:lvl8pPr>
            <a:lvl9pPr marL="487406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3/14/2022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5039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3/14/2022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09646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258" indent="0">
              <a:buNone/>
              <a:defRPr sz="2400">
                <a:solidFill>
                  <a:schemeClr val="tx1">
                    <a:tint val="75000"/>
                  </a:schemeClr>
                </a:solidFill>
              </a:defRPr>
            </a:lvl2pPr>
            <a:lvl3pPr marL="1218516" indent="0">
              <a:buNone/>
              <a:defRPr sz="2133">
                <a:solidFill>
                  <a:schemeClr val="tx1">
                    <a:tint val="75000"/>
                  </a:schemeClr>
                </a:solidFill>
              </a:defRPr>
            </a:lvl3pPr>
            <a:lvl4pPr marL="1827774" indent="0">
              <a:buNone/>
              <a:defRPr sz="1867">
                <a:solidFill>
                  <a:schemeClr val="tx1">
                    <a:tint val="75000"/>
                  </a:schemeClr>
                </a:solidFill>
              </a:defRPr>
            </a:lvl4pPr>
            <a:lvl5pPr marL="2437034" indent="0">
              <a:buNone/>
              <a:defRPr sz="1867">
                <a:solidFill>
                  <a:schemeClr val="tx1">
                    <a:tint val="75000"/>
                  </a:schemeClr>
                </a:solidFill>
              </a:defRPr>
            </a:lvl5pPr>
            <a:lvl6pPr marL="3046292" indent="0">
              <a:buNone/>
              <a:defRPr sz="1867">
                <a:solidFill>
                  <a:schemeClr val="tx1">
                    <a:tint val="75000"/>
                  </a:schemeClr>
                </a:solidFill>
              </a:defRPr>
            </a:lvl6pPr>
            <a:lvl7pPr marL="3655550" indent="0">
              <a:buNone/>
              <a:defRPr sz="1867">
                <a:solidFill>
                  <a:schemeClr val="tx1">
                    <a:tint val="75000"/>
                  </a:schemeClr>
                </a:solidFill>
              </a:defRPr>
            </a:lvl7pPr>
            <a:lvl8pPr marL="4264808" indent="0">
              <a:buNone/>
              <a:defRPr sz="1867">
                <a:solidFill>
                  <a:schemeClr val="tx1">
                    <a:tint val="75000"/>
                  </a:schemeClr>
                </a:solidFill>
              </a:defRPr>
            </a:lvl8pPr>
            <a:lvl9pPr marL="4874066"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3/14/2022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6809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86770C-EB12-47A2-AD5E-04C2CF4B72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8B90B65-34E6-40A6-9942-BF486DEB6D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C8F81BC-7C3B-4395-9BD4-F3AFBB79F6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81062E5-D3A2-4C8A-B907-73B62E5897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AF9715D-9CF4-46F6-BE03-76CA04EF75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C4807FF-B308-4C0A-A3EF-0782269FB5A4}"/>
              </a:ext>
            </a:extLst>
          </p:cNvPr>
          <p:cNvSpPr>
            <a:spLocks noGrp="1"/>
          </p:cNvSpPr>
          <p:nvPr>
            <p:ph type="dt" sz="half" idx="10"/>
          </p:nvPr>
        </p:nvSpPr>
        <p:spPr/>
        <p:txBody>
          <a:bodyPr/>
          <a:lstStyle/>
          <a:p>
            <a:fld id="{73E91079-EC77-456F-A098-CBDB013E2390}" type="datetimeFigureOut">
              <a:rPr lang="en-US" smtClean="0"/>
              <a:t>3/14/2022</a:t>
            </a:fld>
            <a:endParaRPr lang="en-US"/>
          </a:p>
        </p:txBody>
      </p:sp>
      <p:sp>
        <p:nvSpPr>
          <p:cNvPr id="8" name="Footer Placeholder 7">
            <a:extLst>
              <a:ext uri="{FF2B5EF4-FFF2-40B4-BE49-F238E27FC236}">
                <a16:creationId xmlns:a16="http://schemas.microsoft.com/office/drawing/2014/main" xmlns="" id="{A1B01231-AFC8-48FC-A4DB-E5FBEC6D1E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D1EDB5E-23A1-425D-A7F1-BB82A29295DB}"/>
              </a:ext>
            </a:extLst>
          </p:cNvPr>
          <p:cNvSpPr>
            <a:spLocks noGrp="1"/>
          </p:cNvSpPr>
          <p:nvPr>
            <p:ph type="sldNum" sz="quarter" idx="12"/>
          </p:nvPr>
        </p:nvSpPr>
        <p:spPr/>
        <p:txBody>
          <a:bodyPr/>
          <a:lstStyle/>
          <a:p>
            <a:fld id="{668043D2-5F4F-4744-82B6-633E8C9067D7}" type="slidenum">
              <a:rPr lang="en-US" smtClean="0"/>
              <a:t>‹#›</a:t>
            </a:fld>
            <a:endParaRPr lang="en-US"/>
          </a:p>
        </p:txBody>
      </p:sp>
    </p:spTree>
    <p:extLst>
      <p:ext uri="{BB962C8B-B14F-4D97-AF65-F5344CB8AC3E}">
        <p14:creationId xmlns:p14="http://schemas.microsoft.com/office/powerpoint/2010/main" val="10267971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3/14/2022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8686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258" indent="0">
              <a:buNone/>
              <a:defRPr sz="2667" b="1"/>
            </a:lvl2pPr>
            <a:lvl3pPr marL="1218516" indent="0">
              <a:buNone/>
              <a:defRPr sz="2400" b="1"/>
            </a:lvl3pPr>
            <a:lvl4pPr marL="1827774" indent="0">
              <a:buNone/>
              <a:defRPr sz="2133" b="1"/>
            </a:lvl4pPr>
            <a:lvl5pPr marL="2437034" indent="0">
              <a:buNone/>
              <a:defRPr sz="2133" b="1"/>
            </a:lvl5pPr>
            <a:lvl6pPr marL="3046292" indent="0">
              <a:buNone/>
              <a:defRPr sz="2133" b="1"/>
            </a:lvl6pPr>
            <a:lvl7pPr marL="3655550" indent="0">
              <a:buNone/>
              <a:defRPr sz="2133" b="1"/>
            </a:lvl7pPr>
            <a:lvl8pPr marL="4264808" indent="0">
              <a:buNone/>
              <a:defRPr sz="2133" b="1"/>
            </a:lvl8pPr>
            <a:lvl9pPr marL="4874066"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258" indent="0">
              <a:buNone/>
              <a:defRPr sz="2667" b="1"/>
            </a:lvl2pPr>
            <a:lvl3pPr marL="1218516" indent="0">
              <a:buNone/>
              <a:defRPr sz="2400" b="1"/>
            </a:lvl3pPr>
            <a:lvl4pPr marL="1827774" indent="0">
              <a:buNone/>
              <a:defRPr sz="2133" b="1"/>
            </a:lvl4pPr>
            <a:lvl5pPr marL="2437034" indent="0">
              <a:buNone/>
              <a:defRPr sz="2133" b="1"/>
            </a:lvl5pPr>
            <a:lvl6pPr marL="3046292" indent="0">
              <a:buNone/>
              <a:defRPr sz="2133" b="1"/>
            </a:lvl6pPr>
            <a:lvl7pPr marL="3655550" indent="0">
              <a:buNone/>
              <a:defRPr sz="2133" b="1"/>
            </a:lvl7pPr>
            <a:lvl8pPr marL="4264808" indent="0">
              <a:buNone/>
              <a:defRPr sz="2133" b="1"/>
            </a:lvl8pPr>
            <a:lvl9pPr marL="4874066"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3/14/2022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37315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3/14/2022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41512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3/14/2022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21007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258" indent="0">
              <a:buNone/>
              <a:defRPr sz="1600"/>
            </a:lvl2pPr>
            <a:lvl3pPr marL="1218516" indent="0">
              <a:buNone/>
              <a:defRPr sz="1333"/>
            </a:lvl3pPr>
            <a:lvl4pPr marL="1827774" indent="0">
              <a:buNone/>
              <a:defRPr sz="1200"/>
            </a:lvl4pPr>
            <a:lvl5pPr marL="2437034" indent="0">
              <a:buNone/>
              <a:defRPr sz="1200"/>
            </a:lvl5pPr>
            <a:lvl6pPr marL="3046292" indent="0">
              <a:buNone/>
              <a:defRPr sz="1200"/>
            </a:lvl6pPr>
            <a:lvl7pPr marL="3655550" indent="0">
              <a:buNone/>
              <a:defRPr sz="1200"/>
            </a:lvl7pPr>
            <a:lvl8pPr marL="4264808" indent="0">
              <a:buNone/>
              <a:defRPr sz="1200"/>
            </a:lvl8pPr>
            <a:lvl9pPr marL="487406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3/14/2022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36027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258" indent="0">
              <a:buNone/>
              <a:defRPr sz="3733"/>
            </a:lvl2pPr>
            <a:lvl3pPr marL="1218516" indent="0">
              <a:buNone/>
              <a:defRPr sz="3200"/>
            </a:lvl3pPr>
            <a:lvl4pPr marL="1827774" indent="0">
              <a:buNone/>
              <a:defRPr sz="2667"/>
            </a:lvl4pPr>
            <a:lvl5pPr marL="2437034" indent="0">
              <a:buNone/>
              <a:defRPr sz="2667"/>
            </a:lvl5pPr>
            <a:lvl6pPr marL="3046292" indent="0">
              <a:buNone/>
              <a:defRPr sz="2667"/>
            </a:lvl6pPr>
            <a:lvl7pPr marL="3655550" indent="0">
              <a:buNone/>
              <a:defRPr sz="2667"/>
            </a:lvl7pPr>
            <a:lvl8pPr marL="4264808" indent="0">
              <a:buNone/>
              <a:defRPr sz="2667"/>
            </a:lvl8pPr>
            <a:lvl9pPr marL="4874066"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258" indent="0">
              <a:buNone/>
              <a:defRPr sz="1600"/>
            </a:lvl2pPr>
            <a:lvl3pPr marL="1218516" indent="0">
              <a:buNone/>
              <a:defRPr sz="1333"/>
            </a:lvl3pPr>
            <a:lvl4pPr marL="1827774" indent="0">
              <a:buNone/>
              <a:defRPr sz="1200"/>
            </a:lvl4pPr>
            <a:lvl5pPr marL="2437034" indent="0">
              <a:buNone/>
              <a:defRPr sz="1200"/>
            </a:lvl5pPr>
            <a:lvl6pPr marL="3046292" indent="0">
              <a:buNone/>
              <a:defRPr sz="1200"/>
            </a:lvl6pPr>
            <a:lvl7pPr marL="3655550" indent="0">
              <a:buNone/>
              <a:defRPr sz="1200"/>
            </a:lvl7pPr>
            <a:lvl8pPr marL="4264808" indent="0">
              <a:buNone/>
              <a:defRPr sz="1200"/>
            </a:lvl8pPr>
            <a:lvl9pPr marL="487406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3/14/2022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41321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3/14/2022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11312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3/14/2022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9467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DAFF83-9E86-42F4-AABD-0E87A36383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9CC80B5-84D9-4D1C-AC97-A189292262A9}"/>
              </a:ext>
            </a:extLst>
          </p:cNvPr>
          <p:cNvSpPr>
            <a:spLocks noGrp="1"/>
          </p:cNvSpPr>
          <p:nvPr>
            <p:ph type="dt" sz="half" idx="10"/>
          </p:nvPr>
        </p:nvSpPr>
        <p:spPr/>
        <p:txBody>
          <a:bodyPr/>
          <a:lstStyle/>
          <a:p>
            <a:fld id="{73E91079-EC77-456F-A098-CBDB013E2390}" type="datetimeFigureOut">
              <a:rPr lang="en-US" smtClean="0"/>
              <a:t>3/14/2022</a:t>
            </a:fld>
            <a:endParaRPr lang="en-US"/>
          </a:p>
        </p:txBody>
      </p:sp>
      <p:sp>
        <p:nvSpPr>
          <p:cNvPr id="4" name="Footer Placeholder 3">
            <a:extLst>
              <a:ext uri="{FF2B5EF4-FFF2-40B4-BE49-F238E27FC236}">
                <a16:creationId xmlns:a16="http://schemas.microsoft.com/office/drawing/2014/main" xmlns="" id="{CECC1EB6-91A4-4E24-A8D9-007FC42FC8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7CC49CB-B258-4671-B0CA-64E3F0A6D1F3}"/>
              </a:ext>
            </a:extLst>
          </p:cNvPr>
          <p:cNvSpPr>
            <a:spLocks noGrp="1"/>
          </p:cNvSpPr>
          <p:nvPr>
            <p:ph type="sldNum" sz="quarter" idx="12"/>
          </p:nvPr>
        </p:nvSpPr>
        <p:spPr/>
        <p:txBody>
          <a:bodyPr/>
          <a:lstStyle/>
          <a:p>
            <a:fld id="{668043D2-5F4F-4744-82B6-633E8C9067D7}" type="slidenum">
              <a:rPr lang="en-US" smtClean="0"/>
              <a:t>‹#›</a:t>
            </a:fld>
            <a:endParaRPr lang="en-US"/>
          </a:p>
        </p:txBody>
      </p:sp>
    </p:spTree>
    <p:extLst>
      <p:ext uri="{BB962C8B-B14F-4D97-AF65-F5344CB8AC3E}">
        <p14:creationId xmlns:p14="http://schemas.microsoft.com/office/powerpoint/2010/main" val="2376735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808F44D-352E-4F40-BD94-0705AC4E3F60}"/>
              </a:ext>
            </a:extLst>
          </p:cNvPr>
          <p:cNvSpPr>
            <a:spLocks noGrp="1"/>
          </p:cNvSpPr>
          <p:nvPr>
            <p:ph type="dt" sz="half" idx="10"/>
          </p:nvPr>
        </p:nvSpPr>
        <p:spPr/>
        <p:txBody>
          <a:bodyPr/>
          <a:lstStyle/>
          <a:p>
            <a:fld id="{73E91079-EC77-456F-A098-CBDB013E2390}" type="datetimeFigureOut">
              <a:rPr lang="en-US" smtClean="0"/>
              <a:t>3/14/2022</a:t>
            </a:fld>
            <a:endParaRPr lang="en-US"/>
          </a:p>
        </p:txBody>
      </p:sp>
      <p:sp>
        <p:nvSpPr>
          <p:cNvPr id="3" name="Footer Placeholder 2">
            <a:extLst>
              <a:ext uri="{FF2B5EF4-FFF2-40B4-BE49-F238E27FC236}">
                <a16:creationId xmlns:a16="http://schemas.microsoft.com/office/drawing/2014/main" xmlns="" id="{74006B70-22CA-4D21-BA61-B729FA9E65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AAC1453-E87A-472B-9BA3-71202E7EADE2}"/>
              </a:ext>
            </a:extLst>
          </p:cNvPr>
          <p:cNvSpPr>
            <a:spLocks noGrp="1"/>
          </p:cNvSpPr>
          <p:nvPr>
            <p:ph type="sldNum" sz="quarter" idx="12"/>
          </p:nvPr>
        </p:nvSpPr>
        <p:spPr/>
        <p:txBody>
          <a:bodyPr/>
          <a:lstStyle/>
          <a:p>
            <a:fld id="{668043D2-5F4F-4744-82B6-633E8C9067D7}" type="slidenum">
              <a:rPr lang="en-US" smtClean="0"/>
              <a:t>‹#›</a:t>
            </a:fld>
            <a:endParaRPr lang="en-US"/>
          </a:p>
        </p:txBody>
      </p:sp>
      <p:pic>
        <p:nvPicPr>
          <p:cNvPr id="5" name="Picture 4">
            <a:extLst>
              <a:ext uri="{FF2B5EF4-FFF2-40B4-BE49-F238E27FC236}">
                <a16:creationId xmlns:a16="http://schemas.microsoft.com/office/drawing/2014/main" xmlns="" id="{B00ABEFF-CC5E-406E-BC24-1BF58D7ACA62}"/>
              </a:ext>
            </a:extLst>
          </p:cNvPr>
          <p:cNvPicPr>
            <a:picLocks noChangeAspect="1"/>
          </p:cNvPicPr>
          <p:nvPr userDrawn="1"/>
        </p:nvPicPr>
        <p:blipFill>
          <a:blip r:embed="rId2"/>
          <a:stretch>
            <a:fillRect/>
          </a:stretch>
        </p:blipFill>
        <p:spPr>
          <a:xfrm>
            <a:off x="10817" y="0"/>
            <a:ext cx="12170365" cy="6858000"/>
          </a:xfrm>
          <a:prstGeom prst="rect">
            <a:avLst/>
          </a:prstGeom>
        </p:spPr>
      </p:pic>
    </p:spTree>
    <p:extLst>
      <p:ext uri="{BB962C8B-B14F-4D97-AF65-F5344CB8AC3E}">
        <p14:creationId xmlns:p14="http://schemas.microsoft.com/office/powerpoint/2010/main" val="3539169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0F6420-A800-48E7-9B30-3A4F778823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3BCF462-C46F-4173-BCEF-ACF1621221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C240546-F552-4787-B7E0-8A3D34B643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899AD5F-E4F9-425C-BCEE-AE13080ED9DA}"/>
              </a:ext>
            </a:extLst>
          </p:cNvPr>
          <p:cNvSpPr>
            <a:spLocks noGrp="1"/>
          </p:cNvSpPr>
          <p:nvPr>
            <p:ph type="dt" sz="half" idx="10"/>
          </p:nvPr>
        </p:nvSpPr>
        <p:spPr/>
        <p:txBody>
          <a:bodyPr/>
          <a:lstStyle/>
          <a:p>
            <a:fld id="{73E91079-EC77-456F-A098-CBDB013E2390}" type="datetimeFigureOut">
              <a:rPr lang="en-US" smtClean="0"/>
              <a:t>3/14/2022</a:t>
            </a:fld>
            <a:endParaRPr lang="en-US"/>
          </a:p>
        </p:txBody>
      </p:sp>
      <p:sp>
        <p:nvSpPr>
          <p:cNvPr id="6" name="Footer Placeholder 5">
            <a:extLst>
              <a:ext uri="{FF2B5EF4-FFF2-40B4-BE49-F238E27FC236}">
                <a16:creationId xmlns:a16="http://schemas.microsoft.com/office/drawing/2014/main" xmlns="" id="{01E7FD43-5C58-4307-855B-85D4F57778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DF99C42-3189-4A52-884B-9995A878D0D8}"/>
              </a:ext>
            </a:extLst>
          </p:cNvPr>
          <p:cNvSpPr>
            <a:spLocks noGrp="1"/>
          </p:cNvSpPr>
          <p:nvPr>
            <p:ph type="sldNum" sz="quarter" idx="12"/>
          </p:nvPr>
        </p:nvSpPr>
        <p:spPr/>
        <p:txBody>
          <a:bodyPr/>
          <a:lstStyle/>
          <a:p>
            <a:fld id="{668043D2-5F4F-4744-82B6-633E8C9067D7}" type="slidenum">
              <a:rPr lang="en-US" smtClean="0"/>
              <a:t>‹#›</a:t>
            </a:fld>
            <a:endParaRPr lang="en-US"/>
          </a:p>
        </p:txBody>
      </p:sp>
    </p:spTree>
    <p:extLst>
      <p:ext uri="{BB962C8B-B14F-4D97-AF65-F5344CB8AC3E}">
        <p14:creationId xmlns:p14="http://schemas.microsoft.com/office/powerpoint/2010/main" val="1931398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CDFD18-308E-4377-B672-84D1A563C9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7D9ADFD-8116-41BE-9F1F-53F734FE6C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0B029E8-6B03-43AA-BC15-A76CE08A18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862ADBA-8272-4C46-804A-3427D066A9A9}"/>
              </a:ext>
            </a:extLst>
          </p:cNvPr>
          <p:cNvSpPr>
            <a:spLocks noGrp="1"/>
          </p:cNvSpPr>
          <p:nvPr>
            <p:ph type="dt" sz="half" idx="10"/>
          </p:nvPr>
        </p:nvSpPr>
        <p:spPr/>
        <p:txBody>
          <a:bodyPr/>
          <a:lstStyle/>
          <a:p>
            <a:fld id="{73E91079-EC77-456F-A098-CBDB013E2390}" type="datetimeFigureOut">
              <a:rPr lang="en-US" smtClean="0"/>
              <a:t>3/14/2022</a:t>
            </a:fld>
            <a:endParaRPr lang="en-US"/>
          </a:p>
        </p:txBody>
      </p:sp>
      <p:sp>
        <p:nvSpPr>
          <p:cNvPr id="6" name="Footer Placeholder 5">
            <a:extLst>
              <a:ext uri="{FF2B5EF4-FFF2-40B4-BE49-F238E27FC236}">
                <a16:creationId xmlns:a16="http://schemas.microsoft.com/office/drawing/2014/main" xmlns="" id="{F5B2E33E-FEC1-4DD3-98D2-45FBB53C47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AAEE67-A98B-4BF9-910A-A97218A590DF}"/>
              </a:ext>
            </a:extLst>
          </p:cNvPr>
          <p:cNvSpPr>
            <a:spLocks noGrp="1"/>
          </p:cNvSpPr>
          <p:nvPr>
            <p:ph type="sldNum" sz="quarter" idx="12"/>
          </p:nvPr>
        </p:nvSpPr>
        <p:spPr/>
        <p:txBody>
          <a:bodyPr/>
          <a:lstStyle/>
          <a:p>
            <a:fld id="{668043D2-5F4F-4744-82B6-633E8C9067D7}" type="slidenum">
              <a:rPr lang="en-US" smtClean="0"/>
              <a:t>‹#›</a:t>
            </a:fld>
            <a:endParaRPr lang="en-US"/>
          </a:p>
        </p:txBody>
      </p:sp>
    </p:spTree>
    <p:extLst>
      <p:ext uri="{BB962C8B-B14F-4D97-AF65-F5344CB8AC3E}">
        <p14:creationId xmlns:p14="http://schemas.microsoft.com/office/powerpoint/2010/main" val="4076962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2.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3.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3.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2.jp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xmlns="" id="{E9F280F6-9C2B-47A5-9A7F-793AC28C89B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11E16340-E768-4BB9-8396-320854BB96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5748B8C-DAB8-4D98-B085-CF279DCFA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E16FE9C-2846-4A53-B5C1-A601B6546D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E91079-EC77-456F-A098-CBDB013E2390}" type="datetimeFigureOut">
              <a:rPr lang="en-US" smtClean="0"/>
              <a:t>3/14/2022</a:t>
            </a:fld>
            <a:endParaRPr lang="en-US"/>
          </a:p>
        </p:txBody>
      </p:sp>
      <p:sp>
        <p:nvSpPr>
          <p:cNvPr id="5" name="Footer Placeholder 4">
            <a:extLst>
              <a:ext uri="{FF2B5EF4-FFF2-40B4-BE49-F238E27FC236}">
                <a16:creationId xmlns:a16="http://schemas.microsoft.com/office/drawing/2014/main" xmlns="" id="{F0B81D66-5512-4CEC-92E2-35807B9288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6CC58C2-B777-4D7A-A057-FD5B9F89D7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8043D2-5F4F-4744-82B6-633E8C9067D7}" type="slidenum">
              <a:rPr lang="en-US" smtClean="0"/>
              <a:t>‹#›</a:t>
            </a:fld>
            <a:endParaRPr lang="en-US"/>
          </a:p>
        </p:txBody>
      </p:sp>
      <p:pic>
        <p:nvPicPr>
          <p:cNvPr id="7" name="Picture 6">
            <a:extLst>
              <a:ext uri="{FF2B5EF4-FFF2-40B4-BE49-F238E27FC236}">
                <a16:creationId xmlns:a16="http://schemas.microsoft.com/office/drawing/2014/main" xmlns="" id="{7E41046C-0EA5-431E-B783-D8D8DEBC86D2}"/>
              </a:ext>
            </a:extLst>
          </p:cNvPr>
          <p:cNvPicPr>
            <a:picLocks noChangeAspect="1"/>
          </p:cNvPicPr>
          <p:nvPr userDrawn="1"/>
        </p:nvPicPr>
        <p:blipFill>
          <a:blip r:embed="rId15"/>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xmlns="" id="{C1818B08-3E26-4350-9848-7C5951A8E15F}"/>
              </a:ext>
            </a:extLst>
          </p:cNvPr>
          <p:cNvPicPr>
            <a:picLocks noChangeAspect="1"/>
          </p:cNvPicPr>
          <p:nvPr userDrawn="1"/>
        </p:nvPicPr>
        <p:blipFill>
          <a:blip r:embed="rId15"/>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xmlns="" id="{BBF47B7B-BCA2-4E31-A253-420F3D349FA2}"/>
              </a:ext>
            </a:extLst>
          </p:cNvPr>
          <p:cNvPicPr>
            <a:picLocks noChangeAspect="1"/>
          </p:cNvPicPr>
          <p:nvPr userDrawn="1"/>
        </p:nvPicPr>
        <p:blipFill>
          <a:blip r:embed="rId15"/>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xmlns="" id="{F74560EF-B19B-44B9-9E2F-7962B55870FC}"/>
              </a:ext>
            </a:extLst>
          </p:cNvPr>
          <p:cNvPicPr>
            <a:picLocks noChangeAspect="1"/>
          </p:cNvPicPr>
          <p:nvPr userDrawn="1"/>
        </p:nvPicPr>
        <p:blipFill>
          <a:blip r:embed="rId15"/>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3462544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91" tIns="45696" rIns="91391" bIns="4569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391" tIns="45696" rIns="91391" bIns="4569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391" tIns="45696" rIns="91391" bIns="45696" rtlCol="0" anchor="ctr"/>
          <a:lstStyle>
            <a:lvl1pPr algn="l">
              <a:defRPr sz="1600">
                <a:solidFill>
                  <a:schemeClr val="tx1">
                    <a:tint val="75000"/>
                  </a:schemeClr>
                </a:solidFill>
              </a:defRPr>
            </a:lvl1p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3/14/2022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91" tIns="45696" rIns="91391" bIns="45696" rtlCol="0" anchor="ctr"/>
          <a:lstStyle>
            <a:lvl1pPr algn="ctr">
              <a:defRPr sz="1600">
                <a:solidFill>
                  <a:schemeClr val="tx1">
                    <a:tint val="75000"/>
                  </a:schemeClr>
                </a:solidFill>
              </a:defRPr>
            </a:lvl1p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91" tIns="45696" rIns="91391" bIns="45696" rtlCol="0" anchor="ctr"/>
          <a:lstStyle>
            <a:lvl1pPr algn="r">
              <a:defRPr sz="1600">
                <a:solidFill>
                  <a:schemeClr val="tx1">
                    <a:tint val="75000"/>
                  </a:schemeClr>
                </a:solidFill>
              </a:defRPr>
            </a:lvl1p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411214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1218516" rtl="0" eaLnBrk="1" latinLnBrk="0" hangingPunct="1">
        <a:spcBef>
          <a:spcPct val="0"/>
        </a:spcBef>
        <a:buNone/>
        <a:defRPr sz="5867" kern="1200">
          <a:solidFill>
            <a:schemeClr val="tx1"/>
          </a:solidFill>
          <a:latin typeface="+mj-lt"/>
          <a:ea typeface="+mj-ea"/>
          <a:cs typeface="+mj-cs"/>
        </a:defRPr>
      </a:lvl1pPr>
    </p:titleStyle>
    <p:bodyStyle>
      <a:lvl1pPr marL="456943" indent="-456943" algn="l" defTabSz="1218516"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045" indent="-380786" algn="l" defTabSz="1218516"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146" indent="-304630" algn="l" defTabSz="121851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404"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1662"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0920"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0178"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9438"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8696"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516" rtl="0" eaLnBrk="1" latinLnBrk="0" hangingPunct="1">
        <a:defRPr sz="2400" kern="1200">
          <a:solidFill>
            <a:schemeClr val="tx1"/>
          </a:solidFill>
          <a:latin typeface="+mn-lt"/>
          <a:ea typeface="+mn-ea"/>
          <a:cs typeface="+mn-cs"/>
        </a:defRPr>
      </a:lvl1pPr>
      <a:lvl2pPr marL="609258" algn="l" defTabSz="1218516" rtl="0" eaLnBrk="1" latinLnBrk="0" hangingPunct="1">
        <a:defRPr sz="2400" kern="1200">
          <a:solidFill>
            <a:schemeClr val="tx1"/>
          </a:solidFill>
          <a:latin typeface="+mn-lt"/>
          <a:ea typeface="+mn-ea"/>
          <a:cs typeface="+mn-cs"/>
        </a:defRPr>
      </a:lvl2pPr>
      <a:lvl3pPr marL="1218516" algn="l" defTabSz="1218516" rtl="0" eaLnBrk="1" latinLnBrk="0" hangingPunct="1">
        <a:defRPr sz="2400" kern="1200">
          <a:solidFill>
            <a:schemeClr val="tx1"/>
          </a:solidFill>
          <a:latin typeface="+mn-lt"/>
          <a:ea typeface="+mn-ea"/>
          <a:cs typeface="+mn-cs"/>
        </a:defRPr>
      </a:lvl3pPr>
      <a:lvl4pPr marL="1827774" algn="l" defTabSz="1218516" rtl="0" eaLnBrk="1" latinLnBrk="0" hangingPunct="1">
        <a:defRPr sz="2400" kern="1200">
          <a:solidFill>
            <a:schemeClr val="tx1"/>
          </a:solidFill>
          <a:latin typeface="+mn-lt"/>
          <a:ea typeface="+mn-ea"/>
          <a:cs typeface="+mn-cs"/>
        </a:defRPr>
      </a:lvl4pPr>
      <a:lvl5pPr marL="2437034" algn="l" defTabSz="1218516" rtl="0" eaLnBrk="1" latinLnBrk="0" hangingPunct="1">
        <a:defRPr sz="2400" kern="1200">
          <a:solidFill>
            <a:schemeClr val="tx1"/>
          </a:solidFill>
          <a:latin typeface="+mn-lt"/>
          <a:ea typeface="+mn-ea"/>
          <a:cs typeface="+mn-cs"/>
        </a:defRPr>
      </a:lvl5pPr>
      <a:lvl6pPr marL="3046292" algn="l" defTabSz="1218516" rtl="0" eaLnBrk="1" latinLnBrk="0" hangingPunct="1">
        <a:defRPr sz="2400" kern="1200">
          <a:solidFill>
            <a:schemeClr val="tx1"/>
          </a:solidFill>
          <a:latin typeface="+mn-lt"/>
          <a:ea typeface="+mn-ea"/>
          <a:cs typeface="+mn-cs"/>
        </a:defRPr>
      </a:lvl6pPr>
      <a:lvl7pPr marL="3655550" algn="l" defTabSz="1218516" rtl="0" eaLnBrk="1" latinLnBrk="0" hangingPunct="1">
        <a:defRPr sz="2400" kern="1200">
          <a:solidFill>
            <a:schemeClr val="tx1"/>
          </a:solidFill>
          <a:latin typeface="+mn-lt"/>
          <a:ea typeface="+mn-ea"/>
          <a:cs typeface="+mn-cs"/>
        </a:defRPr>
      </a:lvl7pPr>
      <a:lvl8pPr marL="4264808" algn="l" defTabSz="1218516" rtl="0" eaLnBrk="1" latinLnBrk="0" hangingPunct="1">
        <a:defRPr sz="2400" kern="1200">
          <a:solidFill>
            <a:schemeClr val="tx1"/>
          </a:solidFill>
          <a:latin typeface="+mn-lt"/>
          <a:ea typeface="+mn-ea"/>
          <a:cs typeface="+mn-cs"/>
        </a:defRPr>
      </a:lvl8pPr>
      <a:lvl9pPr marL="4874066" algn="l" defTabSz="121851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17" tIns="45660" rIns="91317" bIns="4566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317" tIns="45660" rIns="91317" bIns="456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317" tIns="45660" rIns="91317" bIns="45660" rtlCol="0" anchor="ctr"/>
          <a:lstStyle>
            <a:lvl1pPr algn="l">
              <a:defRPr sz="1600">
                <a:solidFill>
                  <a:schemeClr val="tx1">
                    <a:tint val="75000"/>
                  </a:schemeClr>
                </a:solidFill>
              </a:defRPr>
            </a:lvl1pPr>
          </a:lstStyle>
          <a:p>
            <a:pPr defTabSz="1217543"/>
            <a:fld id="{4CEF851F-4C9B-4ED8-A706-7687066F5A2C}" type="datetimeFigureOut">
              <a:rPr lang="en-US" smtClean="0">
                <a:solidFill>
                  <a:prstClr val="black">
                    <a:tint val="75000"/>
                  </a:prstClr>
                </a:solidFill>
              </a:rPr>
              <a:pPr defTabSz="1217543"/>
              <a:t>3/14/2022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17" tIns="45660" rIns="91317" bIns="45660" rtlCol="0" anchor="ctr"/>
          <a:lstStyle>
            <a:lvl1pPr algn="ctr">
              <a:defRPr sz="1600">
                <a:solidFill>
                  <a:schemeClr val="tx1">
                    <a:tint val="75000"/>
                  </a:schemeClr>
                </a:solidFill>
              </a:defRPr>
            </a:lvl1pPr>
          </a:lstStyle>
          <a:p>
            <a:pPr defTabSz="1217543"/>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17" tIns="45660" rIns="91317" bIns="45660" rtlCol="0" anchor="ctr"/>
          <a:lstStyle>
            <a:lvl1pPr algn="r">
              <a:defRPr sz="1600">
                <a:solidFill>
                  <a:schemeClr val="tx1">
                    <a:tint val="75000"/>
                  </a:schemeClr>
                </a:solidFill>
              </a:defRPr>
            </a:lvl1p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172536629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1217543" rtl="0" eaLnBrk="1" latinLnBrk="0" hangingPunct="1">
        <a:spcBef>
          <a:spcPct val="0"/>
        </a:spcBef>
        <a:buNone/>
        <a:defRPr sz="5867" kern="1200">
          <a:solidFill>
            <a:schemeClr val="tx1"/>
          </a:solidFill>
          <a:latin typeface="+mj-lt"/>
          <a:ea typeface="+mj-ea"/>
          <a:cs typeface="+mj-cs"/>
        </a:defRPr>
      </a:lvl1pPr>
    </p:titleStyle>
    <p:bodyStyle>
      <a:lvl1pPr marL="456578" indent="-456578" algn="l" defTabSz="1217543"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89253" indent="-380482" algn="l" defTabSz="1217543"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1927" indent="-304387" algn="l" defTabSz="1217543"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699"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39470"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48240"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7010"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5783"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4553"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7543" rtl="0" eaLnBrk="1" latinLnBrk="0" hangingPunct="1">
        <a:defRPr sz="2400" kern="1200">
          <a:solidFill>
            <a:schemeClr val="tx1"/>
          </a:solidFill>
          <a:latin typeface="+mn-lt"/>
          <a:ea typeface="+mn-ea"/>
          <a:cs typeface="+mn-cs"/>
        </a:defRPr>
      </a:lvl1pPr>
      <a:lvl2pPr marL="608770" algn="l" defTabSz="1217543" rtl="0" eaLnBrk="1" latinLnBrk="0" hangingPunct="1">
        <a:defRPr sz="2400" kern="1200">
          <a:solidFill>
            <a:schemeClr val="tx1"/>
          </a:solidFill>
          <a:latin typeface="+mn-lt"/>
          <a:ea typeface="+mn-ea"/>
          <a:cs typeface="+mn-cs"/>
        </a:defRPr>
      </a:lvl2pPr>
      <a:lvl3pPr marL="1217543" algn="l" defTabSz="1217543" rtl="0" eaLnBrk="1" latinLnBrk="0" hangingPunct="1">
        <a:defRPr sz="2400" kern="1200">
          <a:solidFill>
            <a:schemeClr val="tx1"/>
          </a:solidFill>
          <a:latin typeface="+mn-lt"/>
          <a:ea typeface="+mn-ea"/>
          <a:cs typeface="+mn-cs"/>
        </a:defRPr>
      </a:lvl3pPr>
      <a:lvl4pPr marL="1826313" algn="l" defTabSz="1217543" rtl="0" eaLnBrk="1" latinLnBrk="0" hangingPunct="1">
        <a:defRPr sz="2400" kern="1200">
          <a:solidFill>
            <a:schemeClr val="tx1"/>
          </a:solidFill>
          <a:latin typeface="+mn-lt"/>
          <a:ea typeface="+mn-ea"/>
          <a:cs typeface="+mn-cs"/>
        </a:defRPr>
      </a:lvl4pPr>
      <a:lvl5pPr marL="2435084" algn="l" defTabSz="1217543" rtl="0" eaLnBrk="1" latinLnBrk="0" hangingPunct="1">
        <a:defRPr sz="2400" kern="1200">
          <a:solidFill>
            <a:schemeClr val="tx1"/>
          </a:solidFill>
          <a:latin typeface="+mn-lt"/>
          <a:ea typeface="+mn-ea"/>
          <a:cs typeface="+mn-cs"/>
        </a:defRPr>
      </a:lvl5pPr>
      <a:lvl6pPr marL="3043855" algn="l" defTabSz="1217543" rtl="0" eaLnBrk="1" latinLnBrk="0" hangingPunct="1">
        <a:defRPr sz="2400" kern="1200">
          <a:solidFill>
            <a:schemeClr val="tx1"/>
          </a:solidFill>
          <a:latin typeface="+mn-lt"/>
          <a:ea typeface="+mn-ea"/>
          <a:cs typeface="+mn-cs"/>
        </a:defRPr>
      </a:lvl6pPr>
      <a:lvl7pPr marL="3652626" algn="l" defTabSz="1217543" rtl="0" eaLnBrk="1" latinLnBrk="0" hangingPunct="1">
        <a:defRPr sz="2400" kern="1200">
          <a:solidFill>
            <a:schemeClr val="tx1"/>
          </a:solidFill>
          <a:latin typeface="+mn-lt"/>
          <a:ea typeface="+mn-ea"/>
          <a:cs typeface="+mn-cs"/>
        </a:defRPr>
      </a:lvl7pPr>
      <a:lvl8pPr marL="4261397" algn="l" defTabSz="1217543" rtl="0" eaLnBrk="1" latinLnBrk="0" hangingPunct="1">
        <a:defRPr sz="2400" kern="1200">
          <a:solidFill>
            <a:schemeClr val="tx1"/>
          </a:solidFill>
          <a:latin typeface="+mn-lt"/>
          <a:ea typeface="+mn-ea"/>
          <a:cs typeface="+mn-cs"/>
        </a:defRPr>
      </a:lvl8pPr>
      <a:lvl9pPr marL="4870168" algn="l" defTabSz="1217543"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17" tIns="45660" rIns="91317" bIns="4566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317" tIns="45660" rIns="91317" bIns="456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317" tIns="45660" rIns="91317" bIns="45660" rtlCol="0" anchor="ctr"/>
          <a:lstStyle>
            <a:lvl1pPr algn="l">
              <a:defRPr sz="1600">
                <a:solidFill>
                  <a:schemeClr val="tx1">
                    <a:tint val="75000"/>
                  </a:schemeClr>
                </a:solidFill>
              </a:defRPr>
            </a:lvl1pPr>
          </a:lstStyle>
          <a:p>
            <a:pPr defTabSz="1217543"/>
            <a:fld id="{4CEF851F-4C9B-4ED8-A706-7687066F5A2C}" type="datetimeFigureOut">
              <a:rPr lang="en-US" smtClean="0">
                <a:solidFill>
                  <a:prstClr val="black">
                    <a:tint val="75000"/>
                  </a:prstClr>
                </a:solidFill>
              </a:rPr>
              <a:pPr defTabSz="1217543"/>
              <a:t>3/14/2022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17" tIns="45660" rIns="91317" bIns="45660" rtlCol="0" anchor="ctr"/>
          <a:lstStyle>
            <a:lvl1pPr algn="ctr">
              <a:defRPr sz="1600">
                <a:solidFill>
                  <a:schemeClr val="tx1">
                    <a:tint val="75000"/>
                  </a:schemeClr>
                </a:solidFill>
              </a:defRPr>
            </a:lvl1pPr>
          </a:lstStyle>
          <a:p>
            <a:pPr defTabSz="1217543"/>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17" tIns="45660" rIns="91317" bIns="45660" rtlCol="0" anchor="ctr"/>
          <a:lstStyle>
            <a:lvl1pPr algn="r">
              <a:defRPr sz="1600">
                <a:solidFill>
                  <a:schemeClr val="tx1">
                    <a:tint val="75000"/>
                  </a:schemeClr>
                </a:solidFill>
              </a:defRPr>
            </a:lvl1p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293035571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1217543" rtl="0" eaLnBrk="1" latinLnBrk="0" hangingPunct="1">
        <a:spcBef>
          <a:spcPct val="0"/>
        </a:spcBef>
        <a:buNone/>
        <a:defRPr sz="5867" kern="1200">
          <a:solidFill>
            <a:schemeClr val="tx1"/>
          </a:solidFill>
          <a:latin typeface="+mj-lt"/>
          <a:ea typeface="+mj-ea"/>
          <a:cs typeface="+mj-cs"/>
        </a:defRPr>
      </a:lvl1pPr>
    </p:titleStyle>
    <p:bodyStyle>
      <a:lvl1pPr marL="456578" indent="-456578" algn="l" defTabSz="1217543"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89253" indent="-380482" algn="l" defTabSz="1217543"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1927" indent="-304387" algn="l" defTabSz="1217543"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699"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39470"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48240"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7010"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5783"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4553"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7543" rtl="0" eaLnBrk="1" latinLnBrk="0" hangingPunct="1">
        <a:defRPr sz="2400" kern="1200">
          <a:solidFill>
            <a:schemeClr val="tx1"/>
          </a:solidFill>
          <a:latin typeface="+mn-lt"/>
          <a:ea typeface="+mn-ea"/>
          <a:cs typeface="+mn-cs"/>
        </a:defRPr>
      </a:lvl1pPr>
      <a:lvl2pPr marL="608770" algn="l" defTabSz="1217543" rtl="0" eaLnBrk="1" latinLnBrk="0" hangingPunct="1">
        <a:defRPr sz="2400" kern="1200">
          <a:solidFill>
            <a:schemeClr val="tx1"/>
          </a:solidFill>
          <a:latin typeface="+mn-lt"/>
          <a:ea typeface="+mn-ea"/>
          <a:cs typeface="+mn-cs"/>
        </a:defRPr>
      </a:lvl2pPr>
      <a:lvl3pPr marL="1217543" algn="l" defTabSz="1217543" rtl="0" eaLnBrk="1" latinLnBrk="0" hangingPunct="1">
        <a:defRPr sz="2400" kern="1200">
          <a:solidFill>
            <a:schemeClr val="tx1"/>
          </a:solidFill>
          <a:latin typeface="+mn-lt"/>
          <a:ea typeface="+mn-ea"/>
          <a:cs typeface="+mn-cs"/>
        </a:defRPr>
      </a:lvl3pPr>
      <a:lvl4pPr marL="1826313" algn="l" defTabSz="1217543" rtl="0" eaLnBrk="1" latinLnBrk="0" hangingPunct="1">
        <a:defRPr sz="2400" kern="1200">
          <a:solidFill>
            <a:schemeClr val="tx1"/>
          </a:solidFill>
          <a:latin typeface="+mn-lt"/>
          <a:ea typeface="+mn-ea"/>
          <a:cs typeface="+mn-cs"/>
        </a:defRPr>
      </a:lvl4pPr>
      <a:lvl5pPr marL="2435084" algn="l" defTabSz="1217543" rtl="0" eaLnBrk="1" latinLnBrk="0" hangingPunct="1">
        <a:defRPr sz="2400" kern="1200">
          <a:solidFill>
            <a:schemeClr val="tx1"/>
          </a:solidFill>
          <a:latin typeface="+mn-lt"/>
          <a:ea typeface="+mn-ea"/>
          <a:cs typeface="+mn-cs"/>
        </a:defRPr>
      </a:lvl5pPr>
      <a:lvl6pPr marL="3043855" algn="l" defTabSz="1217543" rtl="0" eaLnBrk="1" latinLnBrk="0" hangingPunct="1">
        <a:defRPr sz="2400" kern="1200">
          <a:solidFill>
            <a:schemeClr val="tx1"/>
          </a:solidFill>
          <a:latin typeface="+mn-lt"/>
          <a:ea typeface="+mn-ea"/>
          <a:cs typeface="+mn-cs"/>
        </a:defRPr>
      </a:lvl6pPr>
      <a:lvl7pPr marL="3652626" algn="l" defTabSz="1217543" rtl="0" eaLnBrk="1" latinLnBrk="0" hangingPunct="1">
        <a:defRPr sz="2400" kern="1200">
          <a:solidFill>
            <a:schemeClr val="tx1"/>
          </a:solidFill>
          <a:latin typeface="+mn-lt"/>
          <a:ea typeface="+mn-ea"/>
          <a:cs typeface="+mn-cs"/>
        </a:defRPr>
      </a:lvl7pPr>
      <a:lvl8pPr marL="4261397" algn="l" defTabSz="1217543" rtl="0" eaLnBrk="1" latinLnBrk="0" hangingPunct="1">
        <a:defRPr sz="2400" kern="1200">
          <a:solidFill>
            <a:schemeClr val="tx1"/>
          </a:solidFill>
          <a:latin typeface="+mn-lt"/>
          <a:ea typeface="+mn-ea"/>
          <a:cs typeface="+mn-cs"/>
        </a:defRPr>
      </a:lvl8pPr>
      <a:lvl9pPr marL="4870168" algn="l" defTabSz="1217543"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91" tIns="45696" rIns="91391" bIns="4569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391" tIns="45696" rIns="91391" bIns="4569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391" tIns="45696" rIns="91391" bIns="45696" rtlCol="0" anchor="ctr"/>
          <a:lstStyle>
            <a:lvl1pPr algn="l">
              <a:defRPr sz="1600">
                <a:solidFill>
                  <a:schemeClr val="tx1">
                    <a:tint val="75000"/>
                  </a:schemeClr>
                </a:solidFill>
              </a:defRPr>
            </a:lvl1p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3/14/2022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91" tIns="45696" rIns="91391" bIns="45696" rtlCol="0" anchor="ctr"/>
          <a:lstStyle>
            <a:lvl1pPr algn="ctr">
              <a:defRPr sz="1600">
                <a:solidFill>
                  <a:schemeClr val="tx1">
                    <a:tint val="75000"/>
                  </a:schemeClr>
                </a:solidFill>
              </a:defRPr>
            </a:lvl1p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91" tIns="45696" rIns="91391" bIns="45696" rtlCol="0" anchor="ctr"/>
          <a:lstStyle>
            <a:lvl1pPr algn="r">
              <a:defRPr sz="1600">
                <a:solidFill>
                  <a:schemeClr val="tx1">
                    <a:tint val="75000"/>
                  </a:schemeClr>
                </a:solidFill>
              </a:defRPr>
            </a:lvl1p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156763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1218516" rtl="0" eaLnBrk="1" latinLnBrk="0" hangingPunct="1">
        <a:spcBef>
          <a:spcPct val="0"/>
        </a:spcBef>
        <a:buNone/>
        <a:defRPr sz="5867" kern="1200">
          <a:solidFill>
            <a:schemeClr val="tx1"/>
          </a:solidFill>
          <a:latin typeface="+mj-lt"/>
          <a:ea typeface="+mj-ea"/>
          <a:cs typeface="+mj-cs"/>
        </a:defRPr>
      </a:lvl1pPr>
    </p:titleStyle>
    <p:bodyStyle>
      <a:lvl1pPr marL="456943" indent="-456943" algn="l" defTabSz="1218516"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045" indent="-380786" algn="l" defTabSz="1218516"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146" indent="-304630" algn="l" defTabSz="121851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404"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1662"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0920"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0178"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9438"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8696"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516" rtl="0" eaLnBrk="1" latinLnBrk="0" hangingPunct="1">
        <a:defRPr sz="2400" kern="1200">
          <a:solidFill>
            <a:schemeClr val="tx1"/>
          </a:solidFill>
          <a:latin typeface="+mn-lt"/>
          <a:ea typeface="+mn-ea"/>
          <a:cs typeface="+mn-cs"/>
        </a:defRPr>
      </a:lvl1pPr>
      <a:lvl2pPr marL="609258" algn="l" defTabSz="1218516" rtl="0" eaLnBrk="1" latinLnBrk="0" hangingPunct="1">
        <a:defRPr sz="2400" kern="1200">
          <a:solidFill>
            <a:schemeClr val="tx1"/>
          </a:solidFill>
          <a:latin typeface="+mn-lt"/>
          <a:ea typeface="+mn-ea"/>
          <a:cs typeface="+mn-cs"/>
        </a:defRPr>
      </a:lvl2pPr>
      <a:lvl3pPr marL="1218516" algn="l" defTabSz="1218516" rtl="0" eaLnBrk="1" latinLnBrk="0" hangingPunct="1">
        <a:defRPr sz="2400" kern="1200">
          <a:solidFill>
            <a:schemeClr val="tx1"/>
          </a:solidFill>
          <a:latin typeface="+mn-lt"/>
          <a:ea typeface="+mn-ea"/>
          <a:cs typeface="+mn-cs"/>
        </a:defRPr>
      </a:lvl3pPr>
      <a:lvl4pPr marL="1827774" algn="l" defTabSz="1218516" rtl="0" eaLnBrk="1" latinLnBrk="0" hangingPunct="1">
        <a:defRPr sz="2400" kern="1200">
          <a:solidFill>
            <a:schemeClr val="tx1"/>
          </a:solidFill>
          <a:latin typeface="+mn-lt"/>
          <a:ea typeface="+mn-ea"/>
          <a:cs typeface="+mn-cs"/>
        </a:defRPr>
      </a:lvl4pPr>
      <a:lvl5pPr marL="2437034" algn="l" defTabSz="1218516" rtl="0" eaLnBrk="1" latinLnBrk="0" hangingPunct="1">
        <a:defRPr sz="2400" kern="1200">
          <a:solidFill>
            <a:schemeClr val="tx1"/>
          </a:solidFill>
          <a:latin typeface="+mn-lt"/>
          <a:ea typeface="+mn-ea"/>
          <a:cs typeface="+mn-cs"/>
        </a:defRPr>
      </a:lvl5pPr>
      <a:lvl6pPr marL="3046292" algn="l" defTabSz="1218516" rtl="0" eaLnBrk="1" latinLnBrk="0" hangingPunct="1">
        <a:defRPr sz="2400" kern="1200">
          <a:solidFill>
            <a:schemeClr val="tx1"/>
          </a:solidFill>
          <a:latin typeface="+mn-lt"/>
          <a:ea typeface="+mn-ea"/>
          <a:cs typeface="+mn-cs"/>
        </a:defRPr>
      </a:lvl6pPr>
      <a:lvl7pPr marL="3655550" algn="l" defTabSz="1218516" rtl="0" eaLnBrk="1" latinLnBrk="0" hangingPunct="1">
        <a:defRPr sz="2400" kern="1200">
          <a:solidFill>
            <a:schemeClr val="tx1"/>
          </a:solidFill>
          <a:latin typeface="+mn-lt"/>
          <a:ea typeface="+mn-ea"/>
          <a:cs typeface="+mn-cs"/>
        </a:defRPr>
      </a:lvl7pPr>
      <a:lvl8pPr marL="4264808" algn="l" defTabSz="1218516" rtl="0" eaLnBrk="1" latinLnBrk="0" hangingPunct="1">
        <a:defRPr sz="2400" kern="1200">
          <a:solidFill>
            <a:schemeClr val="tx1"/>
          </a:solidFill>
          <a:latin typeface="+mn-lt"/>
          <a:ea typeface="+mn-ea"/>
          <a:cs typeface="+mn-cs"/>
        </a:defRPr>
      </a:lvl8pPr>
      <a:lvl9pPr marL="4874066" algn="l" defTabSz="121851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hyperlink" Target="https://pixabay.com/en/cloud-blue-sky-nature-weather-309024/" TargetMode="External"/></Relationships>
</file>

<file path=ppt/slides/_rels/slide11.xml.rels><?xml version="1.0" encoding="UTF-8" standalone="yes"?>
<Relationships xmlns="http://schemas.openxmlformats.org/package/2006/relationships"><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hyperlink" Target="https://pixabay.com/en/cloud-blue-sky-nature-weather-309024/"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en/cloud-blue-sky-nature-weather-309024/" TargetMode="External"/><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hyperlink" Target="https://pixabay.com/en/cloud-blue-sky-nature-weather-309024/"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hyperlink" Target="https://pixabay.com/en/cloud-blue-sky-nature-weather-309024/" TargetMode="External"/><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hyperlink" Target="https://pixabay.com/en/cloud-blue-sky-nature-weather-309024/" TargetMode="External"/><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hyperlink" Target="https://pixabay.com/en/cloud-blue-sky-nature-weather-309024/" TargetMode="External"/></Relationships>
</file>

<file path=ppt/slides/_rels/slide19.xml.rels><?xml version="1.0" encoding="UTF-8" standalone="yes"?>
<Relationships xmlns="http://schemas.openxmlformats.org/package/2006/relationships"><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hyperlink" Target="https://pixabay.com/en/cloud-blue-sky-nature-weather-309024/"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hyperlink" Target="https://pixabay.com/en/cloud-blue-sky-nature-weather-309024/"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15.xml"/><Relationship Id="rId5" Type="http://schemas.openxmlformats.org/officeDocument/2006/relationships/image" Target="../media/image20.png"/><Relationship Id="rId4" Type="http://schemas.openxmlformats.org/officeDocument/2006/relationships/hyperlink" Target="https://pixabay.com/en/cloud-blue-sky-nature-weather-309024/"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2.mp4"/><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slideLayout" Target="../slideLayouts/slideLayout28.xml"/><Relationship Id="rId4" Type="http://schemas.openxmlformats.org/officeDocument/2006/relationships/video" Target="../media/media2.mp4"/></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pixabay.com/en/cloud-blue-sky-nature-weather-309024/" TargetMode="External"/><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hyperlink" Target="https://pixabay.com/en/cloud-blue-sky-nature-weather-309024/"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hyperlink" Target="https://pixabay.com/en/cloud-blue-sky-nature-weather-309024/"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97AB5BFC-7405-443F-893C-F460AC257003}"/>
              </a:ext>
            </a:extLst>
          </p:cNvPr>
          <p:cNvSpPr/>
          <p:nvPr/>
        </p:nvSpPr>
        <p:spPr>
          <a:xfrm>
            <a:off x="5236412" y="4377742"/>
            <a:ext cx="155843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Tiết</a:t>
            </a:r>
            <a:r>
              <a:rPr lang="en-US" sz="5400" b="1" cap="none" spc="0" dirty="0">
                <a:ln/>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1</a:t>
            </a:r>
          </a:p>
        </p:txBody>
      </p:sp>
      <p:pic>
        <p:nvPicPr>
          <p:cNvPr id="2" name="Picture 1">
            <a:extLst>
              <a:ext uri="{FF2B5EF4-FFF2-40B4-BE49-F238E27FC236}">
                <a16:creationId xmlns:a16="http://schemas.microsoft.com/office/drawing/2014/main" xmlns="" id="{2344C57D-6149-4A1E-9939-AE8FBE4A9B31}"/>
              </a:ext>
            </a:extLst>
          </p:cNvPr>
          <p:cNvPicPr>
            <a:picLocks noChangeAspect="1"/>
          </p:cNvPicPr>
          <p:nvPr/>
        </p:nvPicPr>
        <p:blipFill>
          <a:blip r:embed="rId2"/>
          <a:stretch>
            <a:fillRect/>
          </a:stretch>
        </p:blipFill>
        <p:spPr>
          <a:xfrm>
            <a:off x="816406" y="2420024"/>
            <a:ext cx="10559187" cy="2017951"/>
          </a:xfrm>
          <a:prstGeom prst="rect">
            <a:avLst/>
          </a:prstGeom>
        </p:spPr>
      </p:pic>
      <p:sp>
        <p:nvSpPr>
          <p:cNvPr id="5" name="TextBox 4">
            <a:extLst>
              <a:ext uri="{FF2B5EF4-FFF2-40B4-BE49-F238E27FC236}">
                <a16:creationId xmlns:a16="http://schemas.microsoft.com/office/drawing/2014/main" xmlns="" id="{DC7E5474-F5FB-4FCA-ACF5-6D1FD1DED93C}"/>
              </a:ext>
            </a:extLst>
          </p:cNvPr>
          <p:cNvSpPr txBox="1"/>
          <p:nvPr/>
        </p:nvSpPr>
        <p:spPr>
          <a:xfrm>
            <a:off x="635102" y="663206"/>
            <a:ext cx="1253033" cy="249746"/>
          </a:xfrm>
          <a:prstGeom prst="rect">
            <a:avLst/>
          </a:prstGeom>
          <a:noFill/>
        </p:spPr>
        <p:txBody>
          <a:bodyPr wrap="square" rtlCol="0">
            <a:prstTxWarp prst="textArchUp">
              <a:avLst/>
            </a:prstTxWarp>
            <a:spAutoFit/>
          </a:bodyPr>
          <a:lstStyle/>
          <a:p>
            <a:r>
              <a:rPr lang="en-US" sz="19900" b="1" dirty="0">
                <a:ln>
                  <a:solidFill>
                    <a:schemeClr val="bg1"/>
                  </a:solidFill>
                </a:ln>
                <a:solidFill>
                  <a:srgbClr val="F77A08"/>
                </a:solidFill>
                <a:effectLst>
                  <a:outerShdw blurRad="50800" dist="38100" dir="5400000" algn="t" rotWithShape="0">
                    <a:prstClr val="black">
                      <a:alpha val="40000"/>
                    </a:prstClr>
                  </a:outerShdw>
                </a:effectLst>
              </a:rPr>
              <a:t>CHỦ ĐỀ</a:t>
            </a:r>
          </a:p>
        </p:txBody>
      </p:sp>
      <p:sp>
        <p:nvSpPr>
          <p:cNvPr id="6" name="TextBox 5">
            <a:extLst>
              <a:ext uri="{FF2B5EF4-FFF2-40B4-BE49-F238E27FC236}">
                <a16:creationId xmlns:a16="http://schemas.microsoft.com/office/drawing/2014/main" xmlns="" id="{949377BB-54E7-46DE-B89F-AE7159A7E714}"/>
              </a:ext>
            </a:extLst>
          </p:cNvPr>
          <p:cNvSpPr txBox="1"/>
          <p:nvPr/>
        </p:nvSpPr>
        <p:spPr>
          <a:xfrm>
            <a:off x="1021472" y="699749"/>
            <a:ext cx="480291" cy="1323439"/>
          </a:xfrm>
          <a:prstGeom prst="rect">
            <a:avLst/>
          </a:prstGeom>
          <a:noFill/>
        </p:spPr>
        <p:txBody>
          <a:bodyPr wrap="square" rtlCol="0">
            <a:spAutoFit/>
          </a:bodyPr>
          <a:lstStyle/>
          <a:p>
            <a:pPr algn="ctr"/>
            <a:r>
              <a:rPr lang="en-US" sz="8000" b="1" dirty="0">
                <a:ln>
                  <a:solidFill>
                    <a:schemeClr val="bg1"/>
                  </a:solidFill>
                </a:ln>
                <a:solidFill>
                  <a:srgbClr val="F77A08"/>
                </a:solidFill>
                <a:effectLst>
                  <a:outerShdw blurRad="50800" dist="38100" dir="5400000" algn="t" rotWithShape="0">
                    <a:prstClr val="black">
                      <a:alpha val="40000"/>
                    </a:prstClr>
                  </a:outerShdw>
                </a:effectLst>
                <a:latin typeface="Arial Black" panose="020B0A04020102020204" pitchFamily="34" charset="0"/>
              </a:rPr>
              <a:t>4</a:t>
            </a:r>
          </a:p>
        </p:txBody>
      </p:sp>
      <p:pic>
        <p:nvPicPr>
          <p:cNvPr id="7" name="Picture 6">
            <a:extLst>
              <a:ext uri="{FF2B5EF4-FFF2-40B4-BE49-F238E27FC236}">
                <a16:creationId xmlns:a16="http://schemas.microsoft.com/office/drawing/2014/main" xmlns="" id="{837A32EA-7DD6-4A4B-89C0-9AACE639F05B}"/>
              </a:ext>
            </a:extLst>
          </p:cNvPr>
          <p:cNvPicPr>
            <a:picLocks noChangeAspect="1"/>
          </p:cNvPicPr>
          <p:nvPr/>
        </p:nvPicPr>
        <p:blipFill>
          <a:blip r:embed="rId3"/>
          <a:stretch>
            <a:fillRect/>
          </a:stretch>
        </p:blipFill>
        <p:spPr>
          <a:xfrm>
            <a:off x="2644515" y="237337"/>
            <a:ext cx="8735745" cy="1351229"/>
          </a:xfrm>
          <a:prstGeom prst="rect">
            <a:avLst/>
          </a:prstGeom>
        </p:spPr>
      </p:pic>
    </p:spTree>
    <p:extLst>
      <p:ext uri="{BB962C8B-B14F-4D97-AF65-F5344CB8AC3E}">
        <p14:creationId xmlns:p14="http://schemas.microsoft.com/office/powerpoint/2010/main" val="4094726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xmlns="" id="{59C291E6-312A-4BBD-9F11-7553900934AE}"/>
              </a:ext>
            </a:extLst>
          </p:cNvPr>
          <p:cNvGrpSpPr/>
          <p:nvPr/>
        </p:nvGrpSpPr>
        <p:grpSpPr>
          <a:xfrm>
            <a:off x="0" y="6557554"/>
            <a:ext cx="12194509" cy="328254"/>
            <a:chOff x="0" y="6557554"/>
            <a:chExt cx="12194509" cy="328254"/>
          </a:xfrm>
        </p:grpSpPr>
        <p:sp>
          <p:nvSpPr>
            <p:cNvPr id="40" name="Rectangle 39">
              <a:extLst>
                <a:ext uri="{FF2B5EF4-FFF2-40B4-BE49-F238E27FC236}">
                  <a16:creationId xmlns:a16="http://schemas.microsoft.com/office/drawing/2014/main" xmlns="" id="{D5A02B34-75D5-4218-8A7D-6CA0ECE28426}"/>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B2F1EE1B-CB3C-4963-9062-92A42658AB0F}"/>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CFC76FCA-8C18-46C0-B4DD-B467A4B2FD01}"/>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306D7EE8-7B5E-4356-96A3-52B893F7E6E7}"/>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B23BE527-4367-41BF-97D9-48B73C626D1E}"/>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 Box 1">
            <a:extLst>
              <a:ext uri="{FF2B5EF4-FFF2-40B4-BE49-F238E27FC236}">
                <a16:creationId xmlns:a16="http://schemas.microsoft.com/office/drawing/2014/main" xmlns="" id="{E45F752F-AA8C-44E6-AB61-4FB62AB1A2B8}"/>
              </a:ext>
            </a:extLst>
          </p:cNvPr>
          <p:cNvSpPr txBox="1"/>
          <p:nvPr/>
        </p:nvSpPr>
        <p:spPr>
          <a:xfrm>
            <a:off x="427325" y="4357539"/>
            <a:ext cx="11277599" cy="101566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52" name="Group 51">
            <a:extLst>
              <a:ext uri="{FF2B5EF4-FFF2-40B4-BE49-F238E27FC236}">
                <a16:creationId xmlns:a16="http://schemas.microsoft.com/office/drawing/2014/main" xmlns="" id="{ECBE84FE-2B57-4ED6-8620-153E3512C48F}"/>
              </a:ext>
            </a:extLst>
          </p:cNvPr>
          <p:cNvGrpSpPr/>
          <p:nvPr/>
        </p:nvGrpSpPr>
        <p:grpSpPr>
          <a:xfrm>
            <a:off x="9533493" y="240305"/>
            <a:ext cx="2621066" cy="1098316"/>
            <a:chOff x="8864213" y="217035"/>
            <a:chExt cx="2621066" cy="1098316"/>
          </a:xfrm>
        </p:grpSpPr>
        <p:pic>
          <p:nvPicPr>
            <p:cNvPr id="53" name="Picture 52" descr="A picture containing text, silhouette&#10;&#10;Description automatically generated">
              <a:extLst>
                <a:ext uri="{FF2B5EF4-FFF2-40B4-BE49-F238E27FC236}">
                  <a16:creationId xmlns:a16="http://schemas.microsoft.com/office/drawing/2014/main" xmlns="" id="{8D751AFB-7BFA-4F06-9DF0-CF128080F0B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8864213" y="217035"/>
              <a:ext cx="1704823" cy="953636"/>
            </a:xfrm>
            <a:prstGeom prst="rect">
              <a:avLst/>
            </a:prstGeom>
          </p:spPr>
        </p:pic>
        <p:pic>
          <p:nvPicPr>
            <p:cNvPr id="54" name="Picture 53" descr="A picture containing text, silhouette&#10;&#10;Description automatically generated">
              <a:extLst>
                <a:ext uri="{FF2B5EF4-FFF2-40B4-BE49-F238E27FC236}">
                  <a16:creationId xmlns:a16="http://schemas.microsoft.com/office/drawing/2014/main" xmlns="" id="{CDC83907-AA86-4220-93C4-0AD537A69DA7}"/>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9780456" y="361715"/>
              <a:ext cx="1704823" cy="953636"/>
            </a:xfrm>
            <a:prstGeom prst="rect">
              <a:avLst/>
            </a:prstGeom>
          </p:spPr>
        </p:pic>
      </p:grpSp>
      <p:grpSp>
        <p:nvGrpSpPr>
          <p:cNvPr id="55" name="Group 54">
            <a:extLst>
              <a:ext uri="{FF2B5EF4-FFF2-40B4-BE49-F238E27FC236}">
                <a16:creationId xmlns:a16="http://schemas.microsoft.com/office/drawing/2014/main" xmlns="" id="{870E3477-8AEB-438D-83EB-7012A33D311A}"/>
              </a:ext>
            </a:extLst>
          </p:cNvPr>
          <p:cNvGrpSpPr/>
          <p:nvPr/>
        </p:nvGrpSpPr>
        <p:grpSpPr>
          <a:xfrm>
            <a:off x="11733474" y="-3374"/>
            <a:ext cx="421085" cy="984675"/>
            <a:chOff x="7704732" y="0"/>
            <a:chExt cx="421085" cy="984675"/>
          </a:xfrm>
        </p:grpSpPr>
        <p:cxnSp>
          <p:nvCxnSpPr>
            <p:cNvPr id="56" name="Straight Connector 55">
              <a:extLst>
                <a:ext uri="{FF2B5EF4-FFF2-40B4-BE49-F238E27FC236}">
                  <a16:creationId xmlns:a16="http://schemas.microsoft.com/office/drawing/2014/main" xmlns="" id="{4EC6AFDD-65A8-442B-9C5A-33FA99CF22C4}"/>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57" name="Star: 5 Points 56">
              <a:extLst>
                <a:ext uri="{FF2B5EF4-FFF2-40B4-BE49-F238E27FC236}">
                  <a16:creationId xmlns:a16="http://schemas.microsoft.com/office/drawing/2014/main" xmlns="" id="{11C22A1F-8953-4FE7-B43F-4E7DEDDEC457}"/>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xmlns="" id="{499B1D8F-ACEE-4C98-B4F2-C5C39C528238}"/>
              </a:ext>
            </a:extLst>
          </p:cNvPr>
          <p:cNvGrpSpPr/>
          <p:nvPr/>
        </p:nvGrpSpPr>
        <p:grpSpPr>
          <a:xfrm>
            <a:off x="11188980" y="-3374"/>
            <a:ext cx="693701" cy="1585674"/>
            <a:chOff x="7568424" y="0"/>
            <a:chExt cx="693701" cy="1585674"/>
          </a:xfrm>
        </p:grpSpPr>
        <p:cxnSp>
          <p:nvCxnSpPr>
            <p:cNvPr id="59" name="Straight Connector 58">
              <a:extLst>
                <a:ext uri="{FF2B5EF4-FFF2-40B4-BE49-F238E27FC236}">
                  <a16:creationId xmlns:a16="http://schemas.microsoft.com/office/drawing/2014/main" xmlns="" id="{72EB0CB6-3383-4ED6-B419-D89F0E048116}"/>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0" name="Star: 5 Points 59">
              <a:extLst>
                <a:ext uri="{FF2B5EF4-FFF2-40B4-BE49-F238E27FC236}">
                  <a16:creationId xmlns:a16="http://schemas.microsoft.com/office/drawing/2014/main" xmlns="" id="{47DE65D3-ACD5-4A21-A254-ACBFF49CABFE}"/>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xmlns="" id="{9F32D167-25E6-4884-B48E-469EDA4D5188}"/>
              </a:ext>
            </a:extLst>
          </p:cNvPr>
          <p:cNvGrpSpPr/>
          <p:nvPr/>
        </p:nvGrpSpPr>
        <p:grpSpPr>
          <a:xfrm>
            <a:off x="10995445" y="-3374"/>
            <a:ext cx="264401" cy="706837"/>
            <a:chOff x="7783591" y="0"/>
            <a:chExt cx="264401" cy="706837"/>
          </a:xfrm>
        </p:grpSpPr>
        <p:cxnSp>
          <p:nvCxnSpPr>
            <p:cNvPr id="62" name="Straight Connector 61">
              <a:extLst>
                <a:ext uri="{FF2B5EF4-FFF2-40B4-BE49-F238E27FC236}">
                  <a16:creationId xmlns:a16="http://schemas.microsoft.com/office/drawing/2014/main" xmlns="" id="{FDDD94BB-97EB-4119-96F9-E0CA32503981}"/>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3" name="Star: 5 Points 62">
              <a:extLst>
                <a:ext uri="{FF2B5EF4-FFF2-40B4-BE49-F238E27FC236}">
                  <a16:creationId xmlns:a16="http://schemas.microsoft.com/office/drawing/2014/main" xmlns="" id="{E79D90F2-C00E-4785-895D-A5BB6C93ADB7}"/>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Rounded Corners 37">
            <a:extLst>
              <a:ext uri="{FF2B5EF4-FFF2-40B4-BE49-F238E27FC236}">
                <a16:creationId xmlns:a16="http://schemas.microsoft.com/office/drawing/2014/main" xmlns="" id="{990E1D99-C273-4C0D-906C-9473B664EF48}"/>
              </a:ext>
            </a:extLst>
          </p:cNvPr>
          <p:cNvSpPr/>
          <p:nvPr/>
        </p:nvSpPr>
        <p:spPr>
          <a:xfrm>
            <a:off x="1568216" y="1133202"/>
            <a:ext cx="8843921" cy="5205550"/>
          </a:xfrm>
          <a:prstGeom prst="roundRect">
            <a:avLst>
              <a:gd name="adj" fmla="val 11959"/>
            </a:avLst>
          </a:prstGeom>
          <a:blipFill dpi="0" rotWithShape="1">
            <a:blip r:embed="rId7">
              <a:alphaModFix amt="25000"/>
            </a:blip>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Text Box 1">
            <a:extLst>
              <a:ext uri="{FF2B5EF4-FFF2-40B4-BE49-F238E27FC236}">
                <a16:creationId xmlns:a16="http://schemas.microsoft.com/office/drawing/2014/main" xmlns="" id="{A1DBDA60-77EA-445D-9924-A5249EE0C52C}"/>
              </a:ext>
            </a:extLst>
          </p:cNvPr>
          <p:cNvSpPr txBox="1"/>
          <p:nvPr/>
        </p:nvSpPr>
        <p:spPr>
          <a:xfrm>
            <a:off x="419601" y="1309270"/>
            <a:ext cx="11277599" cy="206210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Chủ</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nhật, bố cho Nam và em đi công viên. Công viên đông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hội</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Khi vào cổng, bố dặn: “Các con cẩn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kẻo</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bị</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lạc</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Nếu không may bị lạc, các con nhớ đi ra cổng này. Nhìn kìa, trên cổng có lá cờ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to.”.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5" name="Text Box 1">
            <a:extLst>
              <a:ext uri="{FF2B5EF4-FFF2-40B4-BE49-F238E27FC236}">
                <a16:creationId xmlns:a16="http://schemas.microsoft.com/office/drawing/2014/main" xmlns="" id="{98A4AF01-F555-4E8F-925F-47B14A995921}"/>
              </a:ext>
            </a:extLst>
          </p:cNvPr>
          <p:cNvSpPr txBox="1"/>
          <p:nvPr/>
        </p:nvSpPr>
        <p:spPr>
          <a:xfrm>
            <a:off x="457200" y="3312380"/>
            <a:ext cx="11277599" cy="3046988"/>
          </a:xfrm>
          <a:prstGeom prst="rect">
            <a:avLst/>
          </a:prstGeom>
          <a:noFill/>
        </p:spPr>
        <p:txBody>
          <a:bodyPr wrap="square" rtlCol="0">
            <a:spAutoFit/>
          </a:bodyPr>
          <a:lstStyle/>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Công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quá</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mải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mê</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hết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Lúc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ngoảnh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chạy</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tìm</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gọi</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Bố</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Hoảng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hốt</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suýt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khóc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Chợt</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Lối</a:t>
            </a:r>
            <a:r>
              <a:rPr lang="en-US" sz="3200" dirty="0">
                <a:latin typeface="Arial-Rounded" panose="020B0500000000000000" pitchFamily="34" charset="0"/>
                <a:ea typeface="Arial-Rounded" panose="020B0500000000000000" pitchFamily="34" charset="0"/>
                <a:cs typeface="Arial-Rounded" panose="020B0500000000000000" pitchFamily="34" charset="0"/>
              </a:rPr>
              <a:t> ra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200" dirty="0">
                <a:latin typeface="Arial-Rounded" panose="020B0500000000000000" pitchFamily="34" charset="0"/>
                <a:ea typeface="Arial-Rounded" panose="020B0500000000000000" pitchFamily="34" charset="0"/>
                <a:cs typeface="Arial-Rounded" panose="020B0500000000000000" pitchFamily="34" charset="0"/>
              </a:rPr>
              <a:t>. “A,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cờ</a:t>
            </a:r>
            <a:r>
              <a:rPr lang="en-US" sz="3200" dirty="0">
                <a:latin typeface="Arial-Rounded" panose="020B0500000000000000" pitchFamily="34" charset="0"/>
                <a:ea typeface="Arial-Rounded" panose="020B0500000000000000" pitchFamily="34" charset="0"/>
                <a:cs typeface="Arial-Rounded" panose="020B0500000000000000" pitchFamily="34" charset="0"/>
              </a:rPr>
              <a:t> kia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mừng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đang</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chờ</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6" name="Rectangle 65">
            <a:extLst>
              <a:ext uri="{FF2B5EF4-FFF2-40B4-BE49-F238E27FC236}">
                <a16:creationId xmlns:a16="http://schemas.microsoft.com/office/drawing/2014/main" xmlns="" id="{F3ABD12C-60BD-4CB3-90BD-B45B0795A537}"/>
              </a:ext>
            </a:extLst>
          </p:cNvPr>
          <p:cNvSpPr/>
          <p:nvPr/>
        </p:nvSpPr>
        <p:spPr>
          <a:xfrm>
            <a:off x="7807936" y="6243287"/>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50" name="TextBox 49">
            <a:extLst>
              <a:ext uri="{FF2B5EF4-FFF2-40B4-BE49-F238E27FC236}">
                <a16:creationId xmlns:a16="http://schemas.microsoft.com/office/drawing/2014/main" xmlns="" id="{55FE0D17-816F-4FA0-B712-3A6235546DD4}"/>
              </a:ext>
            </a:extLst>
          </p:cNvPr>
          <p:cNvSpPr txBox="1"/>
          <p:nvPr/>
        </p:nvSpPr>
        <p:spPr>
          <a:xfrm>
            <a:off x="1698401" y="404951"/>
            <a:ext cx="8816999" cy="830997"/>
          </a:xfrm>
          <a:prstGeom prst="rect">
            <a:avLst/>
          </a:prstGeom>
          <a:noFill/>
        </p:spPr>
        <p:txBody>
          <a:bodyPr wrap="square" rtlCol="0">
            <a:spAutoFit/>
          </a:bodyPr>
          <a:lstStyle/>
          <a:p>
            <a:pPr algn="ctr"/>
            <a:r>
              <a:rPr lang="en-US" sz="4800" b="1" dirty="0" err="1">
                <a:latin typeface="Arial-Rounded" panose="020B0500000000000000" pitchFamily="34" charset="0"/>
                <a:ea typeface="Arial-Rounded" panose="020B0500000000000000" pitchFamily="34" charset="0"/>
                <a:cs typeface="Arial-Rounded" panose="020B0500000000000000" pitchFamily="34" charset="0"/>
              </a:rPr>
              <a:t>Nếu</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4800" b="1" dirty="0">
                <a:latin typeface="Arial-Rounded" panose="020B0500000000000000" pitchFamily="34" charset="0"/>
                <a:ea typeface="Arial-Rounded" panose="020B0500000000000000" pitchFamily="34" charset="0"/>
                <a:cs typeface="Arial-Rounded" panose="020B0500000000000000" pitchFamily="34" charset="0"/>
              </a:rPr>
              <a:t> may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bị</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lạc</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8">
            <a:extLst>
              <a:ext uri="{FF2B5EF4-FFF2-40B4-BE49-F238E27FC236}">
                <a16:creationId xmlns:a16="http://schemas.microsoft.com/office/drawing/2014/main" xmlns="" id="{D2EB237D-4CA5-41B2-B5D9-9C733195E02C}"/>
              </a:ext>
            </a:extLst>
          </p:cNvPr>
          <p:cNvSpPr/>
          <p:nvPr/>
        </p:nvSpPr>
        <p:spPr>
          <a:xfrm>
            <a:off x="187791" y="91304"/>
            <a:ext cx="3372184" cy="584775"/>
          </a:xfrm>
          <a:prstGeom prst="rect">
            <a:avLst/>
          </a:prstGeom>
        </p:spPr>
        <p:txBody>
          <a:bodyPr wrap="square">
            <a:spAutoFit/>
          </a:bodyPr>
          <a:lstStyle/>
          <a:p>
            <a:r>
              <a:rPr lang="en-US" altLang="zh-CN" sz="3200">
                <a:latin typeface="Arial-Rounded" panose="020B0500000000000000" pitchFamily="34" charset="-93"/>
                <a:ea typeface="Arial-Rounded" panose="020B0500000000000000" pitchFamily="34" charset="-93"/>
                <a:cs typeface="Arial-Rounded" panose="020B0500000000000000" pitchFamily="34" charset="-93"/>
                <a:sym typeface="+mn-lt"/>
              </a:rPr>
              <a:t>Chia câu</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7" name="Oval 46">
            <a:extLst>
              <a:ext uri="{FF2B5EF4-FFF2-40B4-BE49-F238E27FC236}">
                <a16:creationId xmlns:a16="http://schemas.microsoft.com/office/drawing/2014/main" xmlns="" id="{00303426-9F61-4B51-8DAD-94AA9B934241}"/>
              </a:ext>
            </a:extLst>
          </p:cNvPr>
          <p:cNvSpPr/>
          <p:nvPr/>
        </p:nvSpPr>
        <p:spPr>
          <a:xfrm>
            <a:off x="839773" y="1270621"/>
            <a:ext cx="304800" cy="292361"/>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1</a:t>
            </a:r>
          </a:p>
        </p:txBody>
      </p:sp>
      <p:sp>
        <p:nvSpPr>
          <p:cNvPr id="48" name="Oval 47">
            <a:extLst>
              <a:ext uri="{FF2B5EF4-FFF2-40B4-BE49-F238E27FC236}">
                <a16:creationId xmlns:a16="http://schemas.microsoft.com/office/drawing/2014/main" xmlns="" id="{195604A7-C064-4DDB-BFF6-396F81513480}"/>
              </a:ext>
            </a:extLst>
          </p:cNvPr>
          <p:cNvSpPr/>
          <p:nvPr/>
        </p:nvSpPr>
        <p:spPr>
          <a:xfrm>
            <a:off x="10385165" y="1226514"/>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2</a:t>
            </a:r>
          </a:p>
        </p:txBody>
      </p:sp>
      <p:sp>
        <p:nvSpPr>
          <p:cNvPr id="49" name="Oval 48">
            <a:extLst>
              <a:ext uri="{FF2B5EF4-FFF2-40B4-BE49-F238E27FC236}">
                <a16:creationId xmlns:a16="http://schemas.microsoft.com/office/drawing/2014/main" xmlns="" id="{EC9C97FC-6D3D-462A-A6A4-0ED3312D3077}"/>
              </a:ext>
            </a:extLst>
          </p:cNvPr>
          <p:cNvSpPr/>
          <p:nvPr/>
        </p:nvSpPr>
        <p:spPr>
          <a:xfrm>
            <a:off x="2168209" y="2294940"/>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5</a:t>
            </a:r>
          </a:p>
        </p:txBody>
      </p:sp>
      <p:sp>
        <p:nvSpPr>
          <p:cNvPr id="51" name="Oval 50">
            <a:extLst>
              <a:ext uri="{FF2B5EF4-FFF2-40B4-BE49-F238E27FC236}">
                <a16:creationId xmlns:a16="http://schemas.microsoft.com/office/drawing/2014/main" xmlns="" id="{F84328CF-FC88-4331-B196-7EB014578487}"/>
              </a:ext>
            </a:extLst>
          </p:cNvPr>
          <p:cNvSpPr/>
          <p:nvPr/>
        </p:nvSpPr>
        <p:spPr>
          <a:xfrm>
            <a:off x="891859" y="3354765"/>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7</a:t>
            </a:r>
          </a:p>
        </p:txBody>
      </p:sp>
      <p:sp>
        <p:nvSpPr>
          <p:cNvPr id="67" name="Oval 66">
            <a:extLst>
              <a:ext uri="{FF2B5EF4-FFF2-40B4-BE49-F238E27FC236}">
                <a16:creationId xmlns:a16="http://schemas.microsoft.com/office/drawing/2014/main" xmlns="" id="{FE525CB2-8F95-4149-8ECB-D7F50A248036}"/>
              </a:ext>
            </a:extLst>
          </p:cNvPr>
          <p:cNvSpPr/>
          <p:nvPr/>
        </p:nvSpPr>
        <p:spPr>
          <a:xfrm>
            <a:off x="3815890" y="1807679"/>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3</a:t>
            </a:r>
          </a:p>
        </p:txBody>
      </p:sp>
      <p:sp>
        <p:nvSpPr>
          <p:cNvPr id="68" name="Oval 67">
            <a:extLst>
              <a:ext uri="{FF2B5EF4-FFF2-40B4-BE49-F238E27FC236}">
                <a16:creationId xmlns:a16="http://schemas.microsoft.com/office/drawing/2014/main" xmlns="" id="{ABE13DA0-0F20-4014-98C1-B002571E479F}"/>
              </a:ext>
            </a:extLst>
          </p:cNvPr>
          <p:cNvSpPr/>
          <p:nvPr/>
        </p:nvSpPr>
        <p:spPr>
          <a:xfrm>
            <a:off x="7947711" y="1780228"/>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4</a:t>
            </a:r>
          </a:p>
        </p:txBody>
      </p:sp>
      <p:sp>
        <p:nvSpPr>
          <p:cNvPr id="69" name="Oval 68">
            <a:extLst>
              <a:ext uri="{FF2B5EF4-FFF2-40B4-BE49-F238E27FC236}">
                <a16:creationId xmlns:a16="http://schemas.microsoft.com/office/drawing/2014/main" xmlns="" id="{808BFA8A-B043-488B-9D56-0DD7666533BE}"/>
              </a:ext>
            </a:extLst>
          </p:cNvPr>
          <p:cNvSpPr/>
          <p:nvPr/>
        </p:nvSpPr>
        <p:spPr>
          <a:xfrm>
            <a:off x="187791" y="2778749"/>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6</a:t>
            </a:r>
          </a:p>
        </p:txBody>
      </p:sp>
      <p:sp>
        <p:nvSpPr>
          <p:cNvPr id="70" name="Oval 69">
            <a:extLst>
              <a:ext uri="{FF2B5EF4-FFF2-40B4-BE49-F238E27FC236}">
                <a16:creationId xmlns:a16="http://schemas.microsoft.com/office/drawing/2014/main" xmlns="" id="{F84328CF-FC88-4331-B196-7EB014578487}"/>
              </a:ext>
            </a:extLst>
          </p:cNvPr>
          <p:cNvSpPr/>
          <p:nvPr/>
        </p:nvSpPr>
        <p:spPr>
          <a:xfrm>
            <a:off x="2158766" y="3775098"/>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9</a:t>
            </a:r>
          </a:p>
        </p:txBody>
      </p:sp>
      <p:sp>
        <p:nvSpPr>
          <p:cNvPr id="71" name="Oval 70">
            <a:extLst>
              <a:ext uri="{FF2B5EF4-FFF2-40B4-BE49-F238E27FC236}">
                <a16:creationId xmlns:a16="http://schemas.microsoft.com/office/drawing/2014/main" xmlns="" id="{8357B1C2-08FE-4333-8F37-899AB425CB0B}"/>
              </a:ext>
            </a:extLst>
          </p:cNvPr>
          <p:cNvSpPr/>
          <p:nvPr/>
        </p:nvSpPr>
        <p:spPr>
          <a:xfrm>
            <a:off x="4547451" y="3251052"/>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8</a:t>
            </a:r>
          </a:p>
        </p:txBody>
      </p:sp>
      <p:grpSp>
        <p:nvGrpSpPr>
          <p:cNvPr id="72" name="Group 71"/>
          <p:cNvGrpSpPr/>
          <p:nvPr/>
        </p:nvGrpSpPr>
        <p:grpSpPr>
          <a:xfrm>
            <a:off x="10445751" y="3766569"/>
            <a:ext cx="407748" cy="321857"/>
            <a:chOff x="7895911" y="4116152"/>
            <a:chExt cx="407748" cy="321857"/>
          </a:xfrm>
        </p:grpSpPr>
        <p:sp>
          <p:nvSpPr>
            <p:cNvPr id="73" name="Oval 72">
              <a:extLst>
                <a:ext uri="{FF2B5EF4-FFF2-40B4-BE49-F238E27FC236}">
                  <a16:creationId xmlns:a16="http://schemas.microsoft.com/office/drawing/2014/main" xmlns="" id="{808BFA8A-B043-488B-9D56-0DD7666533BE}"/>
                </a:ext>
              </a:extLst>
            </p:cNvPr>
            <p:cNvSpPr/>
            <p:nvPr/>
          </p:nvSpPr>
          <p:spPr>
            <a:xfrm>
              <a:off x="7947385" y="4116152"/>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Rounded MT Bold" pitchFamily="34" charset="0"/>
              </a:endParaRPr>
            </a:p>
          </p:txBody>
        </p:sp>
        <p:sp>
          <p:nvSpPr>
            <p:cNvPr id="74" name="TextBox 73"/>
            <p:cNvSpPr txBox="1"/>
            <p:nvPr/>
          </p:nvSpPr>
          <p:spPr>
            <a:xfrm>
              <a:off x="7895911" y="4130232"/>
              <a:ext cx="407748" cy="307777"/>
            </a:xfrm>
            <a:prstGeom prst="rect">
              <a:avLst/>
            </a:prstGeom>
            <a:noFill/>
          </p:spPr>
          <p:txBody>
            <a:bodyPr wrap="square" rtlCol="0">
              <a:spAutoFit/>
            </a:bodyPr>
            <a:lstStyle/>
            <a:p>
              <a:r>
                <a:rPr lang="en-US" sz="1400" b="1" smtClean="0"/>
                <a:t>10</a:t>
              </a:r>
              <a:endParaRPr lang="en-US" sz="1400" b="1"/>
            </a:p>
          </p:txBody>
        </p:sp>
      </p:grpSp>
      <p:grpSp>
        <p:nvGrpSpPr>
          <p:cNvPr id="75" name="Group 74"/>
          <p:cNvGrpSpPr/>
          <p:nvPr/>
        </p:nvGrpSpPr>
        <p:grpSpPr>
          <a:xfrm>
            <a:off x="7378588" y="4284097"/>
            <a:ext cx="407748" cy="314628"/>
            <a:chOff x="9733273" y="3963453"/>
            <a:chExt cx="407748" cy="314628"/>
          </a:xfrm>
        </p:grpSpPr>
        <p:sp>
          <p:nvSpPr>
            <p:cNvPr id="76" name="Oval 75">
              <a:extLst>
                <a:ext uri="{FF2B5EF4-FFF2-40B4-BE49-F238E27FC236}">
                  <a16:creationId xmlns:a16="http://schemas.microsoft.com/office/drawing/2014/main" xmlns="" id="{EC9C97FC-6D3D-462A-A6A4-0ED3312D3077}"/>
                </a:ext>
              </a:extLst>
            </p:cNvPr>
            <p:cNvSpPr/>
            <p:nvPr/>
          </p:nvSpPr>
          <p:spPr>
            <a:xfrm>
              <a:off x="9776874" y="3963453"/>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Rounded MT Bold" pitchFamily="34" charset="0"/>
              </a:endParaRPr>
            </a:p>
          </p:txBody>
        </p:sp>
        <p:sp>
          <p:nvSpPr>
            <p:cNvPr id="77" name="TextBox 76"/>
            <p:cNvSpPr txBox="1"/>
            <p:nvPr/>
          </p:nvSpPr>
          <p:spPr>
            <a:xfrm>
              <a:off x="9733273" y="3970304"/>
              <a:ext cx="407748" cy="307777"/>
            </a:xfrm>
            <a:prstGeom prst="rect">
              <a:avLst/>
            </a:prstGeom>
            <a:noFill/>
          </p:spPr>
          <p:txBody>
            <a:bodyPr wrap="square" rtlCol="0">
              <a:spAutoFit/>
            </a:bodyPr>
            <a:lstStyle/>
            <a:p>
              <a:r>
                <a:rPr lang="en-US" sz="1400" b="1" smtClean="0"/>
                <a:t>11</a:t>
              </a:r>
              <a:endParaRPr lang="en-US" sz="1400" b="1"/>
            </a:p>
          </p:txBody>
        </p:sp>
      </p:grpSp>
      <p:grpSp>
        <p:nvGrpSpPr>
          <p:cNvPr id="78" name="Group 77"/>
          <p:cNvGrpSpPr/>
          <p:nvPr/>
        </p:nvGrpSpPr>
        <p:grpSpPr>
          <a:xfrm>
            <a:off x="1341262" y="4791426"/>
            <a:ext cx="407748" cy="314628"/>
            <a:chOff x="9733273" y="3963453"/>
            <a:chExt cx="407748" cy="314628"/>
          </a:xfrm>
        </p:grpSpPr>
        <p:sp>
          <p:nvSpPr>
            <p:cNvPr id="79" name="Oval 78">
              <a:extLst>
                <a:ext uri="{FF2B5EF4-FFF2-40B4-BE49-F238E27FC236}">
                  <a16:creationId xmlns:a16="http://schemas.microsoft.com/office/drawing/2014/main" xmlns="" id="{EC9C97FC-6D3D-462A-A6A4-0ED3312D3077}"/>
                </a:ext>
              </a:extLst>
            </p:cNvPr>
            <p:cNvSpPr/>
            <p:nvPr/>
          </p:nvSpPr>
          <p:spPr>
            <a:xfrm>
              <a:off x="9776874" y="3963453"/>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Rounded MT Bold" pitchFamily="34" charset="0"/>
              </a:endParaRPr>
            </a:p>
          </p:txBody>
        </p:sp>
        <p:sp>
          <p:nvSpPr>
            <p:cNvPr id="80" name="TextBox 79"/>
            <p:cNvSpPr txBox="1"/>
            <p:nvPr/>
          </p:nvSpPr>
          <p:spPr>
            <a:xfrm>
              <a:off x="9733273" y="3970304"/>
              <a:ext cx="407748" cy="307777"/>
            </a:xfrm>
            <a:prstGeom prst="rect">
              <a:avLst/>
            </a:prstGeom>
            <a:noFill/>
          </p:spPr>
          <p:txBody>
            <a:bodyPr wrap="square" rtlCol="0">
              <a:spAutoFit/>
            </a:bodyPr>
            <a:lstStyle/>
            <a:p>
              <a:r>
                <a:rPr lang="en-US" sz="1400" b="1" smtClean="0"/>
                <a:t>12</a:t>
              </a:r>
              <a:endParaRPr lang="en-US" sz="1400" b="1"/>
            </a:p>
          </p:txBody>
        </p:sp>
      </p:grpSp>
      <p:grpSp>
        <p:nvGrpSpPr>
          <p:cNvPr id="81" name="Group 80"/>
          <p:cNvGrpSpPr/>
          <p:nvPr/>
        </p:nvGrpSpPr>
        <p:grpSpPr>
          <a:xfrm>
            <a:off x="9470801" y="4798277"/>
            <a:ext cx="407748" cy="307777"/>
            <a:chOff x="9776874" y="3960476"/>
            <a:chExt cx="407748" cy="307777"/>
          </a:xfrm>
        </p:grpSpPr>
        <p:sp>
          <p:nvSpPr>
            <p:cNvPr id="82" name="Oval 81">
              <a:extLst>
                <a:ext uri="{FF2B5EF4-FFF2-40B4-BE49-F238E27FC236}">
                  <a16:creationId xmlns:a16="http://schemas.microsoft.com/office/drawing/2014/main" xmlns="" id="{EC9C97FC-6D3D-462A-A6A4-0ED3312D3077}"/>
                </a:ext>
              </a:extLst>
            </p:cNvPr>
            <p:cNvSpPr/>
            <p:nvPr/>
          </p:nvSpPr>
          <p:spPr>
            <a:xfrm>
              <a:off x="9776874" y="3963453"/>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Rounded MT Bold" pitchFamily="34" charset="0"/>
              </a:endParaRPr>
            </a:p>
          </p:txBody>
        </p:sp>
        <p:sp>
          <p:nvSpPr>
            <p:cNvPr id="83" name="TextBox 82"/>
            <p:cNvSpPr txBox="1"/>
            <p:nvPr/>
          </p:nvSpPr>
          <p:spPr>
            <a:xfrm>
              <a:off x="9776874" y="3960476"/>
              <a:ext cx="407748" cy="307777"/>
            </a:xfrm>
            <a:prstGeom prst="rect">
              <a:avLst/>
            </a:prstGeom>
            <a:noFill/>
          </p:spPr>
          <p:txBody>
            <a:bodyPr wrap="square" rtlCol="0">
              <a:spAutoFit/>
            </a:bodyPr>
            <a:lstStyle/>
            <a:p>
              <a:r>
                <a:rPr lang="en-US" sz="1400" b="1" smtClean="0"/>
                <a:t>13</a:t>
              </a:r>
              <a:endParaRPr lang="en-US" sz="1400" b="1"/>
            </a:p>
          </p:txBody>
        </p:sp>
      </p:grpSp>
      <p:grpSp>
        <p:nvGrpSpPr>
          <p:cNvPr id="84" name="Group 83"/>
          <p:cNvGrpSpPr/>
          <p:nvPr/>
        </p:nvGrpSpPr>
        <p:grpSpPr>
          <a:xfrm>
            <a:off x="8965239" y="5264296"/>
            <a:ext cx="407748" cy="314628"/>
            <a:chOff x="9733273" y="3963453"/>
            <a:chExt cx="407748" cy="314628"/>
          </a:xfrm>
        </p:grpSpPr>
        <p:sp>
          <p:nvSpPr>
            <p:cNvPr id="85" name="Oval 84">
              <a:extLst>
                <a:ext uri="{FF2B5EF4-FFF2-40B4-BE49-F238E27FC236}">
                  <a16:creationId xmlns:a16="http://schemas.microsoft.com/office/drawing/2014/main" xmlns="" id="{EC9C97FC-6D3D-462A-A6A4-0ED3312D3077}"/>
                </a:ext>
              </a:extLst>
            </p:cNvPr>
            <p:cNvSpPr/>
            <p:nvPr/>
          </p:nvSpPr>
          <p:spPr>
            <a:xfrm>
              <a:off x="9776874" y="3963453"/>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Rounded MT Bold" pitchFamily="34" charset="0"/>
              </a:endParaRPr>
            </a:p>
          </p:txBody>
        </p:sp>
        <p:sp>
          <p:nvSpPr>
            <p:cNvPr id="86" name="TextBox 85"/>
            <p:cNvSpPr txBox="1"/>
            <p:nvPr/>
          </p:nvSpPr>
          <p:spPr>
            <a:xfrm>
              <a:off x="9733273" y="3970304"/>
              <a:ext cx="407748" cy="307777"/>
            </a:xfrm>
            <a:prstGeom prst="rect">
              <a:avLst/>
            </a:prstGeom>
            <a:noFill/>
          </p:spPr>
          <p:txBody>
            <a:bodyPr wrap="square" rtlCol="0">
              <a:spAutoFit/>
            </a:bodyPr>
            <a:lstStyle/>
            <a:p>
              <a:r>
                <a:rPr lang="en-US" sz="1400" b="1" smtClean="0"/>
                <a:t>14</a:t>
              </a:r>
              <a:endParaRPr lang="en-US" sz="1400" b="1"/>
            </a:p>
          </p:txBody>
        </p:sp>
      </p:grpSp>
      <p:grpSp>
        <p:nvGrpSpPr>
          <p:cNvPr id="87" name="Group 86"/>
          <p:cNvGrpSpPr/>
          <p:nvPr/>
        </p:nvGrpSpPr>
        <p:grpSpPr>
          <a:xfrm>
            <a:off x="1230473" y="5728821"/>
            <a:ext cx="407748" cy="323492"/>
            <a:chOff x="9762999" y="3963453"/>
            <a:chExt cx="407748" cy="323492"/>
          </a:xfrm>
        </p:grpSpPr>
        <p:sp>
          <p:nvSpPr>
            <p:cNvPr id="88" name="Oval 87">
              <a:extLst>
                <a:ext uri="{FF2B5EF4-FFF2-40B4-BE49-F238E27FC236}">
                  <a16:creationId xmlns:a16="http://schemas.microsoft.com/office/drawing/2014/main" xmlns="" id="{EC9C97FC-6D3D-462A-A6A4-0ED3312D3077}"/>
                </a:ext>
              </a:extLst>
            </p:cNvPr>
            <p:cNvSpPr/>
            <p:nvPr/>
          </p:nvSpPr>
          <p:spPr>
            <a:xfrm>
              <a:off x="9776874" y="3963453"/>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Rounded MT Bold" pitchFamily="34" charset="0"/>
              </a:endParaRPr>
            </a:p>
          </p:txBody>
        </p:sp>
        <p:sp>
          <p:nvSpPr>
            <p:cNvPr id="89" name="TextBox 88"/>
            <p:cNvSpPr txBox="1"/>
            <p:nvPr/>
          </p:nvSpPr>
          <p:spPr>
            <a:xfrm>
              <a:off x="9762999" y="3979168"/>
              <a:ext cx="407748" cy="307777"/>
            </a:xfrm>
            <a:prstGeom prst="rect">
              <a:avLst/>
            </a:prstGeom>
            <a:noFill/>
          </p:spPr>
          <p:txBody>
            <a:bodyPr wrap="square" rtlCol="0">
              <a:spAutoFit/>
            </a:bodyPr>
            <a:lstStyle/>
            <a:p>
              <a:r>
                <a:rPr lang="en-US" sz="1400" b="1" dirty="0" smtClean="0"/>
                <a:t>15</a:t>
              </a:r>
              <a:endParaRPr lang="en-US" sz="1400" b="1" dirty="0"/>
            </a:p>
          </p:txBody>
        </p:sp>
      </p:grpSp>
    </p:spTree>
    <p:extLst>
      <p:ext uri="{BB962C8B-B14F-4D97-AF65-F5344CB8AC3E}">
        <p14:creationId xmlns:p14="http://schemas.microsoft.com/office/powerpoint/2010/main" val="4012591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1" grpId="0" animBg="1"/>
      <p:bldP spid="67" grpId="0" animBg="1"/>
      <p:bldP spid="68" grpId="0" animBg="1"/>
      <p:bldP spid="69" grpId="0" animBg="1"/>
      <p:bldP spid="70" grpId="0" animBg="1"/>
      <p:bldP spid="7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xmlns="" id="{59C291E6-312A-4BBD-9F11-7553900934AE}"/>
              </a:ext>
            </a:extLst>
          </p:cNvPr>
          <p:cNvGrpSpPr/>
          <p:nvPr/>
        </p:nvGrpSpPr>
        <p:grpSpPr>
          <a:xfrm>
            <a:off x="0" y="6557554"/>
            <a:ext cx="12194509" cy="328254"/>
            <a:chOff x="0" y="6557554"/>
            <a:chExt cx="12194509" cy="328254"/>
          </a:xfrm>
        </p:grpSpPr>
        <p:sp>
          <p:nvSpPr>
            <p:cNvPr id="40" name="Rectangle 39">
              <a:extLst>
                <a:ext uri="{FF2B5EF4-FFF2-40B4-BE49-F238E27FC236}">
                  <a16:creationId xmlns:a16="http://schemas.microsoft.com/office/drawing/2014/main" xmlns="" id="{D5A02B34-75D5-4218-8A7D-6CA0ECE28426}"/>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B2F1EE1B-CB3C-4963-9062-92A42658AB0F}"/>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CFC76FCA-8C18-46C0-B4DD-B467A4B2FD01}"/>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306D7EE8-7B5E-4356-96A3-52B893F7E6E7}"/>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B23BE527-4367-41BF-97D9-48B73C626D1E}"/>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 Box 1">
            <a:extLst>
              <a:ext uri="{FF2B5EF4-FFF2-40B4-BE49-F238E27FC236}">
                <a16:creationId xmlns:a16="http://schemas.microsoft.com/office/drawing/2014/main" xmlns="" id="{E45F752F-AA8C-44E6-AB61-4FB62AB1A2B8}"/>
              </a:ext>
            </a:extLst>
          </p:cNvPr>
          <p:cNvSpPr txBox="1"/>
          <p:nvPr/>
        </p:nvSpPr>
        <p:spPr>
          <a:xfrm>
            <a:off x="427325" y="4357539"/>
            <a:ext cx="11277599" cy="101566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52" name="Group 51">
            <a:extLst>
              <a:ext uri="{FF2B5EF4-FFF2-40B4-BE49-F238E27FC236}">
                <a16:creationId xmlns:a16="http://schemas.microsoft.com/office/drawing/2014/main" xmlns="" id="{ECBE84FE-2B57-4ED6-8620-153E3512C48F}"/>
              </a:ext>
            </a:extLst>
          </p:cNvPr>
          <p:cNvGrpSpPr/>
          <p:nvPr/>
        </p:nvGrpSpPr>
        <p:grpSpPr>
          <a:xfrm>
            <a:off x="9533493" y="240305"/>
            <a:ext cx="2621066" cy="1098316"/>
            <a:chOff x="8864213" y="217035"/>
            <a:chExt cx="2621066" cy="1098316"/>
          </a:xfrm>
        </p:grpSpPr>
        <p:pic>
          <p:nvPicPr>
            <p:cNvPr id="53" name="Picture 52" descr="A picture containing text, silhouette&#10;&#10;Description automatically generated">
              <a:extLst>
                <a:ext uri="{FF2B5EF4-FFF2-40B4-BE49-F238E27FC236}">
                  <a16:creationId xmlns:a16="http://schemas.microsoft.com/office/drawing/2014/main" xmlns="" id="{8D751AFB-7BFA-4F06-9DF0-CF128080F0B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8864213" y="217035"/>
              <a:ext cx="1704823" cy="953636"/>
            </a:xfrm>
            <a:prstGeom prst="rect">
              <a:avLst/>
            </a:prstGeom>
          </p:spPr>
        </p:pic>
        <p:pic>
          <p:nvPicPr>
            <p:cNvPr id="54" name="Picture 53" descr="A picture containing text, silhouette&#10;&#10;Description automatically generated">
              <a:extLst>
                <a:ext uri="{FF2B5EF4-FFF2-40B4-BE49-F238E27FC236}">
                  <a16:creationId xmlns:a16="http://schemas.microsoft.com/office/drawing/2014/main" xmlns="" id="{CDC83907-AA86-4220-93C4-0AD537A69DA7}"/>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9780456" y="361715"/>
              <a:ext cx="1704823" cy="953636"/>
            </a:xfrm>
            <a:prstGeom prst="rect">
              <a:avLst/>
            </a:prstGeom>
          </p:spPr>
        </p:pic>
      </p:grpSp>
      <p:grpSp>
        <p:nvGrpSpPr>
          <p:cNvPr id="55" name="Group 54">
            <a:extLst>
              <a:ext uri="{FF2B5EF4-FFF2-40B4-BE49-F238E27FC236}">
                <a16:creationId xmlns:a16="http://schemas.microsoft.com/office/drawing/2014/main" xmlns="" id="{870E3477-8AEB-438D-83EB-7012A33D311A}"/>
              </a:ext>
            </a:extLst>
          </p:cNvPr>
          <p:cNvGrpSpPr/>
          <p:nvPr/>
        </p:nvGrpSpPr>
        <p:grpSpPr>
          <a:xfrm>
            <a:off x="11733474" y="-3374"/>
            <a:ext cx="421085" cy="984675"/>
            <a:chOff x="7704732" y="0"/>
            <a:chExt cx="421085" cy="984675"/>
          </a:xfrm>
        </p:grpSpPr>
        <p:cxnSp>
          <p:nvCxnSpPr>
            <p:cNvPr id="56" name="Straight Connector 55">
              <a:extLst>
                <a:ext uri="{FF2B5EF4-FFF2-40B4-BE49-F238E27FC236}">
                  <a16:creationId xmlns:a16="http://schemas.microsoft.com/office/drawing/2014/main" xmlns="" id="{4EC6AFDD-65A8-442B-9C5A-33FA99CF22C4}"/>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57" name="Star: 5 Points 56">
              <a:extLst>
                <a:ext uri="{FF2B5EF4-FFF2-40B4-BE49-F238E27FC236}">
                  <a16:creationId xmlns:a16="http://schemas.microsoft.com/office/drawing/2014/main" xmlns="" id="{11C22A1F-8953-4FE7-B43F-4E7DEDDEC457}"/>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xmlns="" id="{499B1D8F-ACEE-4C98-B4F2-C5C39C528238}"/>
              </a:ext>
            </a:extLst>
          </p:cNvPr>
          <p:cNvGrpSpPr/>
          <p:nvPr/>
        </p:nvGrpSpPr>
        <p:grpSpPr>
          <a:xfrm>
            <a:off x="11188980" y="-3374"/>
            <a:ext cx="693701" cy="1585674"/>
            <a:chOff x="7568424" y="0"/>
            <a:chExt cx="693701" cy="1585674"/>
          </a:xfrm>
        </p:grpSpPr>
        <p:cxnSp>
          <p:nvCxnSpPr>
            <p:cNvPr id="59" name="Straight Connector 58">
              <a:extLst>
                <a:ext uri="{FF2B5EF4-FFF2-40B4-BE49-F238E27FC236}">
                  <a16:creationId xmlns:a16="http://schemas.microsoft.com/office/drawing/2014/main" xmlns="" id="{72EB0CB6-3383-4ED6-B419-D89F0E048116}"/>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0" name="Star: 5 Points 59">
              <a:extLst>
                <a:ext uri="{FF2B5EF4-FFF2-40B4-BE49-F238E27FC236}">
                  <a16:creationId xmlns:a16="http://schemas.microsoft.com/office/drawing/2014/main" xmlns="" id="{47DE65D3-ACD5-4A21-A254-ACBFF49CABFE}"/>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xmlns="" id="{9F32D167-25E6-4884-B48E-469EDA4D5188}"/>
              </a:ext>
            </a:extLst>
          </p:cNvPr>
          <p:cNvGrpSpPr/>
          <p:nvPr/>
        </p:nvGrpSpPr>
        <p:grpSpPr>
          <a:xfrm>
            <a:off x="10995445" y="-3374"/>
            <a:ext cx="264401" cy="706837"/>
            <a:chOff x="7783591" y="0"/>
            <a:chExt cx="264401" cy="706837"/>
          </a:xfrm>
        </p:grpSpPr>
        <p:cxnSp>
          <p:nvCxnSpPr>
            <p:cNvPr id="62" name="Straight Connector 61">
              <a:extLst>
                <a:ext uri="{FF2B5EF4-FFF2-40B4-BE49-F238E27FC236}">
                  <a16:creationId xmlns:a16="http://schemas.microsoft.com/office/drawing/2014/main" xmlns="" id="{FDDD94BB-97EB-4119-96F9-E0CA32503981}"/>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3" name="Star: 5 Points 62">
              <a:extLst>
                <a:ext uri="{FF2B5EF4-FFF2-40B4-BE49-F238E27FC236}">
                  <a16:creationId xmlns:a16="http://schemas.microsoft.com/office/drawing/2014/main" xmlns="" id="{E79D90F2-C00E-4785-895D-A5BB6C93ADB7}"/>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Rounded Corners 37">
            <a:extLst>
              <a:ext uri="{FF2B5EF4-FFF2-40B4-BE49-F238E27FC236}">
                <a16:creationId xmlns:a16="http://schemas.microsoft.com/office/drawing/2014/main" xmlns="" id="{990E1D99-C273-4C0D-906C-9473B664EF48}"/>
              </a:ext>
            </a:extLst>
          </p:cNvPr>
          <p:cNvSpPr/>
          <p:nvPr/>
        </p:nvSpPr>
        <p:spPr>
          <a:xfrm>
            <a:off x="1568216" y="1133202"/>
            <a:ext cx="8843921" cy="5205550"/>
          </a:xfrm>
          <a:prstGeom prst="roundRect">
            <a:avLst>
              <a:gd name="adj" fmla="val 11959"/>
            </a:avLst>
          </a:prstGeom>
          <a:blipFill dpi="0" rotWithShape="1">
            <a:blip r:embed="rId7">
              <a:alphaModFix amt="25000"/>
            </a:blip>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Text Box 1">
            <a:extLst>
              <a:ext uri="{FF2B5EF4-FFF2-40B4-BE49-F238E27FC236}">
                <a16:creationId xmlns:a16="http://schemas.microsoft.com/office/drawing/2014/main" xmlns="" id="{A1DBDA60-77EA-445D-9924-A5249EE0C52C}"/>
              </a:ext>
            </a:extLst>
          </p:cNvPr>
          <p:cNvSpPr txBox="1"/>
          <p:nvPr/>
        </p:nvSpPr>
        <p:spPr>
          <a:xfrm>
            <a:off x="419601" y="1309270"/>
            <a:ext cx="11277599" cy="206210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Chủ</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nhật, bố cho Nam và em đi công viên. </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 viên đông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hội</a:t>
            </a:r>
            <a:r>
              <a:rPr lang="en-US"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Khi vào cổng, bố dặn: “Các con cẩn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thận</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kẻo</a:t>
            </a:r>
            <a:r>
              <a:rPr lang="en-US" sz="3200" dirty="0" smtClean="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bị</a:t>
            </a:r>
            <a:r>
              <a:rPr lang="en-US" sz="3200" dirty="0" smtClean="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lạc</a:t>
            </a:r>
            <a:r>
              <a:rPr lang="en-US" sz="3200" dirty="0" smtClean="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Nếu không may bị lạc, các con nhớ đi ra cổng này. Nhìn kìa, trên cổng có lá cờ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rất</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smtClean="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to.”. </a:t>
            </a:r>
            <a:endPar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5" name="Text Box 1">
            <a:extLst>
              <a:ext uri="{FF2B5EF4-FFF2-40B4-BE49-F238E27FC236}">
                <a16:creationId xmlns:a16="http://schemas.microsoft.com/office/drawing/2014/main" xmlns="" id="{98A4AF01-F555-4E8F-925F-47B14A995921}"/>
              </a:ext>
            </a:extLst>
          </p:cNvPr>
          <p:cNvSpPr txBox="1"/>
          <p:nvPr/>
        </p:nvSpPr>
        <p:spPr>
          <a:xfrm>
            <a:off x="457200" y="3312380"/>
            <a:ext cx="11277599" cy="3046988"/>
          </a:xfrm>
          <a:prstGeom prst="rect">
            <a:avLst/>
          </a:prstGeom>
          <a:noFill/>
        </p:spPr>
        <p:txBody>
          <a:bodyPr wrap="square" rtlCol="0">
            <a:spAutoFit/>
          </a:bodyPr>
          <a:lstStyle/>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viên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đẹp</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Nam </a:t>
            </a:r>
            <a:r>
              <a:rPr lang="en-US" sz="32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cứ</a:t>
            </a:r>
            <a:r>
              <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mải</a:t>
            </a:r>
            <a:r>
              <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mê</a:t>
            </a:r>
            <a:r>
              <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xem</a:t>
            </a:r>
            <a:r>
              <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hết</a:t>
            </a:r>
            <a:r>
              <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chỗ</a:t>
            </a:r>
            <a:r>
              <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này</a:t>
            </a:r>
            <a:r>
              <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chỗ</a:t>
            </a:r>
            <a:r>
              <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khác</a:t>
            </a:r>
            <a:r>
              <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ngoảnh</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đâu</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chạy</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tìm</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gọi</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Bố</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Hoảng</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hốt</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suýt</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khóc</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Chợt</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Lối</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ra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cổng</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cờ</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kia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rồi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Nam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mừng</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rỡ</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bố</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đang</a:t>
            </a:r>
            <a:r>
              <a:rPr lang="en-US" sz="3200" dirty="0" smtClean="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chờ</a:t>
            </a:r>
            <a:r>
              <a:rPr lang="en-US" sz="3200" dirty="0" smtClean="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ở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6" name="Rectangle 65">
            <a:extLst>
              <a:ext uri="{FF2B5EF4-FFF2-40B4-BE49-F238E27FC236}">
                <a16:creationId xmlns:a16="http://schemas.microsoft.com/office/drawing/2014/main" xmlns="" id="{F3ABD12C-60BD-4CB3-90BD-B45B0795A537}"/>
              </a:ext>
            </a:extLst>
          </p:cNvPr>
          <p:cNvSpPr/>
          <p:nvPr/>
        </p:nvSpPr>
        <p:spPr>
          <a:xfrm>
            <a:off x="7807936" y="6243287"/>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50" name="TextBox 49">
            <a:extLst>
              <a:ext uri="{FF2B5EF4-FFF2-40B4-BE49-F238E27FC236}">
                <a16:creationId xmlns:a16="http://schemas.microsoft.com/office/drawing/2014/main" xmlns="" id="{55FE0D17-816F-4FA0-B712-3A6235546DD4}"/>
              </a:ext>
            </a:extLst>
          </p:cNvPr>
          <p:cNvSpPr txBox="1"/>
          <p:nvPr/>
        </p:nvSpPr>
        <p:spPr>
          <a:xfrm>
            <a:off x="1698401" y="404951"/>
            <a:ext cx="8816999" cy="830997"/>
          </a:xfrm>
          <a:prstGeom prst="rect">
            <a:avLst/>
          </a:prstGeom>
          <a:noFill/>
        </p:spPr>
        <p:txBody>
          <a:bodyPr wrap="square" rtlCol="0">
            <a:spAutoFit/>
          </a:bodyPr>
          <a:lstStyle/>
          <a:p>
            <a:pPr algn="ctr"/>
            <a:r>
              <a:rPr lang="en-US" sz="4800" b="1" dirty="0" err="1">
                <a:latin typeface="Arial-Rounded" panose="020B0500000000000000" pitchFamily="34" charset="0"/>
                <a:ea typeface="Arial-Rounded" panose="020B0500000000000000" pitchFamily="34" charset="0"/>
                <a:cs typeface="Arial-Rounded" panose="020B0500000000000000" pitchFamily="34" charset="0"/>
              </a:rPr>
              <a:t>Nếu</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4800" b="1" dirty="0">
                <a:latin typeface="Arial-Rounded" panose="020B0500000000000000" pitchFamily="34" charset="0"/>
                <a:ea typeface="Arial-Rounded" panose="020B0500000000000000" pitchFamily="34" charset="0"/>
                <a:cs typeface="Arial-Rounded" panose="020B0500000000000000" pitchFamily="34" charset="0"/>
              </a:rPr>
              <a:t> may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bị</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lạc</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8">
            <a:extLst>
              <a:ext uri="{FF2B5EF4-FFF2-40B4-BE49-F238E27FC236}">
                <a16:creationId xmlns:a16="http://schemas.microsoft.com/office/drawing/2014/main" xmlns="" id="{D2EB237D-4CA5-41B2-B5D9-9C733195E02C}"/>
              </a:ext>
            </a:extLst>
          </p:cNvPr>
          <p:cNvSpPr/>
          <p:nvPr/>
        </p:nvSpPr>
        <p:spPr>
          <a:xfrm>
            <a:off x="187790" y="91304"/>
            <a:ext cx="4308795"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Đọc nối tiếp câu lần 1</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7" name="Oval 46">
            <a:extLst>
              <a:ext uri="{FF2B5EF4-FFF2-40B4-BE49-F238E27FC236}">
                <a16:creationId xmlns:a16="http://schemas.microsoft.com/office/drawing/2014/main" xmlns="" id="{00303426-9F61-4B51-8DAD-94AA9B934241}"/>
              </a:ext>
            </a:extLst>
          </p:cNvPr>
          <p:cNvSpPr/>
          <p:nvPr/>
        </p:nvSpPr>
        <p:spPr>
          <a:xfrm>
            <a:off x="839773" y="1270621"/>
            <a:ext cx="304800" cy="292361"/>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1</a:t>
            </a:r>
          </a:p>
        </p:txBody>
      </p:sp>
      <p:sp>
        <p:nvSpPr>
          <p:cNvPr id="48" name="Oval 47">
            <a:extLst>
              <a:ext uri="{FF2B5EF4-FFF2-40B4-BE49-F238E27FC236}">
                <a16:creationId xmlns:a16="http://schemas.microsoft.com/office/drawing/2014/main" xmlns="" id="{195604A7-C064-4DDB-BFF6-396F81513480}"/>
              </a:ext>
            </a:extLst>
          </p:cNvPr>
          <p:cNvSpPr/>
          <p:nvPr/>
        </p:nvSpPr>
        <p:spPr>
          <a:xfrm>
            <a:off x="10366115" y="1226514"/>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2</a:t>
            </a:r>
          </a:p>
        </p:txBody>
      </p:sp>
      <p:sp>
        <p:nvSpPr>
          <p:cNvPr id="49" name="Oval 48">
            <a:extLst>
              <a:ext uri="{FF2B5EF4-FFF2-40B4-BE49-F238E27FC236}">
                <a16:creationId xmlns:a16="http://schemas.microsoft.com/office/drawing/2014/main" xmlns="" id="{EC9C97FC-6D3D-462A-A6A4-0ED3312D3077}"/>
              </a:ext>
            </a:extLst>
          </p:cNvPr>
          <p:cNvSpPr/>
          <p:nvPr/>
        </p:nvSpPr>
        <p:spPr>
          <a:xfrm>
            <a:off x="2206309" y="2294940"/>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5</a:t>
            </a:r>
          </a:p>
        </p:txBody>
      </p:sp>
      <p:sp>
        <p:nvSpPr>
          <p:cNvPr id="51" name="Oval 50">
            <a:extLst>
              <a:ext uri="{FF2B5EF4-FFF2-40B4-BE49-F238E27FC236}">
                <a16:creationId xmlns:a16="http://schemas.microsoft.com/office/drawing/2014/main" xmlns="" id="{F84328CF-FC88-4331-B196-7EB014578487}"/>
              </a:ext>
            </a:extLst>
          </p:cNvPr>
          <p:cNvSpPr/>
          <p:nvPr/>
        </p:nvSpPr>
        <p:spPr>
          <a:xfrm>
            <a:off x="796609" y="3354765"/>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7</a:t>
            </a:r>
          </a:p>
        </p:txBody>
      </p:sp>
      <p:sp>
        <p:nvSpPr>
          <p:cNvPr id="67" name="Oval 66">
            <a:extLst>
              <a:ext uri="{FF2B5EF4-FFF2-40B4-BE49-F238E27FC236}">
                <a16:creationId xmlns:a16="http://schemas.microsoft.com/office/drawing/2014/main" xmlns="" id="{FE525CB2-8F95-4149-8ECB-D7F50A248036}"/>
              </a:ext>
            </a:extLst>
          </p:cNvPr>
          <p:cNvSpPr/>
          <p:nvPr/>
        </p:nvSpPr>
        <p:spPr>
          <a:xfrm>
            <a:off x="3853990" y="1769579"/>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3</a:t>
            </a:r>
          </a:p>
        </p:txBody>
      </p:sp>
      <p:sp>
        <p:nvSpPr>
          <p:cNvPr id="68" name="Oval 67">
            <a:extLst>
              <a:ext uri="{FF2B5EF4-FFF2-40B4-BE49-F238E27FC236}">
                <a16:creationId xmlns:a16="http://schemas.microsoft.com/office/drawing/2014/main" xmlns="" id="{ABE13DA0-0F20-4014-98C1-B002571E479F}"/>
              </a:ext>
            </a:extLst>
          </p:cNvPr>
          <p:cNvSpPr/>
          <p:nvPr/>
        </p:nvSpPr>
        <p:spPr>
          <a:xfrm>
            <a:off x="7966761" y="1780228"/>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4</a:t>
            </a:r>
          </a:p>
        </p:txBody>
      </p:sp>
      <p:sp>
        <p:nvSpPr>
          <p:cNvPr id="69" name="Oval 68">
            <a:extLst>
              <a:ext uri="{FF2B5EF4-FFF2-40B4-BE49-F238E27FC236}">
                <a16:creationId xmlns:a16="http://schemas.microsoft.com/office/drawing/2014/main" xmlns="" id="{808BFA8A-B043-488B-9D56-0DD7666533BE}"/>
              </a:ext>
            </a:extLst>
          </p:cNvPr>
          <p:cNvSpPr/>
          <p:nvPr/>
        </p:nvSpPr>
        <p:spPr>
          <a:xfrm>
            <a:off x="187790" y="2943701"/>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Rounded MT Bold" pitchFamily="34" charset="0"/>
              </a:rPr>
              <a:t>6</a:t>
            </a:r>
          </a:p>
        </p:txBody>
      </p:sp>
      <p:sp>
        <p:nvSpPr>
          <p:cNvPr id="70" name="Oval 69">
            <a:extLst>
              <a:ext uri="{FF2B5EF4-FFF2-40B4-BE49-F238E27FC236}">
                <a16:creationId xmlns:a16="http://schemas.microsoft.com/office/drawing/2014/main" xmlns="" id="{F84328CF-FC88-4331-B196-7EB014578487}"/>
              </a:ext>
            </a:extLst>
          </p:cNvPr>
          <p:cNvSpPr/>
          <p:nvPr/>
        </p:nvSpPr>
        <p:spPr>
          <a:xfrm>
            <a:off x="2177816" y="3775098"/>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9</a:t>
            </a:r>
          </a:p>
        </p:txBody>
      </p:sp>
      <p:sp>
        <p:nvSpPr>
          <p:cNvPr id="71" name="Oval 70">
            <a:extLst>
              <a:ext uri="{FF2B5EF4-FFF2-40B4-BE49-F238E27FC236}">
                <a16:creationId xmlns:a16="http://schemas.microsoft.com/office/drawing/2014/main" xmlns="" id="{8357B1C2-08FE-4333-8F37-899AB425CB0B}"/>
              </a:ext>
            </a:extLst>
          </p:cNvPr>
          <p:cNvSpPr/>
          <p:nvPr/>
        </p:nvSpPr>
        <p:spPr>
          <a:xfrm>
            <a:off x="4604601" y="3251052"/>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8</a:t>
            </a:r>
          </a:p>
        </p:txBody>
      </p:sp>
      <p:grpSp>
        <p:nvGrpSpPr>
          <p:cNvPr id="72" name="Group 71"/>
          <p:cNvGrpSpPr/>
          <p:nvPr/>
        </p:nvGrpSpPr>
        <p:grpSpPr>
          <a:xfrm>
            <a:off x="10445751" y="3766569"/>
            <a:ext cx="407748" cy="321857"/>
            <a:chOff x="7895911" y="4116152"/>
            <a:chExt cx="407748" cy="321857"/>
          </a:xfrm>
        </p:grpSpPr>
        <p:sp>
          <p:nvSpPr>
            <p:cNvPr id="73" name="Oval 72">
              <a:extLst>
                <a:ext uri="{FF2B5EF4-FFF2-40B4-BE49-F238E27FC236}">
                  <a16:creationId xmlns:a16="http://schemas.microsoft.com/office/drawing/2014/main" xmlns="" id="{808BFA8A-B043-488B-9D56-0DD7666533BE}"/>
                </a:ext>
              </a:extLst>
            </p:cNvPr>
            <p:cNvSpPr/>
            <p:nvPr/>
          </p:nvSpPr>
          <p:spPr>
            <a:xfrm>
              <a:off x="7947385" y="4116152"/>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Rounded MT Bold" pitchFamily="34" charset="0"/>
              </a:endParaRPr>
            </a:p>
          </p:txBody>
        </p:sp>
        <p:sp>
          <p:nvSpPr>
            <p:cNvPr id="74" name="TextBox 73"/>
            <p:cNvSpPr txBox="1"/>
            <p:nvPr/>
          </p:nvSpPr>
          <p:spPr>
            <a:xfrm>
              <a:off x="7895911" y="4130232"/>
              <a:ext cx="407748" cy="307777"/>
            </a:xfrm>
            <a:prstGeom prst="rect">
              <a:avLst/>
            </a:prstGeom>
            <a:noFill/>
          </p:spPr>
          <p:txBody>
            <a:bodyPr wrap="square" rtlCol="0">
              <a:spAutoFit/>
            </a:bodyPr>
            <a:lstStyle/>
            <a:p>
              <a:r>
                <a:rPr lang="en-US" sz="1400" b="1" smtClean="0"/>
                <a:t>10</a:t>
              </a:r>
              <a:endParaRPr lang="en-US" sz="1400" b="1"/>
            </a:p>
          </p:txBody>
        </p:sp>
      </p:grpSp>
      <p:grpSp>
        <p:nvGrpSpPr>
          <p:cNvPr id="75" name="Group 74"/>
          <p:cNvGrpSpPr/>
          <p:nvPr/>
        </p:nvGrpSpPr>
        <p:grpSpPr>
          <a:xfrm>
            <a:off x="7400188" y="4263497"/>
            <a:ext cx="407748" cy="314628"/>
            <a:chOff x="9733273" y="3963453"/>
            <a:chExt cx="407748" cy="314628"/>
          </a:xfrm>
        </p:grpSpPr>
        <p:sp>
          <p:nvSpPr>
            <p:cNvPr id="76" name="Oval 75">
              <a:extLst>
                <a:ext uri="{FF2B5EF4-FFF2-40B4-BE49-F238E27FC236}">
                  <a16:creationId xmlns:a16="http://schemas.microsoft.com/office/drawing/2014/main" xmlns="" id="{EC9C97FC-6D3D-462A-A6A4-0ED3312D3077}"/>
                </a:ext>
              </a:extLst>
            </p:cNvPr>
            <p:cNvSpPr/>
            <p:nvPr/>
          </p:nvSpPr>
          <p:spPr>
            <a:xfrm>
              <a:off x="9776874" y="3963453"/>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Rounded MT Bold" pitchFamily="34" charset="0"/>
              </a:endParaRPr>
            </a:p>
          </p:txBody>
        </p:sp>
        <p:sp>
          <p:nvSpPr>
            <p:cNvPr id="77" name="TextBox 76"/>
            <p:cNvSpPr txBox="1"/>
            <p:nvPr/>
          </p:nvSpPr>
          <p:spPr>
            <a:xfrm>
              <a:off x="9733273" y="3970304"/>
              <a:ext cx="407748" cy="307777"/>
            </a:xfrm>
            <a:prstGeom prst="rect">
              <a:avLst/>
            </a:prstGeom>
            <a:noFill/>
          </p:spPr>
          <p:txBody>
            <a:bodyPr wrap="square" rtlCol="0">
              <a:spAutoFit/>
            </a:bodyPr>
            <a:lstStyle/>
            <a:p>
              <a:r>
                <a:rPr lang="en-US" sz="1400" b="1" dirty="0" smtClean="0"/>
                <a:t>11</a:t>
              </a:r>
              <a:endParaRPr lang="en-US" sz="1400" b="1" dirty="0"/>
            </a:p>
          </p:txBody>
        </p:sp>
      </p:grpSp>
      <p:grpSp>
        <p:nvGrpSpPr>
          <p:cNvPr id="78" name="Group 77"/>
          <p:cNvGrpSpPr/>
          <p:nvPr/>
        </p:nvGrpSpPr>
        <p:grpSpPr>
          <a:xfrm>
            <a:off x="1347306" y="4784256"/>
            <a:ext cx="407748" cy="314628"/>
            <a:chOff x="9733273" y="3963453"/>
            <a:chExt cx="407748" cy="314628"/>
          </a:xfrm>
        </p:grpSpPr>
        <p:sp>
          <p:nvSpPr>
            <p:cNvPr id="79" name="Oval 78">
              <a:extLst>
                <a:ext uri="{FF2B5EF4-FFF2-40B4-BE49-F238E27FC236}">
                  <a16:creationId xmlns:a16="http://schemas.microsoft.com/office/drawing/2014/main" xmlns="" id="{EC9C97FC-6D3D-462A-A6A4-0ED3312D3077}"/>
                </a:ext>
              </a:extLst>
            </p:cNvPr>
            <p:cNvSpPr/>
            <p:nvPr/>
          </p:nvSpPr>
          <p:spPr>
            <a:xfrm>
              <a:off x="9776874" y="3963453"/>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Rounded MT Bold" pitchFamily="34" charset="0"/>
              </a:endParaRPr>
            </a:p>
          </p:txBody>
        </p:sp>
        <p:sp>
          <p:nvSpPr>
            <p:cNvPr id="80" name="TextBox 79"/>
            <p:cNvSpPr txBox="1"/>
            <p:nvPr/>
          </p:nvSpPr>
          <p:spPr>
            <a:xfrm>
              <a:off x="9733273" y="3970304"/>
              <a:ext cx="407748" cy="307777"/>
            </a:xfrm>
            <a:prstGeom prst="rect">
              <a:avLst/>
            </a:prstGeom>
            <a:noFill/>
          </p:spPr>
          <p:txBody>
            <a:bodyPr wrap="square" rtlCol="0">
              <a:spAutoFit/>
            </a:bodyPr>
            <a:lstStyle/>
            <a:p>
              <a:r>
                <a:rPr lang="en-US" sz="1400" b="1" dirty="0" smtClean="0"/>
                <a:t>12</a:t>
              </a:r>
              <a:endParaRPr lang="en-US" sz="1400" b="1" dirty="0"/>
            </a:p>
          </p:txBody>
        </p:sp>
      </p:grpSp>
      <p:grpSp>
        <p:nvGrpSpPr>
          <p:cNvPr id="81" name="Group 80"/>
          <p:cNvGrpSpPr/>
          <p:nvPr/>
        </p:nvGrpSpPr>
        <p:grpSpPr>
          <a:xfrm>
            <a:off x="9448028" y="4809708"/>
            <a:ext cx="407748" cy="307777"/>
            <a:chOff x="9776874" y="3960476"/>
            <a:chExt cx="407748" cy="307777"/>
          </a:xfrm>
        </p:grpSpPr>
        <p:sp>
          <p:nvSpPr>
            <p:cNvPr id="82" name="Oval 81">
              <a:extLst>
                <a:ext uri="{FF2B5EF4-FFF2-40B4-BE49-F238E27FC236}">
                  <a16:creationId xmlns:a16="http://schemas.microsoft.com/office/drawing/2014/main" xmlns="" id="{EC9C97FC-6D3D-462A-A6A4-0ED3312D3077}"/>
                </a:ext>
              </a:extLst>
            </p:cNvPr>
            <p:cNvSpPr/>
            <p:nvPr/>
          </p:nvSpPr>
          <p:spPr>
            <a:xfrm>
              <a:off x="9776874" y="3963453"/>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Rounded MT Bold" pitchFamily="34" charset="0"/>
              </a:endParaRPr>
            </a:p>
          </p:txBody>
        </p:sp>
        <p:sp>
          <p:nvSpPr>
            <p:cNvPr id="83" name="TextBox 82"/>
            <p:cNvSpPr txBox="1"/>
            <p:nvPr/>
          </p:nvSpPr>
          <p:spPr>
            <a:xfrm>
              <a:off x="9776874" y="3960476"/>
              <a:ext cx="407748" cy="307777"/>
            </a:xfrm>
            <a:prstGeom prst="rect">
              <a:avLst/>
            </a:prstGeom>
            <a:noFill/>
          </p:spPr>
          <p:txBody>
            <a:bodyPr wrap="square" rtlCol="0">
              <a:spAutoFit/>
            </a:bodyPr>
            <a:lstStyle/>
            <a:p>
              <a:r>
                <a:rPr lang="en-US" sz="1400" b="1" smtClean="0"/>
                <a:t>13</a:t>
              </a:r>
              <a:endParaRPr lang="en-US" sz="1400" b="1"/>
            </a:p>
          </p:txBody>
        </p:sp>
      </p:grpSp>
      <p:grpSp>
        <p:nvGrpSpPr>
          <p:cNvPr id="84" name="Group 83"/>
          <p:cNvGrpSpPr/>
          <p:nvPr/>
        </p:nvGrpSpPr>
        <p:grpSpPr>
          <a:xfrm>
            <a:off x="8990694" y="5344210"/>
            <a:ext cx="407748" cy="314628"/>
            <a:chOff x="9733273" y="3963453"/>
            <a:chExt cx="407748" cy="314628"/>
          </a:xfrm>
        </p:grpSpPr>
        <p:sp>
          <p:nvSpPr>
            <p:cNvPr id="85" name="Oval 84">
              <a:extLst>
                <a:ext uri="{FF2B5EF4-FFF2-40B4-BE49-F238E27FC236}">
                  <a16:creationId xmlns:a16="http://schemas.microsoft.com/office/drawing/2014/main" xmlns="" id="{EC9C97FC-6D3D-462A-A6A4-0ED3312D3077}"/>
                </a:ext>
              </a:extLst>
            </p:cNvPr>
            <p:cNvSpPr/>
            <p:nvPr/>
          </p:nvSpPr>
          <p:spPr>
            <a:xfrm>
              <a:off x="9776874" y="3963453"/>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Rounded MT Bold" pitchFamily="34" charset="0"/>
              </a:endParaRPr>
            </a:p>
          </p:txBody>
        </p:sp>
        <p:sp>
          <p:nvSpPr>
            <p:cNvPr id="86" name="TextBox 85"/>
            <p:cNvSpPr txBox="1"/>
            <p:nvPr/>
          </p:nvSpPr>
          <p:spPr>
            <a:xfrm>
              <a:off x="9733273" y="3970304"/>
              <a:ext cx="407748" cy="307777"/>
            </a:xfrm>
            <a:prstGeom prst="rect">
              <a:avLst/>
            </a:prstGeom>
            <a:noFill/>
          </p:spPr>
          <p:txBody>
            <a:bodyPr wrap="square" rtlCol="0">
              <a:spAutoFit/>
            </a:bodyPr>
            <a:lstStyle/>
            <a:p>
              <a:r>
                <a:rPr lang="en-US" sz="1400" b="1" smtClean="0"/>
                <a:t>14</a:t>
              </a:r>
              <a:endParaRPr lang="en-US" sz="1400" b="1"/>
            </a:p>
          </p:txBody>
        </p:sp>
      </p:grpSp>
      <p:grpSp>
        <p:nvGrpSpPr>
          <p:cNvPr id="87" name="Group 86"/>
          <p:cNvGrpSpPr/>
          <p:nvPr/>
        </p:nvGrpSpPr>
        <p:grpSpPr>
          <a:xfrm>
            <a:off x="1213455" y="5705358"/>
            <a:ext cx="407748" cy="323492"/>
            <a:chOff x="9762999" y="3963453"/>
            <a:chExt cx="407748" cy="323492"/>
          </a:xfrm>
        </p:grpSpPr>
        <p:sp>
          <p:nvSpPr>
            <p:cNvPr id="88" name="Oval 87">
              <a:extLst>
                <a:ext uri="{FF2B5EF4-FFF2-40B4-BE49-F238E27FC236}">
                  <a16:creationId xmlns:a16="http://schemas.microsoft.com/office/drawing/2014/main" xmlns="" id="{EC9C97FC-6D3D-462A-A6A4-0ED3312D3077}"/>
                </a:ext>
              </a:extLst>
            </p:cNvPr>
            <p:cNvSpPr/>
            <p:nvPr/>
          </p:nvSpPr>
          <p:spPr>
            <a:xfrm>
              <a:off x="9776874" y="3963453"/>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Rounded MT Bold" pitchFamily="34" charset="0"/>
              </a:endParaRPr>
            </a:p>
          </p:txBody>
        </p:sp>
        <p:sp>
          <p:nvSpPr>
            <p:cNvPr id="89" name="TextBox 88"/>
            <p:cNvSpPr txBox="1"/>
            <p:nvPr/>
          </p:nvSpPr>
          <p:spPr>
            <a:xfrm>
              <a:off x="9762999" y="3979168"/>
              <a:ext cx="407748" cy="307777"/>
            </a:xfrm>
            <a:prstGeom prst="rect">
              <a:avLst/>
            </a:prstGeom>
            <a:noFill/>
          </p:spPr>
          <p:txBody>
            <a:bodyPr wrap="square" rtlCol="0">
              <a:spAutoFit/>
            </a:bodyPr>
            <a:lstStyle/>
            <a:p>
              <a:r>
                <a:rPr lang="en-US" sz="1400" b="1" smtClean="0"/>
                <a:t>15</a:t>
              </a:r>
              <a:endParaRPr lang="en-US" sz="1400" b="1"/>
            </a:p>
          </p:txBody>
        </p:sp>
      </p:grpSp>
    </p:spTree>
    <p:extLst>
      <p:ext uri="{BB962C8B-B14F-4D97-AF65-F5344CB8AC3E}">
        <p14:creationId xmlns:p14="http://schemas.microsoft.com/office/powerpoint/2010/main" val="2688062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11" descr="e7d195523061f1c0deeec63e560781cfd59afb0ea006f2a87ABB68BF51EA6619813959095094C18C62A12F549504892A4AAA8C1554C6663626E05CA27F281A14E6983772AFC3FB97135759321DEA3D709AACD122C08E6ED11241DF15C09E2C12DE3EE5ECBBE029142E78393D8F92674E12A8C0A9F7AD0B15E89D8F4F76499D0DF899BB6FF5AC3B6D">
            <a:extLst>
              <a:ext uri="{FF2B5EF4-FFF2-40B4-BE49-F238E27FC236}">
                <a16:creationId xmlns:a16="http://schemas.microsoft.com/office/drawing/2014/main" xmlns="" id="{052DB428-98B8-4391-A477-9283509B1630}"/>
              </a:ext>
            </a:extLst>
          </p:cNvPr>
          <p:cNvSpPr txBox="1"/>
          <p:nvPr/>
        </p:nvSpPr>
        <p:spPr>
          <a:xfrm>
            <a:off x="2074629" y="4273746"/>
            <a:ext cx="7276588" cy="1446550"/>
          </a:xfrm>
          <a:prstGeom prst="rect">
            <a:avLst/>
          </a:prstGeom>
          <a:noFill/>
          <a:effectLst/>
        </p:spPr>
        <p:txBody>
          <a:bodyPr wrap="square" rtlCol="0">
            <a:spAutoFit/>
          </a:bodyPr>
          <a:lstStyle>
            <a:defPPr>
              <a:defRPr lang="zh-CN"/>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1600" algn="l" defTabSz="685165" rtl="0" eaLnBrk="1" latinLnBrk="0" hangingPunct="1">
              <a:defRPr sz="1350" kern="1200">
                <a:solidFill>
                  <a:schemeClr val="tx1"/>
                </a:solidFill>
                <a:latin typeface="+mn-lt"/>
                <a:ea typeface="+mn-ea"/>
                <a:cs typeface="+mn-cs"/>
              </a:defRPr>
            </a:lvl5pPr>
            <a:lvl6pPr marL="1714500" algn="l" defTabSz="685165" rtl="0" eaLnBrk="1" latinLnBrk="0" hangingPunct="1">
              <a:defRPr sz="1350" kern="1200">
                <a:solidFill>
                  <a:schemeClr val="tx1"/>
                </a:solidFill>
                <a:latin typeface="+mn-lt"/>
                <a:ea typeface="+mn-ea"/>
                <a:cs typeface="+mn-cs"/>
              </a:defRPr>
            </a:lvl6pPr>
            <a:lvl7pPr marL="2057400" algn="l" defTabSz="685165" rtl="0" eaLnBrk="1" latinLnBrk="0" hangingPunct="1">
              <a:defRPr sz="1350" kern="1200">
                <a:solidFill>
                  <a:schemeClr val="tx1"/>
                </a:solidFill>
                <a:latin typeface="+mn-lt"/>
                <a:ea typeface="+mn-ea"/>
                <a:cs typeface="+mn-cs"/>
              </a:defRPr>
            </a:lvl7pPr>
            <a:lvl8pPr marL="2400300" algn="l" defTabSz="685165" rtl="0" eaLnBrk="1" latinLnBrk="0" hangingPunct="1">
              <a:defRPr sz="1350" kern="1200">
                <a:solidFill>
                  <a:schemeClr val="tx1"/>
                </a:solidFill>
                <a:latin typeface="+mn-lt"/>
                <a:ea typeface="+mn-ea"/>
                <a:cs typeface="+mn-cs"/>
              </a:defRPr>
            </a:lvl8pPr>
            <a:lvl9pPr marL="2743200" algn="l" defTabSz="685165" rtl="0" eaLnBrk="1" latinLnBrk="0" hangingPunct="1">
              <a:defRPr sz="1350" kern="1200">
                <a:solidFill>
                  <a:schemeClr val="tx1"/>
                </a:solidFill>
                <a:latin typeface="+mn-lt"/>
                <a:ea typeface="+mn-ea"/>
                <a:cs typeface="+mn-cs"/>
              </a:defRPr>
            </a:lvl9pPr>
          </a:lstStyle>
          <a:p>
            <a:pPr algn="just"/>
            <a:r>
              <a:rPr lang="en-US" sz="4400" dirty="0">
                <a:latin typeface="Arial-Rounded" panose="020B0500000000000000" pitchFamily="34" charset="0"/>
                <a:ea typeface="Arial-Rounded" panose="020B0500000000000000" pitchFamily="34" charset="0"/>
                <a:cs typeface="Arial-Rounded" panose="020B0500000000000000" pitchFamily="34" charset="0"/>
              </a:rPr>
              <a:t>	Nam </a:t>
            </a:r>
            <a:r>
              <a:rPr lang="en-US" sz="4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mải</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mê</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ea typeface="Arial-Rounded" panose="020B0500000000000000" pitchFamily="34" charset="0"/>
                <a:cs typeface="Arial-Rounded" panose="020B0500000000000000" pitchFamily="34" charset="0"/>
              </a:rPr>
              <a:t>xem</a:t>
            </a:r>
            <a:r>
              <a:rPr lang="en-US" sz="4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hết</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này</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khác</a:t>
            </a:r>
            <a:r>
              <a:rPr lang="en-US" sz="4400" dirty="0">
                <a:latin typeface="Arial-Rounded" panose="020B0500000000000000" pitchFamily="34" charset="0"/>
                <a:ea typeface="Arial-Rounded" panose="020B0500000000000000" pitchFamily="34" charset="0"/>
                <a:cs typeface="Arial-Rounded" panose="020B0500000000000000" pitchFamily="34" charset="0"/>
              </a:rPr>
              <a:t>.</a:t>
            </a:r>
            <a:endParaRPr lang="en-US" altLang="zh-CN" sz="4200" dirty="0">
              <a:solidFill>
                <a:schemeClr val="tx1">
                  <a:lumMod val="75000"/>
                  <a:lumOff val="25000"/>
                </a:schemeClr>
              </a:solidFill>
              <a:cs typeface="+mn-ea"/>
              <a:sym typeface="+mn-lt"/>
            </a:endParaRPr>
          </a:p>
        </p:txBody>
      </p:sp>
      <p:grpSp>
        <p:nvGrpSpPr>
          <p:cNvPr id="10" name="Group 9">
            <a:extLst>
              <a:ext uri="{FF2B5EF4-FFF2-40B4-BE49-F238E27FC236}">
                <a16:creationId xmlns:a16="http://schemas.microsoft.com/office/drawing/2014/main" xmlns="" id="{825BC773-5E95-46E8-B032-32020FBF02D5}"/>
              </a:ext>
            </a:extLst>
          </p:cNvPr>
          <p:cNvGrpSpPr/>
          <p:nvPr/>
        </p:nvGrpSpPr>
        <p:grpSpPr>
          <a:xfrm>
            <a:off x="0" y="6557554"/>
            <a:ext cx="12194509" cy="328254"/>
            <a:chOff x="0" y="6557554"/>
            <a:chExt cx="12194509" cy="328254"/>
          </a:xfrm>
        </p:grpSpPr>
        <p:sp>
          <p:nvSpPr>
            <p:cNvPr id="11" name="Rectangle 10">
              <a:extLst>
                <a:ext uri="{FF2B5EF4-FFF2-40B4-BE49-F238E27FC236}">
                  <a16:creationId xmlns:a16="http://schemas.microsoft.com/office/drawing/2014/main" xmlns="" id="{15F33BEB-3D8B-4D9A-8611-DE9592E43DF9}"/>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728B7C9B-AD9C-4F79-A2B5-8BF38EA04709}"/>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EBB1E5DF-6FF5-4807-8D5A-76FBAACAC181}"/>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9BA771B8-795F-4C46-BA23-C2A5B973D9CC}"/>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51C58B35-A20E-4817-B4E5-7CAA11D5847A}"/>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xmlns="" id="{F89A1379-4E29-4E7D-8C6D-F6EF7787D9F5}"/>
              </a:ext>
            </a:extLst>
          </p:cNvPr>
          <p:cNvGrpSpPr/>
          <p:nvPr/>
        </p:nvGrpSpPr>
        <p:grpSpPr>
          <a:xfrm>
            <a:off x="9533493" y="198265"/>
            <a:ext cx="2621066" cy="1098316"/>
            <a:chOff x="8864213" y="217035"/>
            <a:chExt cx="2621066" cy="1098316"/>
          </a:xfrm>
        </p:grpSpPr>
        <p:pic>
          <p:nvPicPr>
            <p:cNvPr id="17" name="Picture 16" descr="A picture containing text, silhouette&#10;&#10;Description automatically generated">
              <a:extLst>
                <a:ext uri="{FF2B5EF4-FFF2-40B4-BE49-F238E27FC236}">
                  <a16:creationId xmlns:a16="http://schemas.microsoft.com/office/drawing/2014/main" xmlns="" id="{B14946CB-534F-4E65-BA2F-CFC109933932}"/>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8864213" y="217035"/>
              <a:ext cx="1704823" cy="953636"/>
            </a:xfrm>
            <a:prstGeom prst="rect">
              <a:avLst/>
            </a:prstGeom>
          </p:spPr>
        </p:pic>
        <p:pic>
          <p:nvPicPr>
            <p:cNvPr id="18" name="Picture 17" descr="A picture containing text, silhouette&#10;&#10;Description automatically generated">
              <a:extLst>
                <a:ext uri="{FF2B5EF4-FFF2-40B4-BE49-F238E27FC236}">
                  <a16:creationId xmlns:a16="http://schemas.microsoft.com/office/drawing/2014/main" xmlns="" id="{1F2D052E-E203-4E6D-AAE8-44FFE6E65185}"/>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9780456" y="361715"/>
              <a:ext cx="1704823" cy="953636"/>
            </a:xfrm>
            <a:prstGeom prst="rect">
              <a:avLst/>
            </a:prstGeom>
          </p:spPr>
        </p:pic>
      </p:grpSp>
      <p:grpSp>
        <p:nvGrpSpPr>
          <p:cNvPr id="19" name="Group 18">
            <a:extLst>
              <a:ext uri="{FF2B5EF4-FFF2-40B4-BE49-F238E27FC236}">
                <a16:creationId xmlns:a16="http://schemas.microsoft.com/office/drawing/2014/main" xmlns="" id="{A21D9031-25C4-4FCD-AD0F-4189BF9CF771}"/>
              </a:ext>
            </a:extLst>
          </p:cNvPr>
          <p:cNvGrpSpPr/>
          <p:nvPr/>
        </p:nvGrpSpPr>
        <p:grpSpPr>
          <a:xfrm>
            <a:off x="11733474" y="-45414"/>
            <a:ext cx="421085" cy="984675"/>
            <a:chOff x="7704732" y="0"/>
            <a:chExt cx="421085" cy="984675"/>
          </a:xfrm>
        </p:grpSpPr>
        <p:cxnSp>
          <p:nvCxnSpPr>
            <p:cNvPr id="20" name="Straight Connector 19">
              <a:extLst>
                <a:ext uri="{FF2B5EF4-FFF2-40B4-BE49-F238E27FC236}">
                  <a16:creationId xmlns:a16="http://schemas.microsoft.com/office/drawing/2014/main" xmlns="" id="{9ECBAE2B-82B4-45CE-BB5E-3214272B0F8E}"/>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21" name="Star: 5 Points 20">
              <a:extLst>
                <a:ext uri="{FF2B5EF4-FFF2-40B4-BE49-F238E27FC236}">
                  <a16:creationId xmlns:a16="http://schemas.microsoft.com/office/drawing/2014/main" xmlns="" id="{14344325-DB81-4295-AB38-DB3233E5EF55}"/>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xmlns="" id="{443C6358-CDD9-4DAD-9227-9897AE021601}"/>
              </a:ext>
            </a:extLst>
          </p:cNvPr>
          <p:cNvGrpSpPr/>
          <p:nvPr/>
        </p:nvGrpSpPr>
        <p:grpSpPr>
          <a:xfrm>
            <a:off x="11188980" y="-45414"/>
            <a:ext cx="693701" cy="1585674"/>
            <a:chOff x="7568424" y="0"/>
            <a:chExt cx="693701" cy="1585674"/>
          </a:xfrm>
        </p:grpSpPr>
        <p:cxnSp>
          <p:nvCxnSpPr>
            <p:cNvPr id="23" name="Straight Connector 22">
              <a:extLst>
                <a:ext uri="{FF2B5EF4-FFF2-40B4-BE49-F238E27FC236}">
                  <a16:creationId xmlns:a16="http://schemas.microsoft.com/office/drawing/2014/main" xmlns="" id="{DA16732D-98C5-4442-9770-4AEF47EF4BAD}"/>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24" name="Star: 5 Points 23">
              <a:extLst>
                <a:ext uri="{FF2B5EF4-FFF2-40B4-BE49-F238E27FC236}">
                  <a16:creationId xmlns:a16="http://schemas.microsoft.com/office/drawing/2014/main" xmlns="" id="{01C0E153-E1B9-41ED-A661-D697ECA369C6}"/>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xmlns="" id="{A0C3BCF6-FDA1-4E12-BAA7-B8398427DE1E}"/>
              </a:ext>
            </a:extLst>
          </p:cNvPr>
          <p:cNvGrpSpPr/>
          <p:nvPr/>
        </p:nvGrpSpPr>
        <p:grpSpPr>
          <a:xfrm>
            <a:off x="10995445" y="-45414"/>
            <a:ext cx="264401" cy="706837"/>
            <a:chOff x="7783591" y="0"/>
            <a:chExt cx="264401" cy="706837"/>
          </a:xfrm>
        </p:grpSpPr>
        <p:cxnSp>
          <p:nvCxnSpPr>
            <p:cNvPr id="26" name="Straight Connector 25">
              <a:extLst>
                <a:ext uri="{FF2B5EF4-FFF2-40B4-BE49-F238E27FC236}">
                  <a16:creationId xmlns:a16="http://schemas.microsoft.com/office/drawing/2014/main" xmlns="" id="{2CE56105-4229-4BD5-A4D7-D16793FCBCF0}"/>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27" name="Star: 5 Points 26">
              <a:extLst>
                <a:ext uri="{FF2B5EF4-FFF2-40B4-BE49-F238E27FC236}">
                  <a16:creationId xmlns:a16="http://schemas.microsoft.com/office/drawing/2014/main" xmlns="" id="{FF575C4F-BD38-4880-93FD-DFE15A02B405}"/>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9">
            <a:extLst>
              <a:ext uri="{FF2B5EF4-FFF2-40B4-BE49-F238E27FC236}">
                <a16:creationId xmlns:a16="http://schemas.microsoft.com/office/drawing/2014/main" xmlns="" id="{C975D905-FDB0-4149-AA4E-6E047F63A9DB}"/>
              </a:ext>
            </a:extLst>
          </p:cNvPr>
          <p:cNvSpPr/>
          <p:nvPr/>
        </p:nvSpPr>
        <p:spPr>
          <a:xfrm>
            <a:off x="1350201" y="4029986"/>
            <a:ext cx="8725445" cy="1990195"/>
          </a:xfrm>
          <a:prstGeom prst="hexagon">
            <a:avLst>
              <a:gd name="adj" fmla="val 40053"/>
              <a:gd name="vf" fmla="val 115470"/>
            </a:avLst>
          </a:prstGeom>
          <a:no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165" rtl="0" eaLnBrk="1" latinLnBrk="0" hangingPunct="1">
              <a:defRPr sz="1350" kern="1200">
                <a:solidFill>
                  <a:schemeClr val="lt1"/>
                </a:solidFill>
                <a:latin typeface="+mn-lt"/>
                <a:ea typeface="+mn-ea"/>
                <a:cs typeface="+mn-cs"/>
              </a:defRPr>
            </a:lvl1pPr>
            <a:lvl2pPr marL="342900" algn="l" defTabSz="685165" rtl="0" eaLnBrk="1" latinLnBrk="0" hangingPunct="1">
              <a:defRPr sz="1350" kern="1200">
                <a:solidFill>
                  <a:schemeClr val="lt1"/>
                </a:solidFill>
                <a:latin typeface="+mn-lt"/>
                <a:ea typeface="+mn-ea"/>
                <a:cs typeface="+mn-cs"/>
              </a:defRPr>
            </a:lvl2pPr>
            <a:lvl3pPr marL="685800" algn="l" defTabSz="685165" rtl="0" eaLnBrk="1" latinLnBrk="0" hangingPunct="1">
              <a:defRPr sz="1350" kern="1200">
                <a:solidFill>
                  <a:schemeClr val="lt1"/>
                </a:solidFill>
                <a:latin typeface="+mn-lt"/>
                <a:ea typeface="+mn-ea"/>
                <a:cs typeface="+mn-cs"/>
              </a:defRPr>
            </a:lvl3pPr>
            <a:lvl4pPr marL="1028700" algn="l" defTabSz="685165" rtl="0" eaLnBrk="1" latinLnBrk="0" hangingPunct="1">
              <a:defRPr sz="1350" kern="1200">
                <a:solidFill>
                  <a:schemeClr val="lt1"/>
                </a:solidFill>
                <a:latin typeface="+mn-lt"/>
                <a:ea typeface="+mn-ea"/>
                <a:cs typeface="+mn-cs"/>
              </a:defRPr>
            </a:lvl4pPr>
            <a:lvl5pPr marL="1371600" algn="l" defTabSz="685165" rtl="0" eaLnBrk="1" latinLnBrk="0" hangingPunct="1">
              <a:defRPr sz="1350" kern="1200">
                <a:solidFill>
                  <a:schemeClr val="lt1"/>
                </a:solidFill>
                <a:latin typeface="+mn-lt"/>
                <a:ea typeface="+mn-ea"/>
                <a:cs typeface="+mn-cs"/>
              </a:defRPr>
            </a:lvl5pPr>
            <a:lvl6pPr marL="1714500" algn="l" defTabSz="685165" rtl="0" eaLnBrk="1" latinLnBrk="0" hangingPunct="1">
              <a:defRPr sz="1350" kern="1200">
                <a:solidFill>
                  <a:schemeClr val="lt1"/>
                </a:solidFill>
                <a:latin typeface="+mn-lt"/>
                <a:ea typeface="+mn-ea"/>
                <a:cs typeface="+mn-cs"/>
              </a:defRPr>
            </a:lvl6pPr>
            <a:lvl7pPr marL="2057400" algn="l" defTabSz="685165" rtl="0" eaLnBrk="1" latinLnBrk="0" hangingPunct="1">
              <a:defRPr sz="1350" kern="1200">
                <a:solidFill>
                  <a:schemeClr val="lt1"/>
                </a:solidFill>
                <a:latin typeface="+mn-lt"/>
                <a:ea typeface="+mn-ea"/>
                <a:cs typeface="+mn-cs"/>
              </a:defRPr>
            </a:lvl7pPr>
            <a:lvl8pPr marL="2400300" algn="l" defTabSz="685165" rtl="0" eaLnBrk="1" latinLnBrk="0" hangingPunct="1">
              <a:defRPr sz="1350" kern="1200">
                <a:solidFill>
                  <a:schemeClr val="lt1"/>
                </a:solidFill>
                <a:latin typeface="+mn-lt"/>
                <a:ea typeface="+mn-ea"/>
                <a:cs typeface="+mn-cs"/>
              </a:defRPr>
            </a:lvl8pPr>
            <a:lvl9pPr marL="2743200" algn="l" defTabSz="685165" rtl="0" eaLnBrk="1" latinLnBrk="0" hangingPunct="1">
              <a:defRPr sz="1350" kern="1200">
                <a:solidFill>
                  <a:schemeClr val="lt1"/>
                </a:solidFill>
                <a:latin typeface="+mn-lt"/>
                <a:ea typeface="+mn-ea"/>
                <a:cs typeface="+mn-cs"/>
              </a:defRPr>
            </a:lvl9pPr>
          </a:lstStyle>
          <a:p>
            <a:pPr algn="ctr"/>
            <a:endParaRPr lang="zh-CN" altLang="en-US" sz="1015">
              <a:cs typeface="+mn-ea"/>
              <a:sym typeface="+mn-lt"/>
            </a:endParaRPr>
          </a:p>
        </p:txBody>
      </p:sp>
      <p:cxnSp>
        <p:nvCxnSpPr>
          <p:cNvPr id="33" name="Straight Connector 32">
            <a:extLst>
              <a:ext uri="{FF2B5EF4-FFF2-40B4-BE49-F238E27FC236}">
                <a16:creationId xmlns:a16="http://schemas.microsoft.com/office/drawing/2014/main" xmlns="" id="{29911DC2-5E08-4088-9DD1-68EC44D77DB2}"/>
              </a:ext>
            </a:extLst>
          </p:cNvPr>
          <p:cNvCxnSpPr/>
          <p:nvPr/>
        </p:nvCxnSpPr>
        <p:spPr>
          <a:xfrm flipH="1">
            <a:off x="6892810" y="1999258"/>
            <a:ext cx="174734" cy="628593"/>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5FF5684B-BAB0-421E-93EF-59507B219507}"/>
              </a:ext>
            </a:extLst>
          </p:cNvPr>
          <p:cNvCxnSpPr/>
          <p:nvPr/>
        </p:nvCxnSpPr>
        <p:spPr>
          <a:xfrm flipH="1">
            <a:off x="8324898" y="4356169"/>
            <a:ext cx="174734" cy="628593"/>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xmlns="" id="{1F8EB7B0-7B3E-4808-9DCA-B4403E7530E4}"/>
              </a:ext>
            </a:extLst>
          </p:cNvPr>
          <p:cNvGrpSpPr/>
          <p:nvPr/>
        </p:nvGrpSpPr>
        <p:grpSpPr>
          <a:xfrm>
            <a:off x="7729323" y="4984762"/>
            <a:ext cx="249979" cy="628593"/>
            <a:chOff x="3075709" y="1064527"/>
            <a:chExt cx="324390" cy="826618"/>
          </a:xfrm>
        </p:grpSpPr>
        <p:cxnSp>
          <p:nvCxnSpPr>
            <p:cNvPr id="36" name="Straight Connector 35">
              <a:extLst>
                <a:ext uri="{FF2B5EF4-FFF2-40B4-BE49-F238E27FC236}">
                  <a16:creationId xmlns:a16="http://schemas.microsoft.com/office/drawing/2014/main" xmlns="" id="{63096AAA-2888-451A-B997-8A2DE922C596}"/>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266B2F84-628C-40D7-8D03-F85390AC1604}"/>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sp>
        <p:nvSpPr>
          <p:cNvPr id="38" name="11" descr="e7d195523061f1c0deeec63e560781cfd59afb0ea006f2a87ABB68BF51EA6619813959095094C18C62A12F549504892A4AAA8C1554C6663626E05CA27F281A14E6983772AFC3FB97135759321DEA3D709AACD122C08E6ED11241DF15C09E2C12DE3EE5ECBBE029142E78393D8F92674E12A8C0A9F7AD0B15E89D8F4F76499D0DF899BB6FF5AC3B6D">
            <a:extLst>
              <a:ext uri="{FF2B5EF4-FFF2-40B4-BE49-F238E27FC236}">
                <a16:creationId xmlns:a16="http://schemas.microsoft.com/office/drawing/2014/main" xmlns="" id="{E4B2EF4F-40FB-4A05-BB36-63320736E04D}"/>
              </a:ext>
            </a:extLst>
          </p:cNvPr>
          <p:cNvSpPr txBox="1"/>
          <p:nvPr/>
        </p:nvSpPr>
        <p:spPr>
          <a:xfrm>
            <a:off x="1986876" y="1919897"/>
            <a:ext cx="7276588" cy="1384994"/>
          </a:xfrm>
          <a:prstGeom prst="rect">
            <a:avLst/>
          </a:prstGeom>
          <a:noFill/>
          <a:effectLst/>
        </p:spPr>
        <p:txBody>
          <a:bodyPr wrap="square" rtlCol="0">
            <a:spAutoFit/>
          </a:bodyPr>
          <a:lstStyle>
            <a:defPPr>
              <a:defRPr lang="zh-CN"/>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1600" algn="l" defTabSz="685165" rtl="0" eaLnBrk="1" latinLnBrk="0" hangingPunct="1">
              <a:defRPr sz="1350" kern="1200">
                <a:solidFill>
                  <a:schemeClr val="tx1"/>
                </a:solidFill>
                <a:latin typeface="+mn-lt"/>
                <a:ea typeface="+mn-ea"/>
                <a:cs typeface="+mn-cs"/>
              </a:defRPr>
            </a:lvl5pPr>
            <a:lvl6pPr marL="1714500" algn="l" defTabSz="685165" rtl="0" eaLnBrk="1" latinLnBrk="0" hangingPunct="1">
              <a:defRPr sz="1350" kern="1200">
                <a:solidFill>
                  <a:schemeClr val="tx1"/>
                </a:solidFill>
                <a:latin typeface="+mn-lt"/>
                <a:ea typeface="+mn-ea"/>
                <a:cs typeface="+mn-cs"/>
              </a:defRPr>
            </a:lvl6pPr>
            <a:lvl7pPr marL="2057400" algn="l" defTabSz="685165" rtl="0" eaLnBrk="1" latinLnBrk="0" hangingPunct="1">
              <a:defRPr sz="1350" kern="1200">
                <a:solidFill>
                  <a:schemeClr val="tx1"/>
                </a:solidFill>
                <a:latin typeface="+mn-lt"/>
                <a:ea typeface="+mn-ea"/>
                <a:cs typeface="+mn-cs"/>
              </a:defRPr>
            </a:lvl7pPr>
            <a:lvl8pPr marL="2400300" algn="l" defTabSz="685165" rtl="0" eaLnBrk="1" latinLnBrk="0" hangingPunct="1">
              <a:defRPr sz="1350" kern="1200">
                <a:solidFill>
                  <a:schemeClr val="tx1"/>
                </a:solidFill>
                <a:latin typeface="+mn-lt"/>
                <a:ea typeface="+mn-ea"/>
                <a:cs typeface="+mn-cs"/>
              </a:defRPr>
            </a:lvl8pPr>
            <a:lvl9pPr marL="2743200" algn="l" defTabSz="685165" rtl="0" eaLnBrk="1" latinLnBrk="0" hangingPunct="1">
              <a:defRPr sz="1350" kern="1200">
                <a:solidFill>
                  <a:schemeClr val="tx1"/>
                </a:solidFill>
                <a:latin typeface="+mn-lt"/>
                <a:ea typeface="+mn-ea"/>
                <a:cs typeface="+mn-cs"/>
              </a:defRPr>
            </a:lvl9pPr>
          </a:lstStyle>
          <a:p>
            <a:pPr algn="just"/>
            <a:r>
              <a:rPr lang="en-US" sz="4200" dirty="0">
                <a:latin typeface="Arial-Rounded" panose="020B0500000000000000" pitchFamily="34" charset="0"/>
                <a:ea typeface="Arial-Rounded" panose="020B0500000000000000" pitchFamily="34" charset="0"/>
                <a:cs typeface="Arial-Rounded" panose="020B0500000000000000" pitchFamily="34" charset="0"/>
              </a:rPr>
              <a:t>	</a:t>
            </a:r>
            <a:r>
              <a:rPr lang="en-US" sz="42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4200" dirty="0">
                <a:latin typeface="Arial-Rounded" panose="020B0500000000000000" pitchFamily="34" charset="0"/>
                <a:ea typeface="Arial-Rounded" panose="020B0500000000000000" pitchFamily="34" charset="0"/>
                <a:cs typeface="Arial-Rounded" panose="020B0500000000000000" pitchFamily="34" charset="0"/>
              </a:rPr>
              <a:t> </a:t>
            </a:r>
            <a:r>
              <a:rPr lang="en-US" sz="4200" dirty="0" err="1">
                <a:latin typeface="Arial-Rounded" panose="020B0500000000000000" pitchFamily="34" charset="0"/>
                <a:ea typeface="Arial-Rounded" panose="020B0500000000000000" pitchFamily="34" charset="0"/>
                <a:cs typeface="Arial-Rounded" panose="020B0500000000000000" pitchFamily="34" charset="0"/>
              </a:rPr>
              <a:t>C</a:t>
            </a:r>
            <a:r>
              <a:rPr lang="en-US" sz="4200" dirty="0" err="1" smtClean="0">
                <a:latin typeface="Arial-Rounded" panose="020B0500000000000000" pitchFamily="34" charset="0"/>
                <a:ea typeface="Arial-Rounded" panose="020B0500000000000000" pitchFamily="34" charset="0"/>
                <a:cs typeface="Arial-Rounded" panose="020B0500000000000000" pitchFamily="34" charset="0"/>
              </a:rPr>
              <a:t>hủ</a:t>
            </a:r>
            <a:r>
              <a:rPr lang="en-US" sz="4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200" dirty="0" err="1">
                <a:latin typeface="Arial-Rounded" panose="020B0500000000000000" pitchFamily="34" charset="0"/>
                <a:ea typeface="Arial-Rounded" panose="020B0500000000000000" pitchFamily="34" charset="0"/>
                <a:cs typeface="Arial-Rounded" panose="020B0500000000000000" pitchFamily="34" charset="0"/>
              </a:rPr>
              <a:t>nhật</a:t>
            </a:r>
            <a:r>
              <a:rPr lang="en-US" sz="4200" dirty="0">
                <a:latin typeface="Arial-Rounded" panose="020B0500000000000000" pitchFamily="34" charset="0"/>
                <a:ea typeface="Arial-Rounded" panose="020B0500000000000000" pitchFamily="34" charset="0"/>
                <a:cs typeface="Arial-Rounded" panose="020B0500000000000000" pitchFamily="34" charset="0"/>
              </a:rPr>
              <a:t>, </a:t>
            </a:r>
            <a:r>
              <a:rPr lang="en-US" sz="4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4200" dirty="0">
                <a:latin typeface="Arial-Rounded" panose="020B0500000000000000" pitchFamily="34" charset="0"/>
                <a:ea typeface="Arial-Rounded" panose="020B0500000000000000" pitchFamily="34" charset="0"/>
                <a:cs typeface="Arial-Rounded" panose="020B0500000000000000" pitchFamily="34" charset="0"/>
              </a:rPr>
              <a:t> </a:t>
            </a:r>
            <a:r>
              <a:rPr lang="en-US" sz="4200" dirty="0" err="1">
                <a:latin typeface="Arial-Rounded" panose="020B0500000000000000" pitchFamily="34" charset="0"/>
                <a:ea typeface="Arial-Rounded" panose="020B0500000000000000" pitchFamily="34" charset="0"/>
                <a:cs typeface="Arial-Rounded" panose="020B0500000000000000" pitchFamily="34" charset="0"/>
              </a:rPr>
              <a:t>cho</a:t>
            </a:r>
            <a:r>
              <a:rPr lang="en-US" sz="4200" dirty="0">
                <a:latin typeface="Arial-Rounded" panose="020B0500000000000000" pitchFamily="34" charset="0"/>
                <a:ea typeface="Arial-Rounded" panose="020B0500000000000000" pitchFamily="34" charset="0"/>
                <a:cs typeface="Arial-Rounded" panose="020B0500000000000000" pitchFamily="34" charset="0"/>
              </a:rPr>
              <a:t> Nam </a:t>
            </a:r>
            <a:r>
              <a:rPr lang="en-US" sz="4200" dirty="0" err="1">
                <a:latin typeface="Arial-Rounded" panose="020B0500000000000000" pitchFamily="34" charset="0"/>
                <a:ea typeface="Arial-Rounded" panose="020B0500000000000000" pitchFamily="34" charset="0"/>
                <a:cs typeface="Arial-Rounded" panose="020B0500000000000000" pitchFamily="34" charset="0"/>
              </a:rPr>
              <a:t>và</a:t>
            </a:r>
            <a:r>
              <a:rPr lang="en-US" sz="4200" dirty="0">
                <a:latin typeface="Arial-Rounded" panose="020B0500000000000000" pitchFamily="34" charset="0"/>
                <a:ea typeface="Arial-Rounded" panose="020B0500000000000000" pitchFamily="34" charset="0"/>
                <a:cs typeface="Arial-Rounded" panose="020B0500000000000000" pitchFamily="34" charset="0"/>
              </a:rPr>
              <a:t> </a:t>
            </a:r>
            <a:r>
              <a:rPr lang="en-US" sz="4200" dirty="0" err="1">
                <a:latin typeface="Arial-Rounded" panose="020B0500000000000000" pitchFamily="34" charset="0"/>
                <a:ea typeface="Arial-Rounded" panose="020B0500000000000000" pitchFamily="34" charset="0"/>
                <a:cs typeface="Arial-Rounded" panose="020B0500000000000000" pitchFamily="34" charset="0"/>
              </a:rPr>
              <a:t>em</a:t>
            </a:r>
            <a:r>
              <a:rPr lang="en-US" sz="4200" dirty="0">
                <a:latin typeface="Arial-Rounded" panose="020B0500000000000000" pitchFamily="34" charset="0"/>
                <a:ea typeface="Arial-Rounded" panose="020B0500000000000000" pitchFamily="34" charset="0"/>
                <a:cs typeface="Arial-Rounded" panose="020B0500000000000000" pitchFamily="34" charset="0"/>
              </a:rPr>
              <a:t> </a:t>
            </a:r>
            <a:r>
              <a:rPr lang="en-US" sz="4200" dirty="0" err="1">
                <a:latin typeface="Arial-Rounded" panose="020B0500000000000000" pitchFamily="34" charset="0"/>
                <a:ea typeface="Arial-Rounded" panose="020B0500000000000000" pitchFamily="34" charset="0"/>
                <a:cs typeface="Arial-Rounded" panose="020B0500000000000000" pitchFamily="34" charset="0"/>
              </a:rPr>
              <a:t>đi</a:t>
            </a:r>
            <a:r>
              <a:rPr lang="en-US" sz="4200" dirty="0">
                <a:latin typeface="Arial-Rounded" panose="020B0500000000000000" pitchFamily="34" charset="0"/>
                <a:ea typeface="Arial-Rounded" panose="020B0500000000000000" pitchFamily="34" charset="0"/>
                <a:cs typeface="Arial-Rounded" panose="020B0500000000000000" pitchFamily="34" charset="0"/>
              </a:rPr>
              <a:t> </a:t>
            </a:r>
            <a:r>
              <a:rPr lang="en-US" sz="4200" dirty="0" err="1">
                <a:latin typeface="Arial-Rounded" panose="020B0500000000000000" pitchFamily="34" charset="0"/>
                <a:ea typeface="Arial-Rounded" panose="020B0500000000000000" pitchFamily="34" charset="0"/>
                <a:cs typeface="Arial-Rounded" panose="020B0500000000000000" pitchFamily="34" charset="0"/>
              </a:rPr>
              <a:t>công</a:t>
            </a:r>
            <a:r>
              <a:rPr lang="en-US" sz="4200" dirty="0">
                <a:latin typeface="Arial-Rounded" panose="020B0500000000000000" pitchFamily="34" charset="0"/>
                <a:ea typeface="Arial-Rounded" panose="020B0500000000000000" pitchFamily="34" charset="0"/>
                <a:cs typeface="Arial-Rounded" panose="020B0500000000000000" pitchFamily="34" charset="0"/>
              </a:rPr>
              <a:t> </a:t>
            </a:r>
            <a:r>
              <a:rPr lang="en-US" sz="4200" dirty="0" err="1">
                <a:latin typeface="Arial-Rounded" panose="020B0500000000000000" pitchFamily="34" charset="0"/>
                <a:ea typeface="Arial-Rounded" panose="020B0500000000000000" pitchFamily="34" charset="0"/>
                <a:cs typeface="Arial-Rounded" panose="020B0500000000000000" pitchFamily="34" charset="0"/>
              </a:rPr>
              <a:t>viên</a:t>
            </a:r>
            <a:r>
              <a:rPr lang="en-US" sz="4200" dirty="0">
                <a:latin typeface="Arial-Rounded" panose="020B0500000000000000" pitchFamily="34" charset="0"/>
                <a:ea typeface="Arial-Rounded" panose="020B0500000000000000" pitchFamily="34" charset="0"/>
                <a:cs typeface="Arial-Rounded" panose="020B0500000000000000" pitchFamily="34" charset="0"/>
              </a:rPr>
              <a:t>.</a:t>
            </a:r>
            <a:endParaRPr lang="en-US" altLang="zh-CN" sz="4200" dirty="0">
              <a:solidFill>
                <a:schemeClr val="tx1">
                  <a:lumMod val="75000"/>
                  <a:lumOff val="25000"/>
                </a:schemeClr>
              </a:solidFill>
              <a:cs typeface="+mn-ea"/>
              <a:sym typeface="+mn-lt"/>
            </a:endParaRPr>
          </a:p>
        </p:txBody>
      </p:sp>
      <p:cxnSp>
        <p:nvCxnSpPr>
          <p:cNvPr id="40" name="Straight Connector 39">
            <a:extLst>
              <a:ext uri="{FF2B5EF4-FFF2-40B4-BE49-F238E27FC236}">
                <a16:creationId xmlns:a16="http://schemas.microsoft.com/office/drawing/2014/main" xmlns="" id="{A3F3A27C-1B46-4846-AF1E-BBDDCA891AFD}"/>
              </a:ext>
            </a:extLst>
          </p:cNvPr>
          <p:cNvCxnSpPr/>
          <p:nvPr/>
        </p:nvCxnSpPr>
        <p:spPr>
          <a:xfrm flipH="1">
            <a:off x="4069140" y="5014824"/>
            <a:ext cx="174734" cy="628593"/>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xmlns="" id="{8A1044F8-AF73-4BC3-A95F-578279C591CB}"/>
              </a:ext>
            </a:extLst>
          </p:cNvPr>
          <p:cNvGrpSpPr/>
          <p:nvPr/>
        </p:nvGrpSpPr>
        <p:grpSpPr>
          <a:xfrm>
            <a:off x="8035108" y="2572965"/>
            <a:ext cx="249979" cy="628593"/>
            <a:chOff x="3075709" y="1064527"/>
            <a:chExt cx="324390" cy="826618"/>
          </a:xfrm>
        </p:grpSpPr>
        <p:cxnSp>
          <p:nvCxnSpPr>
            <p:cNvPr id="42" name="Straight Connector 41">
              <a:extLst>
                <a:ext uri="{FF2B5EF4-FFF2-40B4-BE49-F238E27FC236}">
                  <a16:creationId xmlns:a16="http://schemas.microsoft.com/office/drawing/2014/main" xmlns="" id="{01A1EB04-D59C-49E9-AB8C-D084FB9A78F8}"/>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29B5CE88-5A8B-4CAC-B8D0-C8FE5B6F7055}"/>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xmlns="" id="{EC7B0504-A6AD-4E8B-942C-5144559191F9}"/>
              </a:ext>
            </a:extLst>
          </p:cNvPr>
          <p:cNvCxnSpPr/>
          <p:nvPr/>
        </p:nvCxnSpPr>
        <p:spPr>
          <a:xfrm flipH="1">
            <a:off x="4865525" y="2572965"/>
            <a:ext cx="174734" cy="628593"/>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45" name="8"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xmlns="" id="{721A5101-AECC-4E5A-9674-FA59C6CD78EE}"/>
              </a:ext>
            </a:extLst>
          </p:cNvPr>
          <p:cNvGrpSpPr/>
          <p:nvPr/>
        </p:nvGrpSpPr>
        <p:grpSpPr>
          <a:xfrm>
            <a:off x="1586298" y="1090603"/>
            <a:ext cx="8725445" cy="2321369"/>
            <a:chOff x="2537344" y="1796191"/>
            <a:chExt cx="4399847" cy="1457068"/>
          </a:xfrm>
        </p:grpSpPr>
        <p:sp>
          <p:nvSpPr>
            <p:cNvPr id="46" name="9">
              <a:extLst>
                <a:ext uri="{FF2B5EF4-FFF2-40B4-BE49-F238E27FC236}">
                  <a16:creationId xmlns:a16="http://schemas.microsoft.com/office/drawing/2014/main" xmlns="" id="{C975D905-FDB0-4149-AA4E-6E047F63A9DB}"/>
                </a:ext>
              </a:extLst>
            </p:cNvPr>
            <p:cNvSpPr/>
            <p:nvPr/>
          </p:nvSpPr>
          <p:spPr>
            <a:xfrm>
              <a:off x="2537344" y="2004061"/>
              <a:ext cx="4399847" cy="1249198"/>
            </a:xfrm>
            <a:prstGeom prst="hexagon">
              <a:avLst>
                <a:gd name="adj" fmla="val 40053"/>
                <a:gd name="vf" fmla="val 115470"/>
              </a:avLst>
            </a:prstGeom>
            <a:no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165" rtl="0" eaLnBrk="1" latinLnBrk="0" hangingPunct="1">
                <a:defRPr sz="1350" kern="1200">
                  <a:solidFill>
                    <a:schemeClr val="lt1"/>
                  </a:solidFill>
                  <a:latin typeface="+mn-lt"/>
                  <a:ea typeface="+mn-ea"/>
                  <a:cs typeface="+mn-cs"/>
                </a:defRPr>
              </a:lvl1pPr>
              <a:lvl2pPr marL="342900" algn="l" defTabSz="685165" rtl="0" eaLnBrk="1" latinLnBrk="0" hangingPunct="1">
                <a:defRPr sz="1350" kern="1200">
                  <a:solidFill>
                    <a:schemeClr val="lt1"/>
                  </a:solidFill>
                  <a:latin typeface="+mn-lt"/>
                  <a:ea typeface="+mn-ea"/>
                  <a:cs typeface="+mn-cs"/>
                </a:defRPr>
              </a:lvl2pPr>
              <a:lvl3pPr marL="685800" algn="l" defTabSz="685165" rtl="0" eaLnBrk="1" latinLnBrk="0" hangingPunct="1">
                <a:defRPr sz="1350" kern="1200">
                  <a:solidFill>
                    <a:schemeClr val="lt1"/>
                  </a:solidFill>
                  <a:latin typeface="+mn-lt"/>
                  <a:ea typeface="+mn-ea"/>
                  <a:cs typeface="+mn-cs"/>
                </a:defRPr>
              </a:lvl3pPr>
              <a:lvl4pPr marL="1028700" algn="l" defTabSz="685165" rtl="0" eaLnBrk="1" latinLnBrk="0" hangingPunct="1">
                <a:defRPr sz="1350" kern="1200">
                  <a:solidFill>
                    <a:schemeClr val="lt1"/>
                  </a:solidFill>
                  <a:latin typeface="+mn-lt"/>
                  <a:ea typeface="+mn-ea"/>
                  <a:cs typeface="+mn-cs"/>
                </a:defRPr>
              </a:lvl4pPr>
              <a:lvl5pPr marL="1371600" algn="l" defTabSz="685165" rtl="0" eaLnBrk="1" latinLnBrk="0" hangingPunct="1">
                <a:defRPr sz="1350" kern="1200">
                  <a:solidFill>
                    <a:schemeClr val="lt1"/>
                  </a:solidFill>
                  <a:latin typeface="+mn-lt"/>
                  <a:ea typeface="+mn-ea"/>
                  <a:cs typeface="+mn-cs"/>
                </a:defRPr>
              </a:lvl5pPr>
              <a:lvl6pPr marL="1714500" algn="l" defTabSz="685165" rtl="0" eaLnBrk="1" latinLnBrk="0" hangingPunct="1">
                <a:defRPr sz="1350" kern="1200">
                  <a:solidFill>
                    <a:schemeClr val="lt1"/>
                  </a:solidFill>
                  <a:latin typeface="+mn-lt"/>
                  <a:ea typeface="+mn-ea"/>
                  <a:cs typeface="+mn-cs"/>
                </a:defRPr>
              </a:lvl6pPr>
              <a:lvl7pPr marL="2057400" algn="l" defTabSz="685165" rtl="0" eaLnBrk="1" latinLnBrk="0" hangingPunct="1">
                <a:defRPr sz="1350" kern="1200">
                  <a:solidFill>
                    <a:schemeClr val="lt1"/>
                  </a:solidFill>
                  <a:latin typeface="+mn-lt"/>
                  <a:ea typeface="+mn-ea"/>
                  <a:cs typeface="+mn-cs"/>
                </a:defRPr>
              </a:lvl7pPr>
              <a:lvl8pPr marL="2400300" algn="l" defTabSz="685165" rtl="0" eaLnBrk="1" latinLnBrk="0" hangingPunct="1">
                <a:defRPr sz="1350" kern="1200">
                  <a:solidFill>
                    <a:schemeClr val="lt1"/>
                  </a:solidFill>
                  <a:latin typeface="+mn-lt"/>
                  <a:ea typeface="+mn-ea"/>
                  <a:cs typeface="+mn-cs"/>
                </a:defRPr>
              </a:lvl8pPr>
              <a:lvl9pPr marL="2743200" algn="l" defTabSz="685165" rtl="0" eaLnBrk="1" latinLnBrk="0" hangingPunct="1">
                <a:defRPr sz="1350" kern="1200">
                  <a:solidFill>
                    <a:schemeClr val="lt1"/>
                  </a:solidFill>
                  <a:latin typeface="+mn-lt"/>
                  <a:ea typeface="+mn-ea"/>
                  <a:cs typeface="+mn-cs"/>
                </a:defRPr>
              </a:lvl9pPr>
            </a:lstStyle>
            <a:p>
              <a:pPr algn="ctr"/>
              <a:endParaRPr lang="zh-CN" altLang="en-US" sz="1015">
                <a:cs typeface="+mn-ea"/>
                <a:sym typeface="+mn-lt"/>
              </a:endParaRPr>
            </a:p>
          </p:txBody>
        </p:sp>
        <p:sp>
          <p:nvSpPr>
            <p:cNvPr id="47" name="10">
              <a:extLst>
                <a:ext uri="{FF2B5EF4-FFF2-40B4-BE49-F238E27FC236}">
                  <a16:creationId xmlns:a16="http://schemas.microsoft.com/office/drawing/2014/main" xmlns="" id="{3F4D5A15-EFE0-4A24-9C9A-344AE4C05760}"/>
                </a:ext>
              </a:extLst>
            </p:cNvPr>
            <p:cNvSpPr/>
            <p:nvPr/>
          </p:nvSpPr>
          <p:spPr>
            <a:xfrm>
              <a:off x="3537812" y="1796191"/>
              <a:ext cx="2161310" cy="447448"/>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165" rtl="0" eaLnBrk="1" latinLnBrk="0" hangingPunct="1">
                <a:defRPr sz="1350" kern="1200">
                  <a:solidFill>
                    <a:schemeClr val="lt1"/>
                  </a:solidFill>
                  <a:latin typeface="+mn-lt"/>
                  <a:ea typeface="+mn-ea"/>
                  <a:cs typeface="+mn-cs"/>
                </a:defRPr>
              </a:lvl1pPr>
              <a:lvl2pPr marL="342900" algn="l" defTabSz="685165" rtl="0" eaLnBrk="1" latinLnBrk="0" hangingPunct="1">
                <a:defRPr sz="1350" kern="1200">
                  <a:solidFill>
                    <a:schemeClr val="lt1"/>
                  </a:solidFill>
                  <a:latin typeface="+mn-lt"/>
                  <a:ea typeface="+mn-ea"/>
                  <a:cs typeface="+mn-cs"/>
                </a:defRPr>
              </a:lvl2pPr>
              <a:lvl3pPr marL="685800" algn="l" defTabSz="685165" rtl="0" eaLnBrk="1" latinLnBrk="0" hangingPunct="1">
                <a:defRPr sz="1350" kern="1200">
                  <a:solidFill>
                    <a:schemeClr val="lt1"/>
                  </a:solidFill>
                  <a:latin typeface="+mn-lt"/>
                  <a:ea typeface="+mn-ea"/>
                  <a:cs typeface="+mn-cs"/>
                </a:defRPr>
              </a:lvl3pPr>
              <a:lvl4pPr marL="1028700" algn="l" defTabSz="685165" rtl="0" eaLnBrk="1" latinLnBrk="0" hangingPunct="1">
                <a:defRPr sz="1350" kern="1200">
                  <a:solidFill>
                    <a:schemeClr val="lt1"/>
                  </a:solidFill>
                  <a:latin typeface="+mn-lt"/>
                  <a:ea typeface="+mn-ea"/>
                  <a:cs typeface="+mn-cs"/>
                </a:defRPr>
              </a:lvl4pPr>
              <a:lvl5pPr marL="1371600" algn="l" defTabSz="685165" rtl="0" eaLnBrk="1" latinLnBrk="0" hangingPunct="1">
                <a:defRPr sz="1350" kern="1200">
                  <a:solidFill>
                    <a:schemeClr val="lt1"/>
                  </a:solidFill>
                  <a:latin typeface="+mn-lt"/>
                  <a:ea typeface="+mn-ea"/>
                  <a:cs typeface="+mn-cs"/>
                </a:defRPr>
              </a:lvl5pPr>
              <a:lvl6pPr marL="1714500" algn="l" defTabSz="685165" rtl="0" eaLnBrk="1" latinLnBrk="0" hangingPunct="1">
                <a:defRPr sz="1350" kern="1200">
                  <a:solidFill>
                    <a:schemeClr val="lt1"/>
                  </a:solidFill>
                  <a:latin typeface="+mn-lt"/>
                  <a:ea typeface="+mn-ea"/>
                  <a:cs typeface="+mn-cs"/>
                </a:defRPr>
              </a:lvl6pPr>
              <a:lvl7pPr marL="2057400" algn="l" defTabSz="685165" rtl="0" eaLnBrk="1" latinLnBrk="0" hangingPunct="1">
                <a:defRPr sz="1350" kern="1200">
                  <a:solidFill>
                    <a:schemeClr val="lt1"/>
                  </a:solidFill>
                  <a:latin typeface="+mn-lt"/>
                  <a:ea typeface="+mn-ea"/>
                  <a:cs typeface="+mn-cs"/>
                </a:defRPr>
              </a:lvl7pPr>
              <a:lvl8pPr marL="2400300" algn="l" defTabSz="685165" rtl="0" eaLnBrk="1" latinLnBrk="0" hangingPunct="1">
                <a:defRPr sz="1350" kern="1200">
                  <a:solidFill>
                    <a:schemeClr val="lt1"/>
                  </a:solidFill>
                  <a:latin typeface="+mn-lt"/>
                  <a:ea typeface="+mn-ea"/>
                  <a:cs typeface="+mn-cs"/>
                </a:defRPr>
              </a:lvl8pPr>
              <a:lvl9pPr marL="2743200" algn="l" defTabSz="685165" rtl="0" eaLnBrk="1" latinLnBrk="0" hangingPunct="1">
                <a:defRPr sz="1350" kern="1200">
                  <a:solidFill>
                    <a:schemeClr val="lt1"/>
                  </a:solidFill>
                  <a:latin typeface="+mn-lt"/>
                  <a:ea typeface="+mn-ea"/>
                  <a:cs typeface="+mn-cs"/>
                </a:defRPr>
              </a:lvl9pPr>
            </a:lstStyle>
            <a:p>
              <a:pPr algn="ctr"/>
              <a:endParaRPr lang="zh-CN" altLang="en-US" sz="1015">
                <a:cs typeface="+mn-ea"/>
                <a:sym typeface="+mn-lt"/>
              </a:endParaRPr>
            </a:p>
          </p:txBody>
        </p:sp>
        <p:sp>
          <p:nvSpPr>
            <p:cNvPr id="48" name="12">
              <a:extLst>
                <a:ext uri="{FF2B5EF4-FFF2-40B4-BE49-F238E27FC236}">
                  <a16:creationId xmlns:a16="http://schemas.microsoft.com/office/drawing/2014/main" xmlns="" id="{7DD6006E-4854-4012-86D7-F25E9CDFCE53}"/>
                </a:ext>
              </a:extLst>
            </p:cNvPr>
            <p:cNvSpPr/>
            <p:nvPr/>
          </p:nvSpPr>
          <p:spPr>
            <a:xfrm>
              <a:off x="3473095" y="1830676"/>
              <a:ext cx="2290240" cy="405687"/>
            </a:xfrm>
            <a:prstGeom prst="rect">
              <a:avLst/>
            </a:prstGeom>
          </p:spPr>
          <p:txBody>
            <a:bodyPr wrap="none">
              <a:spAutoFit/>
            </a:bodyPr>
            <a:lstStyle>
              <a:defPPr>
                <a:defRPr lang="zh-CN"/>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1600" algn="l" defTabSz="685165" rtl="0" eaLnBrk="1" latinLnBrk="0" hangingPunct="1">
                <a:defRPr sz="1350" kern="1200">
                  <a:solidFill>
                    <a:schemeClr val="tx1"/>
                  </a:solidFill>
                  <a:latin typeface="+mn-lt"/>
                  <a:ea typeface="+mn-ea"/>
                  <a:cs typeface="+mn-cs"/>
                </a:defRPr>
              </a:lvl5pPr>
              <a:lvl6pPr marL="1714500" algn="l" defTabSz="685165" rtl="0" eaLnBrk="1" latinLnBrk="0" hangingPunct="1">
                <a:defRPr sz="1350" kern="1200">
                  <a:solidFill>
                    <a:schemeClr val="tx1"/>
                  </a:solidFill>
                  <a:latin typeface="+mn-lt"/>
                  <a:ea typeface="+mn-ea"/>
                  <a:cs typeface="+mn-cs"/>
                </a:defRPr>
              </a:lvl6pPr>
              <a:lvl7pPr marL="2057400" algn="l" defTabSz="685165" rtl="0" eaLnBrk="1" latinLnBrk="0" hangingPunct="1">
                <a:defRPr sz="1350" kern="1200">
                  <a:solidFill>
                    <a:schemeClr val="tx1"/>
                  </a:solidFill>
                  <a:latin typeface="+mn-lt"/>
                  <a:ea typeface="+mn-ea"/>
                  <a:cs typeface="+mn-cs"/>
                </a:defRPr>
              </a:lvl7pPr>
              <a:lvl8pPr marL="2400300" algn="l" defTabSz="685165" rtl="0" eaLnBrk="1" latinLnBrk="0" hangingPunct="1">
                <a:defRPr sz="1350" kern="1200">
                  <a:solidFill>
                    <a:schemeClr val="tx1"/>
                  </a:solidFill>
                  <a:latin typeface="+mn-lt"/>
                  <a:ea typeface="+mn-ea"/>
                  <a:cs typeface="+mn-cs"/>
                </a:defRPr>
              </a:lvl8pPr>
              <a:lvl9pPr marL="2743200" algn="l" defTabSz="685165" rtl="0" eaLnBrk="1" latinLnBrk="0" hangingPunct="1">
                <a:defRPr sz="1350" kern="1200">
                  <a:solidFill>
                    <a:schemeClr val="tx1"/>
                  </a:solidFill>
                  <a:latin typeface="+mn-lt"/>
                  <a:ea typeface="+mn-ea"/>
                  <a:cs typeface="+mn-cs"/>
                </a:defRPr>
              </a:lvl9pPr>
            </a:lstStyle>
            <a:p>
              <a:pPr algn="ct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dài</a:t>
              </a:r>
              <a:endParaRPr lang="en-US" sz="3600" b="1" dirty="0">
                <a:solidFill>
                  <a:schemeClr val="bg1"/>
                </a:solidFill>
              </a:endParaRPr>
            </a:p>
          </p:txBody>
        </p:sp>
      </p:grpSp>
    </p:spTree>
    <p:extLst>
      <p:ext uri="{BB962C8B-B14F-4D97-AF65-F5344CB8AC3E}">
        <p14:creationId xmlns:p14="http://schemas.microsoft.com/office/powerpoint/2010/main" val="2447150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xmlns="" id="{59C291E6-312A-4BBD-9F11-7553900934AE}"/>
              </a:ext>
            </a:extLst>
          </p:cNvPr>
          <p:cNvGrpSpPr/>
          <p:nvPr/>
        </p:nvGrpSpPr>
        <p:grpSpPr>
          <a:xfrm>
            <a:off x="0" y="6557554"/>
            <a:ext cx="12194509" cy="328254"/>
            <a:chOff x="0" y="6557554"/>
            <a:chExt cx="12194509" cy="328254"/>
          </a:xfrm>
        </p:grpSpPr>
        <p:sp>
          <p:nvSpPr>
            <p:cNvPr id="40" name="Rectangle 39">
              <a:extLst>
                <a:ext uri="{FF2B5EF4-FFF2-40B4-BE49-F238E27FC236}">
                  <a16:creationId xmlns:a16="http://schemas.microsoft.com/office/drawing/2014/main" xmlns="" id="{D5A02B34-75D5-4218-8A7D-6CA0ECE28426}"/>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B2F1EE1B-CB3C-4963-9062-92A42658AB0F}"/>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CFC76FCA-8C18-46C0-B4DD-B467A4B2FD01}"/>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306D7EE8-7B5E-4356-96A3-52B893F7E6E7}"/>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B23BE527-4367-41BF-97D9-48B73C626D1E}"/>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 Box 1">
            <a:extLst>
              <a:ext uri="{FF2B5EF4-FFF2-40B4-BE49-F238E27FC236}">
                <a16:creationId xmlns:a16="http://schemas.microsoft.com/office/drawing/2014/main" xmlns="" id="{E45F752F-AA8C-44E6-AB61-4FB62AB1A2B8}"/>
              </a:ext>
            </a:extLst>
          </p:cNvPr>
          <p:cNvSpPr txBox="1"/>
          <p:nvPr/>
        </p:nvSpPr>
        <p:spPr>
          <a:xfrm>
            <a:off x="427325" y="4357539"/>
            <a:ext cx="11277599" cy="101566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52" name="Group 51">
            <a:extLst>
              <a:ext uri="{FF2B5EF4-FFF2-40B4-BE49-F238E27FC236}">
                <a16:creationId xmlns:a16="http://schemas.microsoft.com/office/drawing/2014/main" xmlns="" id="{ECBE84FE-2B57-4ED6-8620-153E3512C48F}"/>
              </a:ext>
            </a:extLst>
          </p:cNvPr>
          <p:cNvGrpSpPr/>
          <p:nvPr/>
        </p:nvGrpSpPr>
        <p:grpSpPr>
          <a:xfrm>
            <a:off x="9533493" y="240305"/>
            <a:ext cx="2621066" cy="1098316"/>
            <a:chOff x="8864213" y="217035"/>
            <a:chExt cx="2621066" cy="1098316"/>
          </a:xfrm>
        </p:grpSpPr>
        <p:pic>
          <p:nvPicPr>
            <p:cNvPr id="53" name="Picture 52" descr="A picture containing text, silhouette&#10;&#10;Description automatically generated">
              <a:extLst>
                <a:ext uri="{FF2B5EF4-FFF2-40B4-BE49-F238E27FC236}">
                  <a16:creationId xmlns:a16="http://schemas.microsoft.com/office/drawing/2014/main" xmlns="" id="{8D751AFB-7BFA-4F06-9DF0-CF128080F0B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8864213" y="217035"/>
              <a:ext cx="1704823" cy="953636"/>
            </a:xfrm>
            <a:prstGeom prst="rect">
              <a:avLst/>
            </a:prstGeom>
          </p:spPr>
        </p:pic>
        <p:pic>
          <p:nvPicPr>
            <p:cNvPr id="54" name="Picture 53" descr="A picture containing text, silhouette&#10;&#10;Description automatically generated">
              <a:extLst>
                <a:ext uri="{FF2B5EF4-FFF2-40B4-BE49-F238E27FC236}">
                  <a16:creationId xmlns:a16="http://schemas.microsoft.com/office/drawing/2014/main" xmlns="" id="{CDC83907-AA86-4220-93C4-0AD537A69DA7}"/>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9780456" y="361715"/>
              <a:ext cx="1704823" cy="953636"/>
            </a:xfrm>
            <a:prstGeom prst="rect">
              <a:avLst/>
            </a:prstGeom>
          </p:spPr>
        </p:pic>
      </p:grpSp>
      <p:grpSp>
        <p:nvGrpSpPr>
          <p:cNvPr id="55" name="Group 54">
            <a:extLst>
              <a:ext uri="{FF2B5EF4-FFF2-40B4-BE49-F238E27FC236}">
                <a16:creationId xmlns:a16="http://schemas.microsoft.com/office/drawing/2014/main" xmlns="" id="{870E3477-8AEB-438D-83EB-7012A33D311A}"/>
              </a:ext>
            </a:extLst>
          </p:cNvPr>
          <p:cNvGrpSpPr/>
          <p:nvPr/>
        </p:nvGrpSpPr>
        <p:grpSpPr>
          <a:xfrm>
            <a:off x="11733474" y="-3374"/>
            <a:ext cx="421085" cy="984675"/>
            <a:chOff x="7704732" y="0"/>
            <a:chExt cx="421085" cy="984675"/>
          </a:xfrm>
        </p:grpSpPr>
        <p:cxnSp>
          <p:nvCxnSpPr>
            <p:cNvPr id="56" name="Straight Connector 55">
              <a:extLst>
                <a:ext uri="{FF2B5EF4-FFF2-40B4-BE49-F238E27FC236}">
                  <a16:creationId xmlns:a16="http://schemas.microsoft.com/office/drawing/2014/main" xmlns="" id="{4EC6AFDD-65A8-442B-9C5A-33FA99CF22C4}"/>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57" name="Star: 5 Points 56">
              <a:extLst>
                <a:ext uri="{FF2B5EF4-FFF2-40B4-BE49-F238E27FC236}">
                  <a16:creationId xmlns:a16="http://schemas.microsoft.com/office/drawing/2014/main" xmlns="" id="{11C22A1F-8953-4FE7-B43F-4E7DEDDEC457}"/>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xmlns="" id="{499B1D8F-ACEE-4C98-B4F2-C5C39C528238}"/>
              </a:ext>
            </a:extLst>
          </p:cNvPr>
          <p:cNvGrpSpPr/>
          <p:nvPr/>
        </p:nvGrpSpPr>
        <p:grpSpPr>
          <a:xfrm>
            <a:off x="11188980" y="-3374"/>
            <a:ext cx="693701" cy="1585674"/>
            <a:chOff x="7568424" y="0"/>
            <a:chExt cx="693701" cy="1585674"/>
          </a:xfrm>
        </p:grpSpPr>
        <p:cxnSp>
          <p:nvCxnSpPr>
            <p:cNvPr id="59" name="Straight Connector 58">
              <a:extLst>
                <a:ext uri="{FF2B5EF4-FFF2-40B4-BE49-F238E27FC236}">
                  <a16:creationId xmlns:a16="http://schemas.microsoft.com/office/drawing/2014/main" xmlns="" id="{72EB0CB6-3383-4ED6-B419-D89F0E048116}"/>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0" name="Star: 5 Points 59">
              <a:extLst>
                <a:ext uri="{FF2B5EF4-FFF2-40B4-BE49-F238E27FC236}">
                  <a16:creationId xmlns:a16="http://schemas.microsoft.com/office/drawing/2014/main" xmlns="" id="{47DE65D3-ACD5-4A21-A254-ACBFF49CABFE}"/>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xmlns="" id="{9F32D167-25E6-4884-B48E-469EDA4D5188}"/>
              </a:ext>
            </a:extLst>
          </p:cNvPr>
          <p:cNvGrpSpPr/>
          <p:nvPr/>
        </p:nvGrpSpPr>
        <p:grpSpPr>
          <a:xfrm>
            <a:off x="10995445" y="-3374"/>
            <a:ext cx="264401" cy="706837"/>
            <a:chOff x="7783591" y="0"/>
            <a:chExt cx="264401" cy="706837"/>
          </a:xfrm>
        </p:grpSpPr>
        <p:cxnSp>
          <p:nvCxnSpPr>
            <p:cNvPr id="62" name="Straight Connector 61">
              <a:extLst>
                <a:ext uri="{FF2B5EF4-FFF2-40B4-BE49-F238E27FC236}">
                  <a16:creationId xmlns:a16="http://schemas.microsoft.com/office/drawing/2014/main" xmlns="" id="{FDDD94BB-97EB-4119-96F9-E0CA32503981}"/>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3" name="Star: 5 Points 62">
              <a:extLst>
                <a:ext uri="{FF2B5EF4-FFF2-40B4-BE49-F238E27FC236}">
                  <a16:creationId xmlns:a16="http://schemas.microsoft.com/office/drawing/2014/main" xmlns="" id="{E79D90F2-C00E-4785-895D-A5BB6C93ADB7}"/>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Rounded Corners 37">
            <a:extLst>
              <a:ext uri="{FF2B5EF4-FFF2-40B4-BE49-F238E27FC236}">
                <a16:creationId xmlns:a16="http://schemas.microsoft.com/office/drawing/2014/main" xmlns="" id="{990E1D99-C273-4C0D-906C-9473B664EF48}"/>
              </a:ext>
            </a:extLst>
          </p:cNvPr>
          <p:cNvSpPr/>
          <p:nvPr/>
        </p:nvSpPr>
        <p:spPr>
          <a:xfrm>
            <a:off x="1568216" y="1133202"/>
            <a:ext cx="8843921" cy="5205550"/>
          </a:xfrm>
          <a:prstGeom prst="roundRect">
            <a:avLst>
              <a:gd name="adj" fmla="val 11959"/>
            </a:avLst>
          </a:prstGeom>
          <a:blipFill dpi="0" rotWithShape="1">
            <a:blip r:embed="rId7">
              <a:alphaModFix amt="25000"/>
            </a:blip>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Text Box 1">
            <a:extLst>
              <a:ext uri="{FF2B5EF4-FFF2-40B4-BE49-F238E27FC236}">
                <a16:creationId xmlns:a16="http://schemas.microsoft.com/office/drawing/2014/main" xmlns="" id="{A1DBDA60-77EA-445D-9924-A5249EE0C52C}"/>
              </a:ext>
            </a:extLst>
          </p:cNvPr>
          <p:cNvSpPr txBox="1"/>
          <p:nvPr/>
        </p:nvSpPr>
        <p:spPr>
          <a:xfrm>
            <a:off x="419601" y="1309270"/>
            <a:ext cx="11277599" cy="206210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Chủ</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nhật, bố cho Nam và em đi công viên. </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 viên đông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hội</a:t>
            </a:r>
            <a:r>
              <a:rPr lang="en-US"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Khi vào cổng, bố dặn: “Các con cẩn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thận</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kẻo</a:t>
            </a:r>
            <a:r>
              <a:rPr lang="en-US" sz="3200" dirty="0" smtClean="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bị</a:t>
            </a:r>
            <a:r>
              <a:rPr lang="en-US" sz="3200" dirty="0" smtClean="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lạc</a:t>
            </a:r>
            <a:r>
              <a:rPr lang="en-US" sz="3200" dirty="0" smtClean="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Nếu không may bị lạc, các con nhớ đi ra cổng này. Nhìn kìa, trên cổng có lá cờ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rất</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smtClean="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to.”. </a:t>
            </a:r>
            <a:endPar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5" name="Text Box 1">
            <a:extLst>
              <a:ext uri="{FF2B5EF4-FFF2-40B4-BE49-F238E27FC236}">
                <a16:creationId xmlns:a16="http://schemas.microsoft.com/office/drawing/2014/main" xmlns="" id="{98A4AF01-F555-4E8F-925F-47B14A995921}"/>
              </a:ext>
            </a:extLst>
          </p:cNvPr>
          <p:cNvSpPr txBox="1"/>
          <p:nvPr/>
        </p:nvSpPr>
        <p:spPr>
          <a:xfrm>
            <a:off x="457200" y="3312380"/>
            <a:ext cx="11277599" cy="3046988"/>
          </a:xfrm>
          <a:prstGeom prst="rect">
            <a:avLst/>
          </a:prstGeom>
          <a:noFill/>
        </p:spPr>
        <p:txBody>
          <a:bodyPr wrap="square" rtlCol="0">
            <a:spAutoFit/>
          </a:bodyPr>
          <a:lstStyle/>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viên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đẹp</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Nam </a:t>
            </a:r>
            <a:r>
              <a:rPr lang="en-US" sz="32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cứ</a:t>
            </a:r>
            <a:r>
              <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mải</a:t>
            </a:r>
            <a:r>
              <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mê</a:t>
            </a:r>
            <a:r>
              <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xem</a:t>
            </a:r>
            <a:r>
              <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hết</a:t>
            </a:r>
            <a:r>
              <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chỗ</a:t>
            </a:r>
            <a:r>
              <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này</a:t>
            </a:r>
            <a:r>
              <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chỗ</a:t>
            </a:r>
            <a:r>
              <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khác</a:t>
            </a:r>
            <a:r>
              <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ngoảnh</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đâu</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chạy</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tìm</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gọi</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Bố</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Hoảng</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hốt</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suýt</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khóc</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Chợt</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Lối</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ra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cổng</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cờ</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kia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rồi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Nam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mừng</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rỡ</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bố</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đang</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chờ</a:t>
            </a:r>
            <a:r>
              <a:rPr lang="en-US" sz="3200" dirty="0" smtClean="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6" name="Rectangle 65">
            <a:extLst>
              <a:ext uri="{FF2B5EF4-FFF2-40B4-BE49-F238E27FC236}">
                <a16:creationId xmlns:a16="http://schemas.microsoft.com/office/drawing/2014/main" xmlns="" id="{F3ABD12C-60BD-4CB3-90BD-B45B0795A537}"/>
              </a:ext>
            </a:extLst>
          </p:cNvPr>
          <p:cNvSpPr/>
          <p:nvPr/>
        </p:nvSpPr>
        <p:spPr>
          <a:xfrm>
            <a:off x="7807936" y="6243287"/>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50" name="TextBox 49">
            <a:extLst>
              <a:ext uri="{FF2B5EF4-FFF2-40B4-BE49-F238E27FC236}">
                <a16:creationId xmlns:a16="http://schemas.microsoft.com/office/drawing/2014/main" xmlns="" id="{55FE0D17-816F-4FA0-B712-3A6235546DD4}"/>
              </a:ext>
            </a:extLst>
          </p:cNvPr>
          <p:cNvSpPr txBox="1"/>
          <p:nvPr/>
        </p:nvSpPr>
        <p:spPr>
          <a:xfrm>
            <a:off x="1698401" y="404951"/>
            <a:ext cx="8816999" cy="830997"/>
          </a:xfrm>
          <a:prstGeom prst="rect">
            <a:avLst/>
          </a:prstGeom>
          <a:noFill/>
        </p:spPr>
        <p:txBody>
          <a:bodyPr wrap="square" rtlCol="0">
            <a:spAutoFit/>
          </a:bodyPr>
          <a:lstStyle/>
          <a:p>
            <a:pPr algn="ctr"/>
            <a:r>
              <a:rPr lang="en-US" sz="4800" b="1" dirty="0" err="1">
                <a:latin typeface="Arial-Rounded" panose="020B0500000000000000" pitchFamily="34" charset="0"/>
                <a:ea typeface="Arial-Rounded" panose="020B0500000000000000" pitchFamily="34" charset="0"/>
                <a:cs typeface="Arial-Rounded" panose="020B0500000000000000" pitchFamily="34" charset="0"/>
              </a:rPr>
              <a:t>Nếu</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4800" b="1" dirty="0">
                <a:latin typeface="Arial-Rounded" panose="020B0500000000000000" pitchFamily="34" charset="0"/>
                <a:ea typeface="Arial-Rounded" panose="020B0500000000000000" pitchFamily="34" charset="0"/>
                <a:cs typeface="Arial-Rounded" panose="020B0500000000000000" pitchFamily="34" charset="0"/>
              </a:rPr>
              <a:t> may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bị</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lạc</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8">
            <a:extLst>
              <a:ext uri="{FF2B5EF4-FFF2-40B4-BE49-F238E27FC236}">
                <a16:creationId xmlns:a16="http://schemas.microsoft.com/office/drawing/2014/main" xmlns="" id="{D2EB237D-4CA5-41B2-B5D9-9C733195E02C}"/>
              </a:ext>
            </a:extLst>
          </p:cNvPr>
          <p:cNvSpPr/>
          <p:nvPr/>
        </p:nvSpPr>
        <p:spPr>
          <a:xfrm>
            <a:off x="187790" y="91304"/>
            <a:ext cx="4308795"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Đọc nối tiếp câu lần 2</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7" name="Oval 46">
            <a:extLst>
              <a:ext uri="{FF2B5EF4-FFF2-40B4-BE49-F238E27FC236}">
                <a16:creationId xmlns:a16="http://schemas.microsoft.com/office/drawing/2014/main" xmlns="" id="{00303426-9F61-4B51-8DAD-94AA9B934241}"/>
              </a:ext>
            </a:extLst>
          </p:cNvPr>
          <p:cNvSpPr/>
          <p:nvPr/>
        </p:nvSpPr>
        <p:spPr>
          <a:xfrm>
            <a:off x="839773" y="1270621"/>
            <a:ext cx="304800" cy="292361"/>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1</a:t>
            </a:r>
          </a:p>
        </p:txBody>
      </p:sp>
      <p:sp>
        <p:nvSpPr>
          <p:cNvPr id="48" name="Oval 47">
            <a:extLst>
              <a:ext uri="{FF2B5EF4-FFF2-40B4-BE49-F238E27FC236}">
                <a16:creationId xmlns:a16="http://schemas.microsoft.com/office/drawing/2014/main" xmlns="" id="{195604A7-C064-4DDB-BFF6-396F81513480}"/>
              </a:ext>
            </a:extLst>
          </p:cNvPr>
          <p:cNvSpPr/>
          <p:nvPr/>
        </p:nvSpPr>
        <p:spPr>
          <a:xfrm>
            <a:off x="10385165" y="1226514"/>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2</a:t>
            </a:r>
          </a:p>
        </p:txBody>
      </p:sp>
      <p:sp>
        <p:nvSpPr>
          <p:cNvPr id="49" name="Oval 48">
            <a:extLst>
              <a:ext uri="{FF2B5EF4-FFF2-40B4-BE49-F238E27FC236}">
                <a16:creationId xmlns:a16="http://schemas.microsoft.com/office/drawing/2014/main" xmlns="" id="{EC9C97FC-6D3D-462A-A6A4-0ED3312D3077}"/>
              </a:ext>
            </a:extLst>
          </p:cNvPr>
          <p:cNvSpPr/>
          <p:nvPr/>
        </p:nvSpPr>
        <p:spPr>
          <a:xfrm>
            <a:off x="2187259" y="2294940"/>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5</a:t>
            </a:r>
          </a:p>
        </p:txBody>
      </p:sp>
      <p:sp>
        <p:nvSpPr>
          <p:cNvPr id="51" name="Oval 50">
            <a:extLst>
              <a:ext uri="{FF2B5EF4-FFF2-40B4-BE49-F238E27FC236}">
                <a16:creationId xmlns:a16="http://schemas.microsoft.com/office/drawing/2014/main" xmlns="" id="{F84328CF-FC88-4331-B196-7EB014578487}"/>
              </a:ext>
            </a:extLst>
          </p:cNvPr>
          <p:cNvSpPr/>
          <p:nvPr/>
        </p:nvSpPr>
        <p:spPr>
          <a:xfrm>
            <a:off x="910909" y="3430965"/>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Rounded MT Bold" pitchFamily="34" charset="0"/>
              </a:rPr>
              <a:t>7</a:t>
            </a:r>
          </a:p>
        </p:txBody>
      </p:sp>
      <p:sp>
        <p:nvSpPr>
          <p:cNvPr id="67" name="Oval 66">
            <a:extLst>
              <a:ext uri="{FF2B5EF4-FFF2-40B4-BE49-F238E27FC236}">
                <a16:creationId xmlns:a16="http://schemas.microsoft.com/office/drawing/2014/main" xmlns="" id="{FE525CB2-8F95-4149-8ECB-D7F50A248036}"/>
              </a:ext>
            </a:extLst>
          </p:cNvPr>
          <p:cNvSpPr/>
          <p:nvPr/>
        </p:nvSpPr>
        <p:spPr>
          <a:xfrm>
            <a:off x="3796840" y="1807679"/>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Rounded MT Bold" pitchFamily="34" charset="0"/>
              </a:rPr>
              <a:t>3</a:t>
            </a:r>
          </a:p>
        </p:txBody>
      </p:sp>
      <p:sp>
        <p:nvSpPr>
          <p:cNvPr id="68" name="Oval 67">
            <a:extLst>
              <a:ext uri="{FF2B5EF4-FFF2-40B4-BE49-F238E27FC236}">
                <a16:creationId xmlns:a16="http://schemas.microsoft.com/office/drawing/2014/main" xmlns="" id="{ABE13DA0-0F20-4014-98C1-B002571E479F}"/>
              </a:ext>
            </a:extLst>
          </p:cNvPr>
          <p:cNvSpPr/>
          <p:nvPr/>
        </p:nvSpPr>
        <p:spPr>
          <a:xfrm>
            <a:off x="7985811" y="1780228"/>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4</a:t>
            </a:r>
          </a:p>
        </p:txBody>
      </p:sp>
      <p:sp>
        <p:nvSpPr>
          <p:cNvPr id="69" name="Oval 68">
            <a:extLst>
              <a:ext uri="{FF2B5EF4-FFF2-40B4-BE49-F238E27FC236}">
                <a16:creationId xmlns:a16="http://schemas.microsoft.com/office/drawing/2014/main" xmlns="" id="{808BFA8A-B043-488B-9D56-0DD7666533BE}"/>
              </a:ext>
            </a:extLst>
          </p:cNvPr>
          <p:cNvSpPr/>
          <p:nvPr/>
        </p:nvSpPr>
        <p:spPr>
          <a:xfrm>
            <a:off x="222399" y="2946252"/>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Rounded MT Bold" pitchFamily="34" charset="0"/>
              </a:rPr>
              <a:t>6</a:t>
            </a:r>
          </a:p>
        </p:txBody>
      </p:sp>
      <p:sp>
        <p:nvSpPr>
          <p:cNvPr id="70" name="Oval 69">
            <a:extLst>
              <a:ext uri="{FF2B5EF4-FFF2-40B4-BE49-F238E27FC236}">
                <a16:creationId xmlns:a16="http://schemas.microsoft.com/office/drawing/2014/main" xmlns="" id="{F84328CF-FC88-4331-B196-7EB014578487}"/>
              </a:ext>
            </a:extLst>
          </p:cNvPr>
          <p:cNvSpPr/>
          <p:nvPr/>
        </p:nvSpPr>
        <p:spPr>
          <a:xfrm>
            <a:off x="2177816" y="3813198"/>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9</a:t>
            </a:r>
          </a:p>
        </p:txBody>
      </p:sp>
      <p:sp>
        <p:nvSpPr>
          <p:cNvPr id="71" name="Oval 70">
            <a:extLst>
              <a:ext uri="{FF2B5EF4-FFF2-40B4-BE49-F238E27FC236}">
                <a16:creationId xmlns:a16="http://schemas.microsoft.com/office/drawing/2014/main" xmlns="" id="{8357B1C2-08FE-4333-8F37-899AB425CB0B}"/>
              </a:ext>
            </a:extLst>
          </p:cNvPr>
          <p:cNvSpPr/>
          <p:nvPr/>
        </p:nvSpPr>
        <p:spPr>
          <a:xfrm>
            <a:off x="4604601" y="3270102"/>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Rounded MT Bold" pitchFamily="34" charset="0"/>
              </a:rPr>
              <a:t>8</a:t>
            </a:r>
          </a:p>
        </p:txBody>
      </p:sp>
      <p:grpSp>
        <p:nvGrpSpPr>
          <p:cNvPr id="72" name="Group 71"/>
          <p:cNvGrpSpPr/>
          <p:nvPr/>
        </p:nvGrpSpPr>
        <p:grpSpPr>
          <a:xfrm>
            <a:off x="10445751" y="3804669"/>
            <a:ext cx="407748" cy="321857"/>
            <a:chOff x="7895911" y="4116152"/>
            <a:chExt cx="407748" cy="321857"/>
          </a:xfrm>
        </p:grpSpPr>
        <p:sp>
          <p:nvSpPr>
            <p:cNvPr id="73" name="Oval 72">
              <a:extLst>
                <a:ext uri="{FF2B5EF4-FFF2-40B4-BE49-F238E27FC236}">
                  <a16:creationId xmlns:a16="http://schemas.microsoft.com/office/drawing/2014/main" xmlns="" id="{808BFA8A-B043-488B-9D56-0DD7666533BE}"/>
                </a:ext>
              </a:extLst>
            </p:cNvPr>
            <p:cNvSpPr/>
            <p:nvPr/>
          </p:nvSpPr>
          <p:spPr>
            <a:xfrm>
              <a:off x="7947385" y="4116152"/>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Rounded MT Bold" pitchFamily="34" charset="0"/>
              </a:endParaRPr>
            </a:p>
          </p:txBody>
        </p:sp>
        <p:sp>
          <p:nvSpPr>
            <p:cNvPr id="74" name="TextBox 73"/>
            <p:cNvSpPr txBox="1"/>
            <p:nvPr/>
          </p:nvSpPr>
          <p:spPr>
            <a:xfrm>
              <a:off x="7895911" y="4130232"/>
              <a:ext cx="407748" cy="307777"/>
            </a:xfrm>
            <a:prstGeom prst="rect">
              <a:avLst/>
            </a:prstGeom>
            <a:noFill/>
          </p:spPr>
          <p:txBody>
            <a:bodyPr wrap="square" rtlCol="0">
              <a:spAutoFit/>
            </a:bodyPr>
            <a:lstStyle/>
            <a:p>
              <a:r>
                <a:rPr lang="en-US" sz="1400" b="1" dirty="0" smtClean="0"/>
                <a:t>10</a:t>
              </a:r>
              <a:endParaRPr lang="en-US" sz="1400" b="1" dirty="0"/>
            </a:p>
          </p:txBody>
        </p:sp>
      </p:grpSp>
      <p:grpSp>
        <p:nvGrpSpPr>
          <p:cNvPr id="75" name="Group 74"/>
          <p:cNvGrpSpPr/>
          <p:nvPr/>
        </p:nvGrpSpPr>
        <p:grpSpPr>
          <a:xfrm>
            <a:off x="7420770" y="4275696"/>
            <a:ext cx="407748" cy="314628"/>
            <a:chOff x="9733273" y="3963453"/>
            <a:chExt cx="407748" cy="314628"/>
          </a:xfrm>
        </p:grpSpPr>
        <p:sp>
          <p:nvSpPr>
            <p:cNvPr id="76" name="Oval 75">
              <a:extLst>
                <a:ext uri="{FF2B5EF4-FFF2-40B4-BE49-F238E27FC236}">
                  <a16:creationId xmlns:a16="http://schemas.microsoft.com/office/drawing/2014/main" xmlns="" id="{EC9C97FC-6D3D-462A-A6A4-0ED3312D3077}"/>
                </a:ext>
              </a:extLst>
            </p:cNvPr>
            <p:cNvSpPr/>
            <p:nvPr/>
          </p:nvSpPr>
          <p:spPr>
            <a:xfrm>
              <a:off x="9776874" y="3963453"/>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Rounded MT Bold" pitchFamily="34" charset="0"/>
              </a:endParaRPr>
            </a:p>
          </p:txBody>
        </p:sp>
        <p:sp>
          <p:nvSpPr>
            <p:cNvPr id="77" name="TextBox 76"/>
            <p:cNvSpPr txBox="1"/>
            <p:nvPr/>
          </p:nvSpPr>
          <p:spPr>
            <a:xfrm>
              <a:off x="9733273" y="3970304"/>
              <a:ext cx="407748" cy="307777"/>
            </a:xfrm>
            <a:prstGeom prst="rect">
              <a:avLst/>
            </a:prstGeom>
            <a:noFill/>
          </p:spPr>
          <p:txBody>
            <a:bodyPr wrap="square" rtlCol="0">
              <a:spAutoFit/>
            </a:bodyPr>
            <a:lstStyle/>
            <a:p>
              <a:r>
                <a:rPr lang="en-US" sz="1400" b="1" smtClean="0"/>
                <a:t>11</a:t>
              </a:r>
              <a:endParaRPr lang="en-US" sz="1400" b="1"/>
            </a:p>
          </p:txBody>
        </p:sp>
      </p:grpSp>
      <p:grpSp>
        <p:nvGrpSpPr>
          <p:cNvPr id="78" name="Group 77"/>
          <p:cNvGrpSpPr/>
          <p:nvPr/>
        </p:nvGrpSpPr>
        <p:grpSpPr>
          <a:xfrm>
            <a:off x="1364342" y="4782204"/>
            <a:ext cx="407748" cy="314628"/>
            <a:chOff x="9733273" y="3963453"/>
            <a:chExt cx="407748" cy="314628"/>
          </a:xfrm>
        </p:grpSpPr>
        <p:sp>
          <p:nvSpPr>
            <p:cNvPr id="79" name="Oval 78">
              <a:extLst>
                <a:ext uri="{FF2B5EF4-FFF2-40B4-BE49-F238E27FC236}">
                  <a16:creationId xmlns:a16="http://schemas.microsoft.com/office/drawing/2014/main" xmlns="" id="{EC9C97FC-6D3D-462A-A6A4-0ED3312D3077}"/>
                </a:ext>
              </a:extLst>
            </p:cNvPr>
            <p:cNvSpPr/>
            <p:nvPr/>
          </p:nvSpPr>
          <p:spPr>
            <a:xfrm>
              <a:off x="9776874" y="3963453"/>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Rounded MT Bold" pitchFamily="34" charset="0"/>
              </a:endParaRPr>
            </a:p>
          </p:txBody>
        </p:sp>
        <p:sp>
          <p:nvSpPr>
            <p:cNvPr id="80" name="TextBox 79"/>
            <p:cNvSpPr txBox="1"/>
            <p:nvPr/>
          </p:nvSpPr>
          <p:spPr>
            <a:xfrm>
              <a:off x="9733273" y="3970304"/>
              <a:ext cx="407748" cy="307777"/>
            </a:xfrm>
            <a:prstGeom prst="rect">
              <a:avLst/>
            </a:prstGeom>
            <a:noFill/>
          </p:spPr>
          <p:txBody>
            <a:bodyPr wrap="square" rtlCol="0">
              <a:spAutoFit/>
            </a:bodyPr>
            <a:lstStyle/>
            <a:p>
              <a:r>
                <a:rPr lang="en-US" sz="1400" b="1" dirty="0" smtClean="0"/>
                <a:t>12</a:t>
              </a:r>
              <a:endParaRPr lang="en-US" sz="1400" b="1" dirty="0"/>
            </a:p>
          </p:txBody>
        </p:sp>
      </p:grpSp>
      <p:grpSp>
        <p:nvGrpSpPr>
          <p:cNvPr id="81" name="Group 80"/>
          <p:cNvGrpSpPr/>
          <p:nvPr/>
        </p:nvGrpSpPr>
        <p:grpSpPr>
          <a:xfrm>
            <a:off x="9429859" y="4779227"/>
            <a:ext cx="407748" cy="307777"/>
            <a:chOff x="9776874" y="3960476"/>
            <a:chExt cx="407748" cy="307777"/>
          </a:xfrm>
        </p:grpSpPr>
        <p:sp>
          <p:nvSpPr>
            <p:cNvPr id="82" name="Oval 81">
              <a:extLst>
                <a:ext uri="{FF2B5EF4-FFF2-40B4-BE49-F238E27FC236}">
                  <a16:creationId xmlns:a16="http://schemas.microsoft.com/office/drawing/2014/main" xmlns="" id="{EC9C97FC-6D3D-462A-A6A4-0ED3312D3077}"/>
                </a:ext>
              </a:extLst>
            </p:cNvPr>
            <p:cNvSpPr/>
            <p:nvPr/>
          </p:nvSpPr>
          <p:spPr>
            <a:xfrm>
              <a:off x="9776874" y="3963453"/>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Rounded MT Bold" pitchFamily="34" charset="0"/>
              </a:endParaRPr>
            </a:p>
          </p:txBody>
        </p:sp>
        <p:sp>
          <p:nvSpPr>
            <p:cNvPr id="83" name="TextBox 82"/>
            <p:cNvSpPr txBox="1"/>
            <p:nvPr/>
          </p:nvSpPr>
          <p:spPr>
            <a:xfrm>
              <a:off x="9776874" y="3960476"/>
              <a:ext cx="407748" cy="307777"/>
            </a:xfrm>
            <a:prstGeom prst="rect">
              <a:avLst/>
            </a:prstGeom>
            <a:noFill/>
          </p:spPr>
          <p:txBody>
            <a:bodyPr wrap="square" rtlCol="0">
              <a:spAutoFit/>
            </a:bodyPr>
            <a:lstStyle/>
            <a:p>
              <a:r>
                <a:rPr lang="en-US" sz="1400" b="1" smtClean="0"/>
                <a:t>13</a:t>
              </a:r>
              <a:endParaRPr lang="en-US" sz="1400" b="1"/>
            </a:p>
          </p:txBody>
        </p:sp>
      </p:grpSp>
      <p:grpSp>
        <p:nvGrpSpPr>
          <p:cNvPr id="84" name="Group 83"/>
          <p:cNvGrpSpPr/>
          <p:nvPr/>
        </p:nvGrpSpPr>
        <p:grpSpPr>
          <a:xfrm>
            <a:off x="9022111" y="5226196"/>
            <a:ext cx="407748" cy="314628"/>
            <a:chOff x="9733273" y="3963453"/>
            <a:chExt cx="407748" cy="314628"/>
          </a:xfrm>
        </p:grpSpPr>
        <p:sp>
          <p:nvSpPr>
            <p:cNvPr id="85" name="Oval 84">
              <a:extLst>
                <a:ext uri="{FF2B5EF4-FFF2-40B4-BE49-F238E27FC236}">
                  <a16:creationId xmlns:a16="http://schemas.microsoft.com/office/drawing/2014/main" xmlns="" id="{EC9C97FC-6D3D-462A-A6A4-0ED3312D3077}"/>
                </a:ext>
              </a:extLst>
            </p:cNvPr>
            <p:cNvSpPr/>
            <p:nvPr/>
          </p:nvSpPr>
          <p:spPr>
            <a:xfrm>
              <a:off x="9776874" y="3963453"/>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Rounded MT Bold" pitchFamily="34" charset="0"/>
              </a:endParaRPr>
            </a:p>
          </p:txBody>
        </p:sp>
        <p:sp>
          <p:nvSpPr>
            <p:cNvPr id="86" name="TextBox 85"/>
            <p:cNvSpPr txBox="1"/>
            <p:nvPr/>
          </p:nvSpPr>
          <p:spPr>
            <a:xfrm>
              <a:off x="9733273" y="3970304"/>
              <a:ext cx="407748" cy="307777"/>
            </a:xfrm>
            <a:prstGeom prst="rect">
              <a:avLst/>
            </a:prstGeom>
            <a:noFill/>
          </p:spPr>
          <p:txBody>
            <a:bodyPr wrap="square" rtlCol="0">
              <a:spAutoFit/>
            </a:bodyPr>
            <a:lstStyle/>
            <a:p>
              <a:r>
                <a:rPr lang="en-US" sz="1400" b="1" dirty="0" smtClean="0"/>
                <a:t>14</a:t>
              </a:r>
              <a:endParaRPr lang="en-US" sz="1400" b="1" dirty="0"/>
            </a:p>
          </p:txBody>
        </p:sp>
      </p:grpSp>
      <p:grpSp>
        <p:nvGrpSpPr>
          <p:cNvPr id="87" name="Group 86"/>
          <p:cNvGrpSpPr/>
          <p:nvPr/>
        </p:nvGrpSpPr>
        <p:grpSpPr>
          <a:xfrm>
            <a:off x="1213455" y="5767279"/>
            <a:ext cx="407748" cy="323492"/>
            <a:chOff x="9762999" y="3963453"/>
            <a:chExt cx="407748" cy="323492"/>
          </a:xfrm>
        </p:grpSpPr>
        <p:sp>
          <p:nvSpPr>
            <p:cNvPr id="88" name="Oval 87">
              <a:extLst>
                <a:ext uri="{FF2B5EF4-FFF2-40B4-BE49-F238E27FC236}">
                  <a16:creationId xmlns:a16="http://schemas.microsoft.com/office/drawing/2014/main" xmlns="" id="{EC9C97FC-6D3D-462A-A6A4-0ED3312D3077}"/>
                </a:ext>
              </a:extLst>
            </p:cNvPr>
            <p:cNvSpPr/>
            <p:nvPr/>
          </p:nvSpPr>
          <p:spPr>
            <a:xfrm>
              <a:off x="9776874" y="3963453"/>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Rounded MT Bold" pitchFamily="34" charset="0"/>
              </a:endParaRPr>
            </a:p>
          </p:txBody>
        </p:sp>
        <p:sp>
          <p:nvSpPr>
            <p:cNvPr id="89" name="TextBox 88"/>
            <p:cNvSpPr txBox="1"/>
            <p:nvPr/>
          </p:nvSpPr>
          <p:spPr>
            <a:xfrm>
              <a:off x="9762999" y="3979168"/>
              <a:ext cx="407748" cy="307777"/>
            </a:xfrm>
            <a:prstGeom prst="rect">
              <a:avLst/>
            </a:prstGeom>
            <a:noFill/>
          </p:spPr>
          <p:txBody>
            <a:bodyPr wrap="square" rtlCol="0">
              <a:spAutoFit/>
            </a:bodyPr>
            <a:lstStyle/>
            <a:p>
              <a:r>
                <a:rPr lang="en-US" sz="1400" b="1" smtClean="0"/>
                <a:t>15</a:t>
              </a:r>
              <a:endParaRPr lang="en-US" sz="1400" b="1"/>
            </a:p>
          </p:txBody>
        </p:sp>
      </p:grpSp>
    </p:spTree>
    <p:extLst>
      <p:ext uri="{BB962C8B-B14F-4D97-AF65-F5344CB8AC3E}">
        <p14:creationId xmlns:p14="http://schemas.microsoft.com/office/powerpoint/2010/main" val="576208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xmlns="" id="{59C291E6-312A-4BBD-9F11-7553900934AE}"/>
              </a:ext>
            </a:extLst>
          </p:cNvPr>
          <p:cNvGrpSpPr/>
          <p:nvPr/>
        </p:nvGrpSpPr>
        <p:grpSpPr>
          <a:xfrm>
            <a:off x="0" y="6557554"/>
            <a:ext cx="12194509" cy="328254"/>
            <a:chOff x="0" y="6557554"/>
            <a:chExt cx="12194509" cy="328254"/>
          </a:xfrm>
        </p:grpSpPr>
        <p:sp>
          <p:nvSpPr>
            <p:cNvPr id="40" name="Rectangle 39">
              <a:extLst>
                <a:ext uri="{FF2B5EF4-FFF2-40B4-BE49-F238E27FC236}">
                  <a16:creationId xmlns:a16="http://schemas.microsoft.com/office/drawing/2014/main" xmlns="" id="{D5A02B34-75D5-4218-8A7D-6CA0ECE28426}"/>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B2F1EE1B-CB3C-4963-9062-92A42658AB0F}"/>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CFC76FCA-8C18-46C0-B4DD-B467A4B2FD01}"/>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306D7EE8-7B5E-4356-96A3-52B893F7E6E7}"/>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B23BE527-4367-41BF-97D9-48B73C626D1E}"/>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 Box 1">
            <a:extLst>
              <a:ext uri="{FF2B5EF4-FFF2-40B4-BE49-F238E27FC236}">
                <a16:creationId xmlns:a16="http://schemas.microsoft.com/office/drawing/2014/main" xmlns="" id="{E45F752F-AA8C-44E6-AB61-4FB62AB1A2B8}"/>
              </a:ext>
            </a:extLst>
          </p:cNvPr>
          <p:cNvSpPr txBox="1"/>
          <p:nvPr/>
        </p:nvSpPr>
        <p:spPr>
          <a:xfrm>
            <a:off x="427325" y="4357539"/>
            <a:ext cx="11277599" cy="101566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52" name="Group 51">
            <a:extLst>
              <a:ext uri="{FF2B5EF4-FFF2-40B4-BE49-F238E27FC236}">
                <a16:creationId xmlns:a16="http://schemas.microsoft.com/office/drawing/2014/main" xmlns="" id="{ECBE84FE-2B57-4ED6-8620-153E3512C48F}"/>
              </a:ext>
            </a:extLst>
          </p:cNvPr>
          <p:cNvGrpSpPr/>
          <p:nvPr/>
        </p:nvGrpSpPr>
        <p:grpSpPr>
          <a:xfrm>
            <a:off x="9533493" y="240305"/>
            <a:ext cx="2621066" cy="1098316"/>
            <a:chOff x="8864213" y="217035"/>
            <a:chExt cx="2621066" cy="1098316"/>
          </a:xfrm>
        </p:grpSpPr>
        <p:pic>
          <p:nvPicPr>
            <p:cNvPr id="53" name="Picture 52" descr="A picture containing text, silhouette&#10;&#10;Description automatically generated">
              <a:extLst>
                <a:ext uri="{FF2B5EF4-FFF2-40B4-BE49-F238E27FC236}">
                  <a16:creationId xmlns:a16="http://schemas.microsoft.com/office/drawing/2014/main" xmlns="" id="{8D751AFB-7BFA-4F06-9DF0-CF128080F0B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8864213" y="217035"/>
              <a:ext cx="1704823" cy="953636"/>
            </a:xfrm>
            <a:prstGeom prst="rect">
              <a:avLst/>
            </a:prstGeom>
          </p:spPr>
        </p:pic>
        <p:pic>
          <p:nvPicPr>
            <p:cNvPr id="54" name="Picture 53" descr="A picture containing text, silhouette&#10;&#10;Description automatically generated">
              <a:extLst>
                <a:ext uri="{FF2B5EF4-FFF2-40B4-BE49-F238E27FC236}">
                  <a16:creationId xmlns:a16="http://schemas.microsoft.com/office/drawing/2014/main" xmlns="" id="{CDC83907-AA86-4220-93C4-0AD537A69DA7}"/>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9780456" y="361715"/>
              <a:ext cx="1704823" cy="953636"/>
            </a:xfrm>
            <a:prstGeom prst="rect">
              <a:avLst/>
            </a:prstGeom>
          </p:spPr>
        </p:pic>
      </p:grpSp>
      <p:grpSp>
        <p:nvGrpSpPr>
          <p:cNvPr id="55" name="Group 54">
            <a:extLst>
              <a:ext uri="{FF2B5EF4-FFF2-40B4-BE49-F238E27FC236}">
                <a16:creationId xmlns:a16="http://schemas.microsoft.com/office/drawing/2014/main" xmlns="" id="{870E3477-8AEB-438D-83EB-7012A33D311A}"/>
              </a:ext>
            </a:extLst>
          </p:cNvPr>
          <p:cNvGrpSpPr/>
          <p:nvPr/>
        </p:nvGrpSpPr>
        <p:grpSpPr>
          <a:xfrm>
            <a:off x="11733474" y="-3374"/>
            <a:ext cx="421085" cy="984675"/>
            <a:chOff x="7704732" y="0"/>
            <a:chExt cx="421085" cy="984675"/>
          </a:xfrm>
        </p:grpSpPr>
        <p:cxnSp>
          <p:nvCxnSpPr>
            <p:cNvPr id="56" name="Straight Connector 55">
              <a:extLst>
                <a:ext uri="{FF2B5EF4-FFF2-40B4-BE49-F238E27FC236}">
                  <a16:creationId xmlns:a16="http://schemas.microsoft.com/office/drawing/2014/main" xmlns="" id="{4EC6AFDD-65A8-442B-9C5A-33FA99CF22C4}"/>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57" name="Star: 5 Points 56">
              <a:extLst>
                <a:ext uri="{FF2B5EF4-FFF2-40B4-BE49-F238E27FC236}">
                  <a16:creationId xmlns:a16="http://schemas.microsoft.com/office/drawing/2014/main" xmlns="" id="{11C22A1F-8953-4FE7-B43F-4E7DEDDEC457}"/>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xmlns="" id="{499B1D8F-ACEE-4C98-B4F2-C5C39C528238}"/>
              </a:ext>
            </a:extLst>
          </p:cNvPr>
          <p:cNvGrpSpPr/>
          <p:nvPr/>
        </p:nvGrpSpPr>
        <p:grpSpPr>
          <a:xfrm>
            <a:off x="11188980" y="-3374"/>
            <a:ext cx="693701" cy="1585674"/>
            <a:chOff x="7568424" y="0"/>
            <a:chExt cx="693701" cy="1585674"/>
          </a:xfrm>
        </p:grpSpPr>
        <p:cxnSp>
          <p:nvCxnSpPr>
            <p:cNvPr id="59" name="Straight Connector 58">
              <a:extLst>
                <a:ext uri="{FF2B5EF4-FFF2-40B4-BE49-F238E27FC236}">
                  <a16:creationId xmlns:a16="http://schemas.microsoft.com/office/drawing/2014/main" xmlns="" id="{72EB0CB6-3383-4ED6-B419-D89F0E048116}"/>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0" name="Star: 5 Points 59">
              <a:extLst>
                <a:ext uri="{FF2B5EF4-FFF2-40B4-BE49-F238E27FC236}">
                  <a16:creationId xmlns:a16="http://schemas.microsoft.com/office/drawing/2014/main" xmlns="" id="{47DE65D3-ACD5-4A21-A254-ACBFF49CABFE}"/>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xmlns="" id="{9F32D167-25E6-4884-B48E-469EDA4D5188}"/>
              </a:ext>
            </a:extLst>
          </p:cNvPr>
          <p:cNvGrpSpPr/>
          <p:nvPr/>
        </p:nvGrpSpPr>
        <p:grpSpPr>
          <a:xfrm>
            <a:off x="10995445" y="-3374"/>
            <a:ext cx="264401" cy="706837"/>
            <a:chOff x="7783591" y="0"/>
            <a:chExt cx="264401" cy="706837"/>
          </a:xfrm>
        </p:grpSpPr>
        <p:cxnSp>
          <p:nvCxnSpPr>
            <p:cNvPr id="62" name="Straight Connector 61">
              <a:extLst>
                <a:ext uri="{FF2B5EF4-FFF2-40B4-BE49-F238E27FC236}">
                  <a16:creationId xmlns:a16="http://schemas.microsoft.com/office/drawing/2014/main" xmlns="" id="{FDDD94BB-97EB-4119-96F9-E0CA32503981}"/>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3" name="Star: 5 Points 62">
              <a:extLst>
                <a:ext uri="{FF2B5EF4-FFF2-40B4-BE49-F238E27FC236}">
                  <a16:creationId xmlns:a16="http://schemas.microsoft.com/office/drawing/2014/main" xmlns="" id="{E79D90F2-C00E-4785-895D-A5BB6C93ADB7}"/>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Rounded Corners 37">
            <a:extLst>
              <a:ext uri="{FF2B5EF4-FFF2-40B4-BE49-F238E27FC236}">
                <a16:creationId xmlns:a16="http://schemas.microsoft.com/office/drawing/2014/main" xmlns="" id="{990E1D99-C273-4C0D-906C-9473B664EF48}"/>
              </a:ext>
            </a:extLst>
          </p:cNvPr>
          <p:cNvSpPr/>
          <p:nvPr/>
        </p:nvSpPr>
        <p:spPr>
          <a:xfrm>
            <a:off x="1568216" y="1133202"/>
            <a:ext cx="8843921" cy="5205550"/>
          </a:xfrm>
          <a:prstGeom prst="roundRect">
            <a:avLst>
              <a:gd name="adj" fmla="val 11959"/>
            </a:avLst>
          </a:prstGeom>
          <a:blipFill dpi="0" rotWithShape="1">
            <a:blip r:embed="rId7">
              <a:alphaModFix amt="25000"/>
            </a:blip>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Text Box 1">
            <a:extLst>
              <a:ext uri="{FF2B5EF4-FFF2-40B4-BE49-F238E27FC236}">
                <a16:creationId xmlns:a16="http://schemas.microsoft.com/office/drawing/2014/main" xmlns="" id="{A1DBDA60-77EA-445D-9924-A5249EE0C52C}"/>
              </a:ext>
            </a:extLst>
          </p:cNvPr>
          <p:cNvSpPr txBox="1"/>
          <p:nvPr/>
        </p:nvSpPr>
        <p:spPr>
          <a:xfrm>
            <a:off x="419601" y="1309270"/>
            <a:ext cx="11277599" cy="206210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3200" err="1">
                <a:latin typeface="Arial-Rounded" panose="020B0500000000000000" pitchFamily="34" charset="0"/>
                <a:ea typeface="Arial-Rounded" panose="020B0500000000000000" pitchFamily="34" charset="0"/>
                <a:cs typeface="Arial-Rounded" panose="020B0500000000000000" pitchFamily="34" charset="0"/>
              </a:rPr>
              <a:t>Sáng</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Chủ </a:t>
            </a:r>
            <a:r>
              <a:rPr lang="en-US" sz="3200" dirty="0">
                <a:latin typeface="Arial-Rounded" panose="020B0500000000000000" pitchFamily="34" charset="0"/>
                <a:ea typeface="Arial-Rounded" panose="020B0500000000000000" pitchFamily="34" charset="0"/>
                <a:cs typeface="Arial-Rounded" panose="020B0500000000000000" pitchFamily="34" charset="0"/>
              </a:rPr>
              <a:t>nhật, bố cho Nam và em đi công viên. Công viên đông </a:t>
            </a:r>
            <a:r>
              <a:rPr lang="en-US" sz="3200">
                <a:latin typeface="Arial-Rounded" panose="020B0500000000000000" pitchFamily="34" charset="0"/>
                <a:ea typeface="Arial-Rounded" panose="020B0500000000000000" pitchFamily="34" charset="0"/>
                <a:cs typeface="Arial-Rounded" panose="020B0500000000000000" pitchFamily="34" charset="0"/>
              </a:rPr>
              <a:t>như </a:t>
            </a:r>
            <a:r>
              <a:rPr lang="en-US" sz="3200" smtClean="0">
                <a:latin typeface="Arial-Rounded" panose="020B0500000000000000" pitchFamily="34" charset="0"/>
                <a:ea typeface="Arial-Rounded" panose="020B0500000000000000" pitchFamily="34" charset="0"/>
                <a:cs typeface="Arial-Rounded" panose="020B0500000000000000" pitchFamily="34" charset="0"/>
              </a:rPr>
              <a:t>hội. </a:t>
            </a:r>
            <a:r>
              <a:rPr lang="en-US" sz="3200" dirty="0">
                <a:latin typeface="Arial-Rounded" panose="020B0500000000000000" pitchFamily="34" charset="0"/>
                <a:ea typeface="Arial-Rounded" panose="020B0500000000000000" pitchFamily="34" charset="0"/>
                <a:cs typeface="Arial-Rounded" panose="020B0500000000000000" pitchFamily="34" charset="0"/>
              </a:rPr>
              <a:t>Khi vào cổng, bố dặn: “Các con cẩn </a:t>
            </a:r>
            <a:r>
              <a:rPr lang="en-US" sz="3200" err="1">
                <a:latin typeface="Arial-Rounded" panose="020B0500000000000000" pitchFamily="34" charset="0"/>
                <a:ea typeface="Arial-Rounded" panose="020B0500000000000000" pitchFamily="34" charset="0"/>
                <a:cs typeface="Arial-Rounded" panose="020B0500000000000000" pitchFamily="34" charset="0"/>
              </a:rPr>
              <a:t>thận</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kẻo bị lạc. </a:t>
            </a:r>
            <a:r>
              <a:rPr lang="en-US" sz="3200" dirty="0">
                <a:latin typeface="Arial-Rounded" panose="020B0500000000000000" pitchFamily="34" charset="0"/>
                <a:ea typeface="Arial-Rounded" panose="020B0500000000000000" pitchFamily="34" charset="0"/>
                <a:cs typeface="Arial-Rounded" panose="020B0500000000000000" pitchFamily="34" charset="0"/>
              </a:rPr>
              <a:t>Nếu không may bị lạc, các con nhớ đi ra cổng này. Nhìn kìa, trên cổng có lá cờ </a:t>
            </a:r>
            <a:r>
              <a:rPr lang="en-US" sz="3200">
                <a:latin typeface="Arial-Rounded" panose="020B0500000000000000" pitchFamily="34" charset="0"/>
                <a:ea typeface="Arial-Rounded" panose="020B0500000000000000" pitchFamily="34" charset="0"/>
                <a:cs typeface="Arial-Rounded" panose="020B0500000000000000" pitchFamily="34" charset="0"/>
              </a:rPr>
              <a:t>rất </a:t>
            </a:r>
            <a:r>
              <a:rPr lang="en-US" sz="3200" smtClean="0">
                <a:latin typeface="Arial-Rounded" panose="020B0500000000000000" pitchFamily="34" charset="0"/>
                <a:ea typeface="Arial-Rounded" panose="020B0500000000000000" pitchFamily="34" charset="0"/>
                <a:cs typeface="Arial-Rounded" panose="020B0500000000000000" pitchFamily="34" charset="0"/>
              </a:rPr>
              <a:t>to.”.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5" name="Text Box 1">
            <a:extLst>
              <a:ext uri="{FF2B5EF4-FFF2-40B4-BE49-F238E27FC236}">
                <a16:creationId xmlns:a16="http://schemas.microsoft.com/office/drawing/2014/main" xmlns="" id="{98A4AF01-F555-4E8F-925F-47B14A995921}"/>
              </a:ext>
            </a:extLst>
          </p:cNvPr>
          <p:cNvSpPr txBox="1"/>
          <p:nvPr/>
        </p:nvSpPr>
        <p:spPr>
          <a:xfrm>
            <a:off x="457200" y="3312380"/>
            <a:ext cx="11277599" cy="3046988"/>
          </a:xfrm>
          <a:prstGeom prst="rect">
            <a:avLst/>
          </a:prstGeom>
          <a:noFill/>
        </p:spPr>
        <p:txBody>
          <a:bodyPr wrap="square" rtlCol="0">
            <a:spAutoFit/>
          </a:bodyPr>
          <a:lstStyle/>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Công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quá</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mải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mê</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hết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Lúc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ngoảnh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err="1">
                <a:latin typeface="Arial-Rounded" panose="020B0500000000000000" pitchFamily="34" charset="0"/>
                <a:ea typeface="Arial-Rounded" panose="020B0500000000000000" pitchFamily="34" charset="0"/>
                <a:cs typeface="Arial-Rounded" panose="020B0500000000000000" pitchFamily="34" charset="0"/>
              </a:rPr>
              <a:t>vừa</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chạy tìm </a:t>
            </a:r>
            <a:r>
              <a:rPr lang="en-US" sz="3200" err="1">
                <a:latin typeface="Arial-Rounded" panose="020B0500000000000000" pitchFamily="34" charset="0"/>
                <a:ea typeface="Arial-Rounded" panose="020B0500000000000000" pitchFamily="34" charset="0"/>
                <a:cs typeface="Arial-Rounded" panose="020B0500000000000000" pitchFamily="34" charset="0"/>
              </a:rPr>
              <a:t>vừa</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gọi “Bố </a:t>
            </a:r>
            <a:r>
              <a:rPr lang="en-US" sz="3200" dirty="0" err="1">
                <a:latin typeface="Arial-Rounded" panose="020B0500000000000000" pitchFamily="34" charset="0"/>
                <a:ea typeface="Arial-Rounded" panose="020B0500000000000000" pitchFamily="34" charset="0"/>
                <a:cs typeface="Arial-Rounded" panose="020B0500000000000000" pitchFamily="34" charset="0"/>
              </a:rPr>
              <a:t>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Hoảng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hốt</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suýt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khóc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Chợt</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Lối</a:t>
            </a:r>
            <a:r>
              <a:rPr lang="en-US" sz="3200" dirty="0">
                <a:latin typeface="Arial-Rounded" panose="020B0500000000000000" pitchFamily="34" charset="0"/>
                <a:ea typeface="Arial-Rounded" panose="020B0500000000000000" pitchFamily="34" charset="0"/>
                <a:cs typeface="Arial-Rounded" panose="020B0500000000000000" pitchFamily="34" charset="0"/>
              </a:rPr>
              <a:t> ra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200" dirty="0">
                <a:latin typeface="Arial-Rounded" panose="020B0500000000000000" pitchFamily="34" charset="0"/>
                <a:ea typeface="Arial-Rounded" panose="020B0500000000000000" pitchFamily="34" charset="0"/>
                <a:cs typeface="Arial-Rounded" panose="020B0500000000000000" pitchFamily="34" charset="0"/>
              </a:rPr>
              <a:t>. “A,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cờ</a:t>
            </a:r>
            <a:r>
              <a:rPr lang="en-US" sz="3200" dirty="0">
                <a:latin typeface="Arial-Rounded" panose="020B0500000000000000" pitchFamily="34" charset="0"/>
                <a:ea typeface="Arial-Rounded" panose="020B0500000000000000" pitchFamily="34" charset="0"/>
                <a:cs typeface="Arial-Rounded" panose="020B0500000000000000" pitchFamily="34" charset="0"/>
              </a:rPr>
              <a:t> kia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mừng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err="1">
                <a:latin typeface="Arial-Rounded" panose="020B0500000000000000" pitchFamily="34" charset="0"/>
                <a:ea typeface="Arial-Rounded" panose="020B0500000000000000" pitchFamily="34" charset="0"/>
                <a:cs typeface="Arial-Rounded" panose="020B0500000000000000" pitchFamily="34" charset="0"/>
              </a:rPr>
              <a:t>em</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đang chờ </a:t>
            </a:r>
            <a:r>
              <a:rPr lang="en-US" sz="3200" dirty="0">
                <a:latin typeface="Arial-Rounded" panose="020B0500000000000000" pitchFamily="34" charset="0"/>
                <a:ea typeface="Arial-Rounded" panose="020B0500000000000000" pitchFamily="34" charset="0"/>
                <a:cs typeface="Arial-Rounded" panose="020B0500000000000000" pitchFamily="34" charset="0"/>
              </a:rPr>
              <a:t>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6" name="Rectangle 65">
            <a:extLst>
              <a:ext uri="{FF2B5EF4-FFF2-40B4-BE49-F238E27FC236}">
                <a16:creationId xmlns:a16="http://schemas.microsoft.com/office/drawing/2014/main" xmlns="" id="{F3ABD12C-60BD-4CB3-90BD-B45B0795A537}"/>
              </a:ext>
            </a:extLst>
          </p:cNvPr>
          <p:cNvSpPr/>
          <p:nvPr/>
        </p:nvSpPr>
        <p:spPr>
          <a:xfrm>
            <a:off x="7807936" y="6243287"/>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50" name="TextBox 49">
            <a:extLst>
              <a:ext uri="{FF2B5EF4-FFF2-40B4-BE49-F238E27FC236}">
                <a16:creationId xmlns:a16="http://schemas.microsoft.com/office/drawing/2014/main" xmlns="" id="{55FE0D17-816F-4FA0-B712-3A6235546DD4}"/>
              </a:ext>
            </a:extLst>
          </p:cNvPr>
          <p:cNvSpPr txBox="1"/>
          <p:nvPr/>
        </p:nvSpPr>
        <p:spPr>
          <a:xfrm>
            <a:off x="1698401" y="404951"/>
            <a:ext cx="8816999" cy="830997"/>
          </a:xfrm>
          <a:prstGeom prst="rect">
            <a:avLst/>
          </a:prstGeom>
          <a:noFill/>
        </p:spPr>
        <p:txBody>
          <a:bodyPr wrap="square" rtlCol="0">
            <a:spAutoFit/>
          </a:bodyPr>
          <a:lstStyle/>
          <a:p>
            <a:pPr algn="ctr"/>
            <a:r>
              <a:rPr lang="en-US" sz="4800" b="1" dirty="0" err="1">
                <a:latin typeface="Arial-Rounded" panose="020B0500000000000000" pitchFamily="34" charset="0"/>
                <a:ea typeface="Arial-Rounded" panose="020B0500000000000000" pitchFamily="34" charset="0"/>
                <a:cs typeface="Arial-Rounded" panose="020B0500000000000000" pitchFamily="34" charset="0"/>
              </a:rPr>
              <a:t>Nếu</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4800" b="1" dirty="0">
                <a:latin typeface="Arial-Rounded" panose="020B0500000000000000" pitchFamily="34" charset="0"/>
                <a:ea typeface="Arial-Rounded" panose="020B0500000000000000" pitchFamily="34" charset="0"/>
                <a:cs typeface="Arial-Rounded" panose="020B0500000000000000" pitchFamily="34" charset="0"/>
              </a:rPr>
              <a:t> may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bị</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lạc</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8">
            <a:extLst>
              <a:ext uri="{FF2B5EF4-FFF2-40B4-BE49-F238E27FC236}">
                <a16:creationId xmlns:a16="http://schemas.microsoft.com/office/drawing/2014/main" xmlns="" id="{D2EB237D-4CA5-41B2-B5D9-9C733195E02C}"/>
              </a:ext>
            </a:extLst>
          </p:cNvPr>
          <p:cNvSpPr/>
          <p:nvPr/>
        </p:nvSpPr>
        <p:spPr>
          <a:xfrm>
            <a:off x="187791" y="91304"/>
            <a:ext cx="3372184" cy="584775"/>
          </a:xfrm>
          <a:prstGeom prst="rect">
            <a:avLst/>
          </a:prstGeom>
        </p:spPr>
        <p:txBody>
          <a:bodyPr wrap="square">
            <a:spAutoFit/>
          </a:bodyPr>
          <a:lstStyle/>
          <a:p>
            <a:r>
              <a:rPr lang="en-US" altLang="zh-CN" sz="3200">
                <a:latin typeface="Arial-Rounded" panose="020B0500000000000000" pitchFamily="34" charset="-93"/>
                <a:ea typeface="Arial-Rounded" panose="020B0500000000000000" pitchFamily="34" charset="-93"/>
                <a:cs typeface="Arial-Rounded" panose="020B0500000000000000" pitchFamily="34" charset="-93"/>
                <a:sym typeface="+mn-lt"/>
              </a:rPr>
              <a:t>Chia </a:t>
            </a:r>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đoạn</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7" name="Picture 46">
            <a:extLst>
              <a:ext uri="{FF2B5EF4-FFF2-40B4-BE49-F238E27FC236}">
                <a16:creationId xmlns:a16="http://schemas.microsoft.com/office/drawing/2014/main" xmlns="" id="{55B6514E-1A09-4900-9F0D-E1D21A3AB77F}"/>
              </a:ext>
            </a:extLst>
          </p:cNvPr>
          <p:cNvPicPr>
            <a:picLocks noChangeAspect="1"/>
          </p:cNvPicPr>
          <p:nvPr/>
        </p:nvPicPr>
        <p:blipFill rotWithShape="1">
          <a:blip r:embed="rId8"/>
          <a:srcRect l="20762" t="12636" r="18835" b="29239"/>
          <a:stretch/>
        </p:blipFill>
        <p:spPr>
          <a:xfrm>
            <a:off x="508211" y="1307666"/>
            <a:ext cx="504497" cy="549267"/>
          </a:xfrm>
          <a:prstGeom prst="rect">
            <a:avLst/>
          </a:prstGeom>
        </p:spPr>
      </p:pic>
      <p:pic>
        <p:nvPicPr>
          <p:cNvPr id="48" name="Picture 47">
            <a:extLst>
              <a:ext uri="{FF2B5EF4-FFF2-40B4-BE49-F238E27FC236}">
                <a16:creationId xmlns:a16="http://schemas.microsoft.com/office/drawing/2014/main" xmlns="" id="{4879A650-5359-47EC-88FD-E0D1587E2378}"/>
              </a:ext>
            </a:extLst>
          </p:cNvPr>
          <p:cNvPicPr>
            <a:picLocks noChangeAspect="1"/>
          </p:cNvPicPr>
          <p:nvPr/>
        </p:nvPicPr>
        <p:blipFill rotWithShape="1">
          <a:blip r:embed="rId9"/>
          <a:srcRect l="19799" t="15984" r="19799" b="25890"/>
          <a:stretch/>
        </p:blipFill>
        <p:spPr>
          <a:xfrm>
            <a:off x="508211" y="3327281"/>
            <a:ext cx="504497" cy="549268"/>
          </a:xfrm>
          <a:prstGeom prst="rect">
            <a:avLst/>
          </a:prstGeom>
        </p:spPr>
      </p:pic>
      <p:cxnSp>
        <p:nvCxnSpPr>
          <p:cNvPr id="49" name="Straight Connector 48"/>
          <p:cNvCxnSpPr/>
          <p:nvPr/>
        </p:nvCxnSpPr>
        <p:spPr>
          <a:xfrm flipH="1">
            <a:off x="6864118" y="2760255"/>
            <a:ext cx="162046" cy="58907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6745496" y="2738209"/>
            <a:ext cx="162046" cy="58907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381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1000"/>
                                        <p:tgtEl>
                                          <p:spTgt spid="49"/>
                                        </p:tgtEl>
                                      </p:cBhvr>
                                    </p:animEffect>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1000"/>
                                        <p:tgtEl>
                                          <p:spTgt spid="5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xmlns="" id="{59C291E6-312A-4BBD-9F11-7553900934AE}"/>
              </a:ext>
            </a:extLst>
          </p:cNvPr>
          <p:cNvGrpSpPr/>
          <p:nvPr/>
        </p:nvGrpSpPr>
        <p:grpSpPr>
          <a:xfrm>
            <a:off x="0" y="6557554"/>
            <a:ext cx="12194509" cy="328254"/>
            <a:chOff x="0" y="6557554"/>
            <a:chExt cx="12194509" cy="328254"/>
          </a:xfrm>
        </p:grpSpPr>
        <p:sp>
          <p:nvSpPr>
            <p:cNvPr id="40" name="Rectangle 39">
              <a:extLst>
                <a:ext uri="{FF2B5EF4-FFF2-40B4-BE49-F238E27FC236}">
                  <a16:creationId xmlns:a16="http://schemas.microsoft.com/office/drawing/2014/main" xmlns="" id="{D5A02B34-75D5-4218-8A7D-6CA0ECE28426}"/>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B2F1EE1B-CB3C-4963-9062-92A42658AB0F}"/>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CFC76FCA-8C18-46C0-B4DD-B467A4B2FD01}"/>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306D7EE8-7B5E-4356-96A3-52B893F7E6E7}"/>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B23BE527-4367-41BF-97D9-48B73C626D1E}"/>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 Box 1">
            <a:extLst>
              <a:ext uri="{FF2B5EF4-FFF2-40B4-BE49-F238E27FC236}">
                <a16:creationId xmlns:a16="http://schemas.microsoft.com/office/drawing/2014/main" xmlns="" id="{E45F752F-AA8C-44E6-AB61-4FB62AB1A2B8}"/>
              </a:ext>
            </a:extLst>
          </p:cNvPr>
          <p:cNvSpPr txBox="1"/>
          <p:nvPr/>
        </p:nvSpPr>
        <p:spPr>
          <a:xfrm>
            <a:off x="427325" y="4357539"/>
            <a:ext cx="11277599" cy="101566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52" name="Group 51">
            <a:extLst>
              <a:ext uri="{FF2B5EF4-FFF2-40B4-BE49-F238E27FC236}">
                <a16:creationId xmlns:a16="http://schemas.microsoft.com/office/drawing/2014/main" xmlns="" id="{ECBE84FE-2B57-4ED6-8620-153E3512C48F}"/>
              </a:ext>
            </a:extLst>
          </p:cNvPr>
          <p:cNvGrpSpPr/>
          <p:nvPr/>
        </p:nvGrpSpPr>
        <p:grpSpPr>
          <a:xfrm>
            <a:off x="9533493" y="240305"/>
            <a:ext cx="2621066" cy="1098316"/>
            <a:chOff x="8864213" y="217035"/>
            <a:chExt cx="2621066" cy="1098316"/>
          </a:xfrm>
        </p:grpSpPr>
        <p:pic>
          <p:nvPicPr>
            <p:cNvPr id="53" name="Picture 52" descr="A picture containing text, silhouette&#10;&#10;Description automatically generated">
              <a:extLst>
                <a:ext uri="{FF2B5EF4-FFF2-40B4-BE49-F238E27FC236}">
                  <a16:creationId xmlns:a16="http://schemas.microsoft.com/office/drawing/2014/main" xmlns="" id="{8D751AFB-7BFA-4F06-9DF0-CF128080F0B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8864213" y="217035"/>
              <a:ext cx="1704823" cy="953636"/>
            </a:xfrm>
            <a:prstGeom prst="rect">
              <a:avLst/>
            </a:prstGeom>
          </p:spPr>
        </p:pic>
        <p:pic>
          <p:nvPicPr>
            <p:cNvPr id="54" name="Picture 53" descr="A picture containing text, silhouette&#10;&#10;Description automatically generated">
              <a:extLst>
                <a:ext uri="{FF2B5EF4-FFF2-40B4-BE49-F238E27FC236}">
                  <a16:creationId xmlns:a16="http://schemas.microsoft.com/office/drawing/2014/main" xmlns="" id="{CDC83907-AA86-4220-93C4-0AD537A69DA7}"/>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9780456" y="361715"/>
              <a:ext cx="1704823" cy="953636"/>
            </a:xfrm>
            <a:prstGeom prst="rect">
              <a:avLst/>
            </a:prstGeom>
          </p:spPr>
        </p:pic>
      </p:grpSp>
      <p:grpSp>
        <p:nvGrpSpPr>
          <p:cNvPr id="55" name="Group 54">
            <a:extLst>
              <a:ext uri="{FF2B5EF4-FFF2-40B4-BE49-F238E27FC236}">
                <a16:creationId xmlns:a16="http://schemas.microsoft.com/office/drawing/2014/main" xmlns="" id="{870E3477-8AEB-438D-83EB-7012A33D311A}"/>
              </a:ext>
            </a:extLst>
          </p:cNvPr>
          <p:cNvGrpSpPr/>
          <p:nvPr/>
        </p:nvGrpSpPr>
        <p:grpSpPr>
          <a:xfrm>
            <a:off x="11733474" y="-3374"/>
            <a:ext cx="421085" cy="984675"/>
            <a:chOff x="7704732" y="0"/>
            <a:chExt cx="421085" cy="984675"/>
          </a:xfrm>
        </p:grpSpPr>
        <p:cxnSp>
          <p:nvCxnSpPr>
            <p:cNvPr id="56" name="Straight Connector 55">
              <a:extLst>
                <a:ext uri="{FF2B5EF4-FFF2-40B4-BE49-F238E27FC236}">
                  <a16:creationId xmlns:a16="http://schemas.microsoft.com/office/drawing/2014/main" xmlns="" id="{4EC6AFDD-65A8-442B-9C5A-33FA99CF22C4}"/>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57" name="Star: 5 Points 56">
              <a:extLst>
                <a:ext uri="{FF2B5EF4-FFF2-40B4-BE49-F238E27FC236}">
                  <a16:creationId xmlns:a16="http://schemas.microsoft.com/office/drawing/2014/main" xmlns="" id="{11C22A1F-8953-4FE7-B43F-4E7DEDDEC457}"/>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xmlns="" id="{499B1D8F-ACEE-4C98-B4F2-C5C39C528238}"/>
              </a:ext>
            </a:extLst>
          </p:cNvPr>
          <p:cNvGrpSpPr/>
          <p:nvPr/>
        </p:nvGrpSpPr>
        <p:grpSpPr>
          <a:xfrm>
            <a:off x="11188980" y="-3374"/>
            <a:ext cx="693701" cy="1585674"/>
            <a:chOff x="7568424" y="0"/>
            <a:chExt cx="693701" cy="1585674"/>
          </a:xfrm>
        </p:grpSpPr>
        <p:cxnSp>
          <p:nvCxnSpPr>
            <p:cNvPr id="59" name="Straight Connector 58">
              <a:extLst>
                <a:ext uri="{FF2B5EF4-FFF2-40B4-BE49-F238E27FC236}">
                  <a16:creationId xmlns:a16="http://schemas.microsoft.com/office/drawing/2014/main" xmlns="" id="{72EB0CB6-3383-4ED6-B419-D89F0E048116}"/>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0" name="Star: 5 Points 59">
              <a:extLst>
                <a:ext uri="{FF2B5EF4-FFF2-40B4-BE49-F238E27FC236}">
                  <a16:creationId xmlns:a16="http://schemas.microsoft.com/office/drawing/2014/main" xmlns="" id="{47DE65D3-ACD5-4A21-A254-ACBFF49CABFE}"/>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xmlns="" id="{9F32D167-25E6-4884-B48E-469EDA4D5188}"/>
              </a:ext>
            </a:extLst>
          </p:cNvPr>
          <p:cNvGrpSpPr/>
          <p:nvPr/>
        </p:nvGrpSpPr>
        <p:grpSpPr>
          <a:xfrm>
            <a:off x="10995445" y="-3374"/>
            <a:ext cx="264401" cy="706837"/>
            <a:chOff x="7783591" y="0"/>
            <a:chExt cx="264401" cy="706837"/>
          </a:xfrm>
        </p:grpSpPr>
        <p:cxnSp>
          <p:nvCxnSpPr>
            <p:cNvPr id="62" name="Straight Connector 61">
              <a:extLst>
                <a:ext uri="{FF2B5EF4-FFF2-40B4-BE49-F238E27FC236}">
                  <a16:creationId xmlns:a16="http://schemas.microsoft.com/office/drawing/2014/main" xmlns="" id="{FDDD94BB-97EB-4119-96F9-E0CA32503981}"/>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3" name="Star: 5 Points 62">
              <a:extLst>
                <a:ext uri="{FF2B5EF4-FFF2-40B4-BE49-F238E27FC236}">
                  <a16:creationId xmlns:a16="http://schemas.microsoft.com/office/drawing/2014/main" xmlns="" id="{E79D90F2-C00E-4785-895D-A5BB6C93ADB7}"/>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Rounded Corners 37">
            <a:extLst>
              <a:ext uri="{FF2B5EF4-FFF2-40B4-BE49-F238E27FC236}">
                <a16:creationId xmlns:a16="http://schemas.microsoft.com/office/drawing/2014/main" xmlns="" id="{990E1D99-C273-4C0D-906C-9473B664EF48}"/>
              </a:ext>
            </a:extLst>
          </p:cNvPr>
          <p:cNvSpPr/>
          <p:nvPr/>
        </p:nvSpPr>
        <p:spPr>
          <a:xfrm>
            <a:off x="1568216" y="1133202"/>
            <a:ext cx="8843921" cy="5205550"/>
          </a:xfrm>
          <a:prstGeom prst="roundRect">
            <a:avLst>
              <a:gd name="adj" fmla="val 11959"/>
            </a:avLst>
          </a:prstGeom>
          <a:blipFill dpi="0" rotWithShape="1">
            <a:blip r:embed="rId7">
              <a:alphaModFix amt="25000"/>
            </a:blip>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Text Box 1">
            <a:extLst>
              <a:ext uri="{FF2B5EF4-FFF2-40B4-BE49-F238E27FC236}">
                <a16:creationId xmlns:a16="http://schemas.microsoft.com/office/drawing/2014/main" xmlns="" id="{A1DBDA60-77EA-445D-9924-A5249EE0C52C}"/>
              </a:ext>
            </a:extLst>
          </p:cNvPr>
          <p:cNvSpPr txBox="1"/>
          <p:nvPr/>
        </p:nvSpPr>
        <p:spPr>
          <a:xfrm>
            <a:off x="419601" y="1309270"/>
            <a:ext cx="11277599" cy="206210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3200" err="1">
                <a:latin typeface="Arial-Rounded" panose="020B0500000000000000" pitchFamily="34" charset="0"/>
                <a:ea typeface="Arial-Rounded" panose="020B0500000000000000" pitchFamily="34" charset="0"/>
                <a:cs typeface="Arial-Rounded" panose="020B0500000000000000" pitchFamily="34" charset="0"/>
              </a:rPr>
              <a:t>Sáng</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Chủ </a:t>
            </a:r>
            <a:r>
              <a:rPr lang="en-US" sz="3200" dirty="0">
                <a:latin typeface="Arial-Rounded" panose="020B0500000000000000" pitchFamily="34" charset="0"/>
                <a:ea typeface="Arial-Rounded" panose="020B0500000000000000" pitchFamily="34" charset="0"/>
                <a:cs typeface="Arial-Rounded" panose="020B0500000000000000" pitchFamily="34" charset="0"/>
              </a:rPr>
              <a:t>nhật, bố cho Nam và em đi công viên. Công viên đông </a:t>
            </a:r>
            <a:r>
              <a:rPr lang="en-US" sz="3200">
                <a:latin typeface="Arial-Rounded" panose="020B0500000000000000" pitchFamily="34" charset="0"/>
                <a:ea typeface="Arial-Rounded" panose="020B0500000000000000" pitchFamily="34" charset="0"/>
                <a:cs typeface="Arial-Rounded" panose="020B0500000000000000" pitchFamily="34" charset="0"/>
              </a:rPr>
              <a:t>như </a:t>
            </a:r>
            <a:r>
              <a:rPr lang="en-US" sz="3200" smtClean="0">
                <a:latin typeface="Arial-Rounded" panose="020B0500000000000000" pitchFamily="34" charset="0"/>
                <a:ea typeface="Arial-Rounded" panose="020B0500000000000000" pitchFamily="34" charset="0"/>
                <a:cs typeface="Arial-Rounded" panose="020B0500000000000000" pitchFamily="34" charset="0"/>
              </a:rPr>
              <a:t>hội. </a:t>
            </a:r>
            <a:r>
              <a:rPr lang="en-US" sz="3200" dirty="0">
                <a:latin typeface="Arial-Rounded" panose="020B0500000000000000" pitchFamily="34" charset="0"/>
                <a:ea typeface="Arial-Rounded" panose="020B0500000000000000" pitchFamily="34" charset="0"/>
                <a:cs typeface="Arial-Rounded" panose="020B0500000000000000" pitchFamily="34" charset="0"/>
              </a:rPr>
              <a:t>Khi vào cổng, bố dặn: “Các con cẩn </a:t>
            </a:r>
            <a:r>
              <a:rPr lang="en-US" sz="3200" err="1">
                <a:latin typeface="Arial-Rounded" panose="020B0500000000000000" pitchFamily="34" charset="0"/>
                <a:ea typeface="Arial-Rounded" panose="020B0500000000000000" pitchFamily="34" charset="0"/>
                <a:cs typeface="Arial-Rounded" panose="020B0500000000000000" pitchFamily="34" charset="0"/>
              </a:rPr>
              <a:t>thận</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kẻo bị lạc. </a:t>
            </a:r>
            <a:r>
              <a:rPr lang="en-US" sz="3200" dirty="0">
                <a:latin typeface="Arial-Rounded" panose="020B0500000000000000" pitchFamily="34" charset="0"/>
                <a:ea typeface="Arial-Rounded" panose="020B0500000000000000" pitchFamily="34" charset="0"/>
                <a:cs typeface="Arial-Rounded" panose="020B0500000000000000" pitchFamily="34" charset="0"/>
              </a:rPr>
              <a:t>Nếu không may bị lạc, các con nhớ đi ra cổng này. Nhìn kìa, trên cổng có lá cờ </a:t>
            </a:r>
            <a:r>
              <a:rPr lang="en-US" sz="3200">
                <a:latin typeface="Arial-Rounded" panose="020B0500000000000000" pitchFamily="34" charset="0"/>
                <a:ea typeface="Arial-Rounded" panose="020B0500000000000000" pitchFamily="34" charset="0"/>
                <a:cs typeface="Arial-Rounded" panose="020B0500000000000000" pitchFamily="34" charset="0"/>
              </a:rPr>
              <a:t>rất </a:t>
            </a:r>
            <a:r>
              <a:rPr lang="en-US" sz="3200" smtClean="0">
                <a:latin typeface="Arial-Rounded" panose="020B0500000000000000" pitchFamily="34" charset="0"/>
                <a:ea typeface="Arial-Rounded" panose="020B0500000000000000" pitchFamily="34" charset="0"/>
                <a:cs typeface="Arial-Rounded" panose="020B0500000000000000" pitchFamily="34" charset="0"/>
              </a:rPr>
              <a:t>to.”.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5" name="Text Box 1">
            <a:extLst>
              <a:ext uri="{FF2B5EF4-FFF2-40B4-BE49-F238E27FC236}">
                <a16:creationId xmlns:a16="http://schemas.microsoft.com/office/drawing/2014/main" xmlns="" id="{98A4AF01-F555-4E8F-925F-47B14A995921}"/>
              </a:ext>
            </a:extLst>
          </p:cNvPr>
          <p:cNvSpPr txBox="1"/>
          <p:nvPr/>
        </p:nvSpPr>
        <p:spPr>
          <a:xfrm>
            <a:off x="457200" y="3312380"/>
            <a:ext cx="11277599" cy="3046988"/>
          </a:xfrm>
          <a:prstGeom prst="rect">
            <a:avLst/>
          </a:prstGeom>
          <a:noFill/>
        </p:spPr>
        <p:txBody>
          <a:bodyPr wrap="square" rtlCol="0">
            <a:spAutoFit/>
          </a:bodyPr>
          <a:lstStyle/>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Công</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viên</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đẹp</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quá</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cứ</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mải</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mê</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hết</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chỗ</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này</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chỗ</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khác</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Lúc</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ngoảnh</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thì</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đâu</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Nam </a:t>
            </a:r>
            <a:r>
              <a:rPr lang="en-US" sz="320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vừa</a:t>
            </a:r>
            <a:r>
              <a:rPr lang="en-US" sz="320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chạy tìm </a:t>
            </a:r>
            <a:r>
              <a:rPr lang="en-US" sz="320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vừa</a:t>
            </a:r>
            <a:r>
              <a:rPr lang="en-US" sz="320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gọi “Bố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ơi</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ơi</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Hoảng</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hốt</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suýt</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khóc</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Chợt</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Lối</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ra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cổng</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Nhớ</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lời</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dặn</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hướng</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chỉ</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lá</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cờ</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kia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rồi</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mừng</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rỡ</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đang</a:t>
            </a:r>
            <a:r>
              <a:rPr lang="en-US" sz="320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chờ ở </a:t>
            </a:r>
            <a:r>
              <a:rPr lang="en-US"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6" name="Rectangle 65">
            <a:extLst>
              <a:ext uri="{FF2B5EF4-FFF2-40B4-BE49-F238E27FC236}">
                <a16:creationId xmlns:a16="http://schemas.microsoft.com/office/drawing/2014/main" xmlns="" id="{F3ABD12C-60BD-4CB3-90BD-B45B0795A537}"/>
              </a:ext>
            </a:extLst>
          </p:cNvPr>
          <p:cNvSpPr/>
          <p:nvPr/>
        </p:nvSpPr>
        <p:spPr>
          <a:xfrm>
            <a:off x="7807936" y="6243287"/>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50" name="TextBox 49">
            <a:extLst>
              <a:ext uri="{FF2B5EF4-FFF2-40B4-BE49-F238E27FC236}">
                <a16:creationId xmlns:a16="http://schemas.microsoft.com/office/drawing/2014/main" xmlns="" id="{55FE0D17-816F-4FA0-B712-3A6235546DD4}"/>
              </a:ext>
            </a:extLst>
          </p:cNvPr>
          <p:cNvSpPr txBox="1"/>
          <p:nvPr/>
        </p:nvSpPr>
        <p:spPr>
          <a:xfrm>
            <a:off x="1698401" y="404951"/>
            <a:ext cx="8816999" cy="830997"/>
          </a:xfrm>
          <a:prstGeom prst="rect">
            <a:avLst/>
          </a:prstGeom>
          <a:noFill/>
        </p:spPr>
        <p:txBody>
          <a:bodyPr wrap="square" rtlCol="0">
            <a:spAutoFit/>
          </a:bodyPr>
          <a:lstStyle/>
          <a:p>
            <a:pPr algn="ctr"/>
            <a:r>
              <a:rPr lang="en-US" sz="4800" b="1" dirty="0" err="1">
                <a:latin typeface="Arial-Rounded" panose="020B0500000000000000" pitchFamily="34" charset="0"/>
                <a:ea typeface="Arial-Rounded" panose="020B0500000000000000" pitchFamily="34" charset="0"/>
                <a:cs typeface="Arial-Rounded" panose="020B0500000000000000" pitchFamily="34" charset="0"/>
              </a:rPr>
              <a:t>Nếu</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4800" b="1" dirty="0">
                <a:latin typeface="Arial-Rounded" panose="020B0500000000000000" pitchFamily="34" charset="0"/>
                <a:ea typeface="Arial-Rounded" panose="020B0500000000000000" pitchFamily="34" charset="0"/>
                <a:cs typeface="Arial-Rounded" panose="020B0500000000000000" pitchFamily="34" charset="0"/>
              </a:rPr>
              <a:t> may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bị</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lạc</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8">
            <a:extLst>
              <a:ext uri="{FF2B5EF4-FFF2-40B4-BE49-F238E27FC236}">
                <a16:creationId xmlns:a16="http://schemas.microsoft.com/office/drawing/2014/main" xmlns="" id="{D2EB237D-4CA5-41B2-B5D9-9C733195E02C}"/>
              </a:ext>
            </a:extLst>
          </p:cNvPr>
          <p:cNvSpPr/>
          <p:nvPr/>
        </p:nvSpPr>
        <p:spPr>
          <a:xfrm>
            <a:off x="187791" y="91304"/>
            <a:ext cx="3372184"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Đọc nối tiếp đoạn</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7" name="Picture 46">
            <a:extLst>
              <a:ext uri="{FF2B5EF4-FFF2-40B4-BE49-F238E27FC236}">
                <a16:creationId xmlns:a16="http://schemas.microsoft.com/office/drawing/2014/main" xmlns="" id="{55B6514E-1A09-4900-9F0D-E1D21A3AB77F}"/>
              </a:ext>
            </a:extLst>
          </p:cNvPr>
          <p:cNvPicPr>
            <a:picLocks noChangeAspect="1"/>
          </p:cNvPicPr>
          <p:nvPr/>
        </p:nvPicPr>
        <p:blipFill rotWithShape="1">
          <a:blip r:embed="rId8"/>
          <a:srcRect l="20762" t="12636" r="18835" b="29239"/>
          <a:stretch/>
        </p:blipFill>
        <p:spPr>
          <a:xfrm>
            <a:off x="508211" y="1307666"/>
            <a:ext cx="504497" cy="549267"/>
          </a:xfrm>
          <a:prstGeom prst="rect">
            <a:avLst/>
          </a:prstGeom>
        </p:spPr>
      </p:pic>
      <p:pic>
        <p:nvPicPr>
          <p:cNvPr id="48" name="Picture 47">
            <a:extLst>
              <a:ext uri="{FF2B5EF4-FFF2-40B4-BE49-F238E27FC236}">
                <a16:creationId xmlns:a16="http://schemas.microsoft.com/office/drawing/2014/main" xmlns="" id="{4879A650-5359-47EC-88FD-E0D1587E2378}"/>
              </a:ext>
            </a:extLst>
          </p:cNvPr>
          <p:cNvPicPr>
            <a:picLocks noChangeAspect="1"/>
          </p:cNvPicPr>
          <p:nvPr/>
        </p:nvPicPr>
        <p:blipFill rotWithShape="1">
          <a:blip r:embed="rId9"/>
          <a:srcRect l="19799" t="15984" r="19799" b="25890"/>
          <a:stretch/>
        </p:blipFill>
        <p:spPr>
          <a:xfrm>
            <a:off x="508211" y="3327281"/>
            <a:ext cx="504497" cy="549268"/>
          </a:xfrm>
          <a:prstGeom prst="rect">
            <a:avLst/>
          </a:prstGeom>
        </p:spPr>
      </p:pic>
    </p:spTree>
    <p:extLst>
      <p:ext uri="{BB962C8B-B14F-4D97-AF65-F5344CB8AC3E}">
        <p14:creationId xmlns:p14="http://schemas.microsoft.com/office/powerpoint/2010/main" val="1041921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97AB5BFC-7405-443F-893C-F460AC257003}"/>
              </a:ext>
            </a:extLst>
          </p:cNvPr>
          <p:cNvSpPr/>
          <p:nvPr/>
        </p:nvSpPr>
        <p:spPr>
          <a:xfrm>
            <a:off x="5173092" y="4377742"/>
            <a:ext cx="168507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Tiết</a:t>
            </a:r>
            <a:r>
              <a:rPr lang="en-US" sz="5400" b="1" cap="none" spc="0" dirty="0">
                <a:ln/>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2</a:t>
            </a:r>
          </a:p>
        </p:txBody>
      </p:sp>
      <p:pic>
        <p:nvPicPr>
          <p:cNvPr id="2" name="Picture 1">
            <a:extLst>
              <a:ext uri="{FF2B5EF4-FFF2-40B4-BE49-F238E27FC236}">
                <a16:creationId xmlns:a16="http://schemas.microsoft.com/office/drawing/2014/main" xmlns="" id="{2344C57D-6149-4A1E-9939-AE8FBE4A9B31}"/>
              </a:ext>
            </a:extLst>
          </p:cNvPr>
          <p:cNvPicPr>
            <a:picLocks noChangeAspect="1"/>
          </p:cNvPicPr>
          <p:nvPr/>
        </p:nvPicPr>
        <p:blipFill>
          <a:blip r:embed="rId2"/>
          <a:stretch>
            <a:fillRect/>
          </a:stretch>
        </p:blipFill>
        <p:spPr>
          <a:xfrm>
            <a:off x="816406" y="2420024"/>
            <a:ext cx="10559187" cy="2017951"/>
          </a:xfrm>
          <a:prstGeom prst="rect">
            <a:avLst/>
          </a:prstGeom>
        </p:spPr>
      </p:pic>
      <p:sp>
        <p:nvSpPr>
          <p:cNvPr id="5" name="TextBox 4">
            <a:extLst>
              <a:ext uri="{FF2B5EF4-FFF2-40B4-BE49-F238E27FC236}">
                <a16:creationId xmlns:a16="http://schemas.microsoft.com/office/drawing/2014/main" xmlns="" id="{DC7E5474-F5FB-4FCA-ACF5-6D1FD1DED93C}"/>
              </a:ext>
            </a:extLst>
          </p:cNvPr>
          <p:cNvSpPr txBox="1"/>
          <p:nvPr/>
        </p:nvSpPr>
        <p:spPr>
          <a:xfrm>
            <a:off x="635102" y="663206"/>
            <a:ext cx="1253033" cy="249746"/>
          </a:xfrm>
          <a:prstGeom prst="rect">
            <a:avLst/>
          </a:prstGeom>
          <a:noFill/>
        </p:spPr>
        <p:txBody>
          <a:bodyPr wrap="square" rtlCol="0">
            <a:prstTxWarp prst="textArchUp">
              <a:avLst/>
            </a:prstTxWarp>
            <a:spAutoFit/>
          </a:bodyPr>
          <a:lstStyle/>
          <a:p>
            <a:r>
              <a:rPr lang="en-US" sz="19900" b="1" dirty="0">
                <a:ln>
                  <a:solidFill>
                    <a:schemeClr val="bg1"/>
                  </a:solidFill>
                </a:ln>
                <a:solidFill>
                  <a:srgbClr val="F77A08"/>
                </a:solidFill>
                <a:effectLst>
                  <a:outerShdw blurRad="50800" dist="38100" dir="5400000" algn="t" rotWithShape="0">
                    <a:prstClr val="black">
                      <a:alpha val="40000"/>
                    </a:prstClr>
                  </a:outerShdw>
                </a:effectLst>
              </a:rPr>
              <a:t>CHỦ ĐỀ</a:t>
            </a:r>
          </a:p>
        </p:txBody>
      </p:sp>
      <p:sp>
        <p:nvSpPr>
          <p:cNvPr id="6" name="TextBox 5">
            <a:extLst>
              <a:ext uri="{FF2B5EF4-FFF2-40B4-BE49-F238E27FC236}">
                <a16:creationId xmlns:a16="http://schemas.microsoft.com/office/drawing/2014/main" xmlns="" id="{949377BB-54E7-46DE-B89F-AE7159A7E714}"/>
              </a:ext>
            </a:extLst>
          </p:cNvPr>
          <p:cNvSpPr txBox="1"/>
          <p:nvPr/>
        </p:nvSpPr>
        <p:spPr>
          <a:xfrm>
            <a:off x="1021472" y="699749"/>
            <a:ext cx="480291" cy="1323439"/>
          </a:xfrm>
          <a:prstGeom prst="rect">
            <a:avLst/>
          </a:prstGeom>
          <a:noFill/>
        </p:spPr>
        <p:txBody>
          <a:bodyPr wrap="square" rtlCol="0">
            <a:spAutoFit/>
          </a:bodyPr>
          <a:lstStyle/>
          <a:p>
            <a:pPr algn="ctr"/>
            <a:r>
              <a:rPr lang="en-US" sz="8000" b="1" dirty="0">
                <a:ln>
                  <a:solidFill>
                    <a:schemeClr val="bg1"/>
                  </a:solidFill>
                </a:ln>
                <a:solidFill>
                  <a:srgbClr val="F77A08"/>
                </a:solidFill>
                <a:effectLst>
                  <a:outerShdw blurRad="50800" dist="38100" dir="5400000" algn="t" rotWithShape="0">
                    <a:prstClr val="black">
                      <a:alpha val="40000"/>
                    </a:prstClr>
                  </a:outerShdw>
                </a:effectLst>
                <a:latin typeface="Arial Black" panose="020B0A04020102020204" pitchFamily="34" charset="0"/>
              </a:rPr>
              <a:t>4</a:t>
            </a:r>
          </a:p>
        </p:txBody>
      </p:sp>
      <p:pic>
        <p:nvPicPr>
          <p:cNvPr id="7" name="Picture 6">
            <a:extLst>
              <a:ext uri="{FF2B5EF4-FFF2-40B4-BE49-F238E27FC236}">
                <a16:creationId xmlns:a16="http://schemas.microsoft.com/office/drawing/2014/main" xmlns="" id="{837A32EA-7DD6-4A4B-89C0-9AACE639F05B}"/>
              </a:ext>
            </a:extLst>
          </p:cNvPr>
          <p:cNvPicPr>
            <a:picLocks noChangeAspect="1"/>
          </p:cNvPicPr>
          <p:nvPr/>
        </p:nvPicPr>
        <p:blipFill>
          <a:blip r:embed="rId3"/>
          <a:stretch>
            <a:fillRect/>
          </a:stretch>
        </p:blipFill>
        <p:spPr>
          <a:xfrm>
            <a:off x="2644515" y="237337"/>
            <a:ext cx="8735745" cy="1351229"/>
          </a:xfrm>
          <a:prstGeom prst="rect">
            <a:avLst/>
          </a:prstGeom>
        </p:spPr>
      </p:pic>
    </p:spTree>
    <p:extLst>
      <p:ext uri="{BB962C8B-B14F-4D97-AF65-F5344CB8AC3E}">
        <p14:creationId xmlns:p14="http://schemas.microsoft.com/office/powerpoint/2010/main" val="2811909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6">
            <a:extLst>
              <a:ext uri="{FF2B5EF4-FFF2-40B4-BE49-F238E27FC236}">
                <a16:creationId xmlns:a16="http://schemas.microsoft.com/office/drawing/2014/main" xmlns="" id="{1E39E57A-624B-4683-BA1E-80DBCB0453BD}"/>
              </a:ext>
            </a:extLst>
          </p:cNvPr>
          <p:cNvSpPr txBox="1"/>
          <p:nvPr/>
        </p:nvSpPr>
        <p:spPr>
          <a:xfrm>
            <a:off x="7986141" y="1704630"/>
            <a:ext cx="1354858"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03</a:t>
            </a:r>
            <a:endParaRPr lang="zh-CN" altLang="en-US" sz="9000" dirty="0">
              <a:solidFill>
                <a:schemeClr val="tx2"/>
              </a:solidFill>
              <a:cs typeface="+mn-ea"/>
              <a:sym typeface="+mn-lt"/>
            </a:endParaRPr>
          </a:p>
        </p:txBody>
      </p:sp>
      <p:pic>
        <p:nvPicPr>
          <p:cNvPr id="6" name="Picture 5">
            <a:extLst>
              <a:ext uri="{FF2B5EF4-FFF2-40B4-BE49-F238E27FC236}">
                <a16:creationId xmlns:a16="http://schemas.microsoft.com/office/drawing/2014/main" xmlns="" id="{C596DC48-6B63-4D25-999B-5AD0E50F0486}"/>
              </a:ext>
            </a:extLst>
          </p:cNvPr>
          <p:cNvPicPr>
            <a:picLocks noChangeAspect="1"/>
          </p:cNvPicPr>
          <p:nvPr/>
        </p:nvPicPr>
        <p:blipFill>
          <a:blip r:embed="rId2"/>
          <a:stretch>
            <a:fillRect/>
          </a:stretch>
        </p:blipFill>
        <p:spPr>
          <a:xfrm>
            <a:off x="5461078" y="2763599"/>
            <a:ext cx="6385929" cy="2005758"/>
          </a:xfrm>
          <a:prstGeom prst="rect">
            <a:avLst/>
          </a:prstGeom>
        </p:spPr>
      </p:pic>
    </p:spTree>
    <p:extLst>
      <p:ext uri="{BB962C8B-B14F-4D97-AF65-F5344CB8AC3E}">
        <p14:creationId xmlns:p14="http://schemas.microsoft.com/office/powerpoint/2010/main" val="606626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par>
                          <p:cTn id="8" fill="hold">
                            <p:stCondLst>
                              <p:cond delay="1000"/>
                            </p:stCondLst>
                            <p:childTnLst>
                              <p:par>
                                <p:cTn id="9" presetID="50" presetClass="entr" presetSubtype="0" decel="10000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xmlns="" id="{59C291E6-312A-4BBD-9F11-7553900934AE}"/>
              </a:ext>
            </a:extLst>
          </p:cNvPr>
          <p:cNvGrpSpPr/>
          <p:nvPr/>
        </p:nvGrpSpPr>
        <p:grpSpPr>
          <a:xfrm>
            <a:off x="0" y="6557554"/>
            <a:ext cx="12194509" cy="328254"/>
            <a:chOff x="0" y="6557554"/>
            <a:chExt cx="12194509" cy="328254"/>
          </a:xfrm>
        </p:grpSpPr>
        <p:sp>
          <p:nvSpPr>
            <p:cNvPr id="40" name="Rectangle 39">
              <a:extLst>
                <a:ext uri="{FF2B5EF4-FFF2-40B4-BE49-F238E27FC236}">
                  <a16:creationId xmlns:a16="http://schemas.microsoft.com/office/drawing/2014/main" xmlns="" id="{D5A02B34-75D5-4218-8A7D-6CA0ECE28426}"/>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B2F1EE1B-CB3C-4963-9062-92A42658AB0F}"/>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CFC76FCA-8C18-46C0-B4DD-B467A4B2FD01}"/>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306D7EE8-7B5E-4356-96A3-52B893F7E6E7}"/>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B23BE527-4367-41BF-97D9-48B73C626D1E}"/>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 Box 1">
            <a:extLst>
              <a:ext uri="{FF2B5EF4-FFF2-40B4-BE49-F238E27FC236}">
                <a16:creationId xmlns:a16="http://schemas.microsoft.com/office/drawing/2014/main" xmlns="" id="{E45F752F-AA8C-44E6-AB61-4FB62AB1A2B8}"/>
              </a:ext>
            </a:extLst>
          </p:cNvPr>
          <p:cNvSpPr txBox="1"/>
          <p:nvPr/>
        </p:nvSpPr>
        <p:spPr>
          <a:xfrm>
            <a:off x="427325" y="4357539"/>
            <a:ext cx="11277599" cy="101566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52" name="Group 51">
            <a:extLst>
              <a:ext uri="{FF2B5EF4-FFF2-40B4-BE49-F238E27FC236}">
                <a16:creationId xmlns:a16="http://schemas.microsoft.com/office/drawing/2014/main" xmlns="" id="{ECBE84FE-2B57-4ED6-8620-153E3512C48F}"/>
              </a:ext>
            </a:extLst>
          </p:cNvPr>
          <p:cNvGrpSpPr/>
          <p:nvPr/>
        </p:nvGrpSpPr>
        <p:grpSpPr>
          <a:xfrm>
            <a:off x="9533493" y="240305"/>
            <a:ext cx="2621066" cy="1098316"/>
            <a:chOff x="8864213" y="217035"/>
            <a:chExt cx="2621066" cy="1098316"/>
          </a:xfrm>
        </p:grpSpPr>
        <p:pic>
          <p:nvPicPr>
            <p:cNvPr id="53" name="Picture 52" descr="A picture containing text, silhouette&#10;&#10;Description automatically generated">
              <a:extLst>
                <a:ext uri="{FF2B5EF4-FFF2-40B4-BE49-F238E27FC236}">
                  <a16:creationId xmlns:a16="http://schemas.microsoft.com/office/drawing/2014/main" xmlns="" id="{8D751AFB-7BFA-4F06-9DF0-CF128080F0B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8864213" y="217035"/>
              <a:ext cx="1704823" cy="953636"/>
            </a:xfrm>
            <a:prstGeom prst="rect">
              <a:avLst/>
            </a:prstGeom>
          </p:spPr>
        </p:pic>
        <p:pic>
          <p:nvPicPr>
            <p:cNvPr id="54" name="Picture 53" descr="A picture containing text, silhouette&#10;&#10;Description automatically generated">
              <a:extLst>
                <a:ext uri="{FF2B5EF4-FFF2-40B4-BE49-F238E27FC236}">
                  <a16:creationId xmlns:a16="http://schemas.microsoft.com/office/drawing/2014/main" xmlns="" id="{CDC83907-AA86-4220-93C4-0AD537A69DA7}"/>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9780456" y="361715"/>
              <a:ext cx="1704823" cy="953636"/>
            </a:xfrm>
            <a:prstGeom prst="rect">
              <a:avLst/>
            </a:prstGeom>
          </p:spPr>
        </p:pic>
      </p:grpSp>
      <p:grpSp>
        <p:nvGrpSpPr>
          <p:cNvPr id="55" name="Group 54">
            <a:extLst>
              <a:ext uri="{FF2B5EF4-FFF2-40B4-BE49-F238E27FC236}">
                <a16:creationId xmlns:a16="http://schemas.microsoft.com/office/drawing/2014/main" xmlns="" id="{870E3477-8AEB-438D-83EB-7012A33D311A}"/>
              </a:ext>
            </a:extLst>
          </p:cNvPr>
          <p:cNvGrpSpPr/>
          <p:nvPr/>
        </p:nvGrpSpPr>
        <p:grpSpPr>
          <a:xfrm>
            <a:off x="11733474" y="-3374"/>
            <a:ext cx="421085" cy="984675"/>
            <a:chOff x="7704732" y="0"/>
            <a:chExt cx="421085" cy="984675"/>
          </a:xfrm>
        </p:grpSpPr>
        <p:cxnSp>
          <p:nvCxnSpPr>
            <p:cNvPr id="56" name="Straight Connector 55">
              <a:extLst>
                <a:ext uri="{FF2B5EF4-FFF2-40B4-BE49-F238E27FC236}">
                  <a16:creationId xmlns:a16="http://schemas.microsoft.com/office/drawing/2014/main" xmlns="" id="{4EC6AFDD-65A8-442B-9C5A-33FA99CF22C4}"/>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57" name="Star: 5 Points 56">
              <a:extLst>
                <a:ext uri="{FF2B5EF4-FFF2-40B4-BE49-F238E27FC236}">
                  <a16:creationId xmlns:a16="http://schemas.microsoft.com/office/drawing/2014/main" xmlns="" id="{11C22A1F-8953-4FE7-B43F-4E7DEDDEC457}"/>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xmlns="" id="{499B1D8F-ACEE-4C98-B4F2-C5C39C528238}"/>
              </a:ext>
            </a:extLst>
          </p:cNvPr>
          <p:cNvGrpSpPr/>
          <p:nvPr/>
        </p:nvGrpSpPr>
        <p:grpSpPr>
          <a:xfrm>
            <a:off x="11188980" y="-3374"/>
            <a:ext cx="693701" cy="1585674"/>
            <a:chOff x="7568424" y="0"/>
            <a:chExt cx="693701" cy="1585674"/>
          </a:xfrm>
        </p:grpSpPr>
        <p:cxnSp>
          <p:nvCxnSpPr>
            <p:cNvPr id="59" name="Straight Connector 58">
              <a:extLst>
                <a:ext uri="{FF2B5EF4-FFF2-40B4-BE49-F238E27FC236}">
                  <a16:creationId xmlns:a16="http://schemas.microsoft.com/office/drawing/2014/main" xmlns="" id="{72EB0CB6-3383-4ED6-B419-D89F0E048116}"/>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0" name="Star: 5 Points 59">
              <a:extLst>
                <a:ext uri="{FF2B5EF4-FFF2-40B4-BE49-F238E27FC236}">
                  <a16:creationId xmlns:a16="http://schemas.microsoft.com/office/drawing/2014/main" xmlns="" id="{47DE65D3-ACD5-4A21-A254-ACBFF49CABFE}"/>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xmlns="" id="{9F32D167-25E6-4884-B48E-469EDA4D5188}"/>
              </a:ext>
            </a:extLst>
          </p:cNvPr>
          <p:cNvGrpSpPr/>
          <p:nvPr/>
        </p:nvGrpSpPr>
        <p:grpSpPr>
          <a:xfrm>
            <a:off x="10995445" y="-3374"/>
            <a:ext cx="264401" cy="706837"/>
            <a:chOff x="7783591" y="0"/>
            <a:chExt cx="264401" cy="706837"/>
          </a:xfrm>
        </p:grpSpPr>
        <p:cxnSp>
          <p:nvCxnSpPr>
            <p:cNvPr id="62" name="Straight Connector 61">
              <a:extLst>
                <a:ext uri="{FF2B5EF4-FFF2-40B4-BE49-F238E27FC236}">
                  <a16:creationId xmlns:a16="http://schemas.microsoft.com/office/drawing/2014/main" xmlns="" id="{FDDD94BB-97EB-4119-96F9-E0CA32503981}"/>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3" name="Star: 5 Points 62">
              <a:extLst>
                <a:ext uri="{FF2B5EF4-FFF2-40B4-BE49-F238E27FC236}">
                  <a16:creationId xmlns:a16="http://schemas.microsoft.com/office/drawing/2014/main" xmlns="" id="{E79D90F2-C00E-4785-895D-A5BB6C93ADB7}"/>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Rounded Corners 37">
            <a:extLst>
              <a:ext uri="{FF2B5EF4-FFF2-40B4-BE49-F238E27FC236}">
                <a16:creationId xmlns:a16="http://schemas.microsoft.com/office/drawing/2014/main" xmlns="" id="{990E1D99-C273-4C0D-906C-9473B664EF48}"/>
              </a:ext>
            </a:extLst>
          </p:cNvPr>
          <p:cNvSpPr/>
          <p:nvPr/>
        </p:nvSpPr>
        <p:spPr>
          <a:xfrm>
            <a:off x="1568216" y="1133202"/>
            <a:ext cx="8843921" cy="5205550"/>
          </a:xfrm>
          <a:prstGeom prst="roundRect">
            <a:avLst>
              <a:gd name="adj" fmla="val 11959"/>
            </a:avLst>
          </a:prstGeom>
          <a:blipFill dpi="0" rotWithShape="1">
            <a:blip r:embed="rId7">
              <a:alphaModFix amt="25000"/>
            </a:blip>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Text Box 1">
            <a:extLst>
              <a:ext uri="{FF2B5EF4-FFF2-40B4-BE49-F238E27FC236}">
                <a16:creationId xmlns:a16="http://schemas.microsoft.com/office/drawing/2014/main" xmlns="" id="{A1DBDA60-77EA-445D-9924-A5249EE0C52C}"/>
              </a:ext>
            </a:extLst>
          </p:cNvPr>
          <p:cNvSpPr txBox="1"/>
          <p:nvPr/>
        </p:nvSpPr>
        <p:spPr>
          <a:xfrm>
            <a:off x="561146" y="717570"/>
            <a:ext cx="11277599" cy="206210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3200" err="1">
                <a:latin typeface="Arial-Rounded" panose="020B0500000000000000" pitchFamily="34" charset="0"/>
                <a:ea typeface="Arial-Rounded" panose="020B0500000000000000" pitchFamily="34" charset="0"/>
                <a:cs typeface="Arial-Rounded" panose="020B0500000000000000" pitchFamily="34" charset="0"/>
              </a:rPr>
              <a:t>Sáng</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Chủ </a:t>
            </a:r>
            <a:r>
              <a:rPr lang="en-US" sz="3200" dirty="0">
                <a:latin typeface="Arial-Rounded" panose="020B0500000000000000" pitchFamily="34" charset="0"/>
                <a:ea typeface="Arial-Rounded" panose="020B0500000000000000" pitchFamily="34" charset="0"/>
                <a:cs typeface="Arial-Rounded" panose="020B0500000000000000" pitchFamily="34" charset="0"/>
              </a:rPr>
              <a:t>nhật, bố cho Nam và em đi công viên. Công viên đông </a:t>
            </a:r>
            <a:r>
              <a:rPr lang="en-US" sz="3200">
                <a:latin typeface="Arial-Rounded" panose="020B0500000000000000" pitchFamily="34" charset="0"/>
                <a:ea typeface="Arial-Rounded" panose="020B0500000000000000" pitchFamily="34" charset="0"/>
                <a:cs typeface="Arial-Rounded" panose="020B0500000000000000" pitchFamily="34" charset="0"/>
              </a:rPr>
              <a:t>như </a:t>
            </a:r>
            <a:r>
              <a:rPr lang="en-US" sz="3200" smtClean="0">
                <a:latin typeface="Arial-Rounded" panose="020B0500000000000000" pitchFamily="34" charset="0"/>
                <a:ea typeface="Arial-Rounded" panose="020B0500000000000000" pitchFamily="34" charset="0"/>
                <a:cs typeface="Arial-Rounded" panose="020B0500000000000000" pitchFamily="34" charset="0"/>
              </a:rPr>
              <a:t>hội. </a:t>
            </a:r>
            <a:r>
              <a:rPr lang="en-US" sz="3200" dirty="0">
                <a:latin typeface="Arial-Rounded" panose="020B0500000000000000" pitchFamily="34" charset="0"/>
                <a:ea typeface="Arial-Rounded" panose="020B0500000000000000" pitchFamily="34" charset="0"/>
                <a:cs typeface="Arial-Rounded" panose="020B0500000000000000" pitchFamily="34" charset="0"/>
              </a:rPr>
              <a:t>Khi vào cổng, bố dặn: “Các con cẩn </a:t>
            </a:r>
            <a:r>
              <a:rPr lang="en-US" sz="3200" err="1">
                <a:latin typeface="Arial-Rounded" panose="020B0500000000000000" pitchFamily="34" charset="0"/>
                <a:ea typeface="Arial-Rounded" panose="020B0500000000000000" pitchFamily="34" charset="0"/>
                <a:cs typeface="Arial-Rounded" panose="020B0500000000000000" pitchFamily="34" charset="0"/>
              </a:rPr>
              <a:t>thận</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kẻo bị lạc. </a:t>
            </a:r>
            <a:r>
              <a:rPr lang="en-US" sz="3200" dirty="0">
                <a:latin typeface="Arial-Rounded" panose="020B0500000000000000" pitchFamily="34" charset="0"/>
                <a:ea typeface="Arial-Rounded" panose="020B0500000000000000" pitchFamily="34" charset="0"/>
                <a:cs typeface="Arial-Rounded" panose="020B0500000000000000" pitchFamily="34" charset="0"/>
              </a:rPr>
              <a:t>Nếu không may bị lạc, các con nhớ đi ra cổng này. Nhìn kìa, trên cổng có lá cờ </a:t>
            </a:r>
            <a:r>
              <a:rPr lang="en-US" sz="3200">
                <a:latin typeface="Arial-Rounded" panose="020B0500000000000000" pitchFamily="34" charset="0"/>
                <a:ea typeface="Arial-Rounded" panose="020B0500000000000000" pitchFamily="34" charset="0"/>
                <a:cs typeface="Arial-Rounded" panose="020B0500000000000000" pitchFamily="34" charset="0"/>
              </a:rPr>
              <a:t>rất </a:t>
            </a:r>
            <a:r>
              <a:rPr lang="en-US" sz="3200" smtClean="0">
                <a:latin typeface="Arial-Rounded" panose="020B0500000000000000" pitchFamily="34" charset="0"/>
                <a:ea typeface="Arial-Rounded" panose="020B0500000000000000" pitchFamily="34" charset="0"/>
                <a:cs typeface="Arial-Rounded" panose="020B0500000000000000" pitchFamily="34" charset="0"/>
              </a:rPr>
              <a:t>to.”.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5" name="Text Box 1">
            <a:extLst>
              <a:ext uri="{FF2B5EF4-FFF2-40B4-BE49-F238E27FC236}">
                <a16:creationId xmlns:a16="http://schemas.microsoft.com/office/drawing/2014/main" xmlns="" id="{98A4AF01-F555-4E8F-925F-47B14A995921}"/>
              </a:ext>
            </a:extLst>
          </p:cNvPr>
          <p:cNvSpPr txBox="1"/>
          <p:nvPr/>
        </p:nvSpPr>
        <p:spPr>
          <a:xfrm>
            <a:off x="517210" y="2678728"/>
            <a:ext cx="11277599" cy="3046988"/>
          </a:xfrm>
          <a:prstGeom prst="rect">
            <a:avLst/>
          </a:prstGeom>
          <a:noFill/>
        </p:spPr>
        <p:txBody>
          <a:bodyPr wrap="square" rtlCol="0">
            <a:spAutoFit/>
          </a:bodyPr>
          <a:lstStyle/>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Công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quá</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mải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mê</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hết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Lúc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ngoảnh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err="1">
                <a:latin typeface="Arial-Rounded" panose="020B0500000000000000" pitchFamily="34" charset="0"/>
                <a:ea typeface="Arial-Rounded" panose="020B0500000000000000" pitchFamily="34" charset="0"/>
                <a:cs typeface="Arial-Rounded" panose="020B0500000000000000" pitchFamily="34" charset="0"/>
              </a:rPr>
              <a:t>vừa</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chạy tìm </a:t>
            </a:r>
            <a:r>
              <a:rPr lang="en-US" sz="3200" err="1">
                <a:latin typeface="Arial-Rounded" panose="020B0500000000000000" pitchFamily="34" charset="0"/>
                <a:ea typeface="Arial-Rounded" panose="020B0500000000000000" pitchFamily="34" charset="0"/>
                <a:cs typeface="Arial-Rounded" panose="020B0500000000000000" pitchFamily="34" charset="0"/>
              </a:rPr>
              <a:t>vừa</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gọi “Bố </a:t>
            </a:r>
            <a:r>
              <a:rPr lang="en-US" sz="3200" dirty="0" err="1">
                <a:latin typeface="Arial-Rounded" panose="020B0500000000000000" pitchFamily="34" charset="0"/>
                <a:ea typeface="Arial-Rounded" panose="020B0500000000000000" pitchFamily="34" charset="0"/>
                <a:cs typeface="Arial-Rounded" panose="020B0500000000000000" pitchFamily="34" charset="0"/>
              </a:rPr>
              <a:t>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Hoảng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hốt</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suýt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khóc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Chợt</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Lối</a:t>
            </a:r>
            <a:r>
              <a:rPr lang="en-US" sz="3200" dirty="0">
                <a:latin typeface="Arial-Rounded" panose="020B0500000000000000" pitchFamily="34" charset="0"/>
                <a:ea typeface="Arial-Rounded" panose="020B0500000000000000" pitchFamily="34" charset="0"/>
                <a:cs typeface="Arial-Rounded" panose="020B0500000000000000" pitchFamily="34" charset="0"/>
              </a:rPr>
              <a:t> ra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200" dirty="0">
                <a:latin typeface="Arial-Rounded" panose="020B0500000000000000" pitchFamily="34" charset="0"/>
                <a:ea typeface="Arial-Rounded" panose="020B0500000000000000" pitchFamily="34" charset="0"/>
                <a:cs typeface="Arial-Rounded" panose="020B0500000000000000" pitchFamily="34" charset="0"/>
              </a:rPr>
              <a:t>. “A,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cờ</a:t>
            </a:r>
            <a:r>
              <a:rPr lang="en-US" sz="3200" dirty="0">
                <a:latin typeface="Arial-Rounded" panose="020B0500000000000000" pitchFamily="34" charset="0"/>
                <a:ea typeface="Arial-Rounded" panose="020B0500000000000000" pitchFamily="34" charset="0"/>
                <a:cs typeface="Arial-Rounded" panose="020B0500000000000000" pitchFamily="34" charset="0"/>
              </a:rPr>
              <a:t> kia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mừng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err="1">
                <a:latin typeface="Arial-Rounded" panose="020B0500000000000000" pitchFamily="34" charset="0"/>
                <a:ea typeface="Arial-Rounded" panose="020B0500000000000000" pitchFamily="34" charset="0"/>
                <a:cs typeface="Arial-Rounded" panose="020B0500000000000000" pitchFamily="34" charset="0"/>
              </a:rPr>
              <a:t>em</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đang chờ </a:t>
            </a:r>
            <a:r>
              <a:rPr lang="en-US" sz="3200" dirty="0">
                <a:latin typeface="Arial-Rounded" panose="020B0500000000000000" pitchFamily="34" charset="0"/>
                <a:ea typeface="Arial-Rounded" panose="020B0500000000000000" pitchFamily="34" charset="0"/>
                <a:cs typeface="Arial-Rounded" panose="020B0500000000000000" pitchFamily="34" charset="0"/>
              </a:rPr>
              <a:t>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6" name="Rectangle 65">
            <a:extLst>
              <a:ext uri="{FF2B5EF4-FFF2-40B4-BE49-F238E27FC236}">
                <a16:creationId xmlns:a16="http://schemas.microsoft.com/office/drawing/2014/main" xmlns="" id="{F3ABD12C-60BD-4CB3-90BD-B45B0795A537}"/>
              </a:ext>
            </a:extLst>
          </p:cNvPr>
          <p:cNvSpPr/>
          <p:nvPr/>
        </p:nvSpPr>
        <p:spPr>
          <a:xfrm>
            <a:off x="7779318" y="5507207"/>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50" name="TextBox 49">
            <a:extLst>
              <a:ext uri="{FF2B5EF4-FFF2-40B4-BE49-F238E27FC236}">
                <a16:creationId xmlns:a16="http://schemas.microsoft.com/office/drawing/2014/main" xmlns="" id="{55FE0D17-816F-4FA0-B712-3A6235546DD4}"/>
              </a:ext>
            </a:extLst>
          </p:cNvPr>
          <p:cNvSpPr txBox="1"/>
          <p:nvPr/>
        </p:nvSpPr>
        <p:spPr>
          <a:xfrm>
            <a:off x="1706125" y="37722"/>
            <a:ext cx="8816999" cy="646331"/>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Nếu</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600" b="1" dirty="0">
                <a:latin typeface="Arial-Rounded" panose="020B0500000000000000" pitchFamily="34" charset="0"/>
                <a:ea typeface="Arial-Rounded" panose="020B0500000000000000" pitchFamily="34" charset="0"/>
                <a:cs typeface="Arial-Rounded" panose="020B0500000000000000" pitchFamily="34" charset="0"/>
              </a:rPr>
              <a:t> may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bị</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lạc</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8">
            <a:extLst>
              <a:ext uri="{FF2B5EF4-FFF2-40B4-BE49-F238E27FC236}">
                <a16:creationId xmlns:a16="http://schemas.microsoft.com/office/drawing/2014/main" xmlns="" id="{C268B83B-9715-4F85-9874-4AC381182FD4}"/>
              </a:ext>
            </a:extLst>
          </p:cNvPr>
          <p:cNvSpPr/>
          <p:nvPr/>
        </p:nvSpPr>
        <p:spPr>
          <a:xfrm>
            <a:off x="745804" y="5680626"/>
            <a:ext cx="11327259" cy="769441"/>
          </a:xfrm>
          <a:prstGeom prst="rect">
            <a:avLst/>
          </a:prstGeom>
        </p:spPr>
        <p:txBody>
          <a:bodyPr wrap="square">
            <a:spAutoFit/>
          </a:bodyPr>
          <a:lstStyle/>
          <a:p>
            <a:r>
              <a:rPr lang="en-US" sz="44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a. </a:t>
            </a:r>
            <a:r>
              <a:rPr lang="en-US" sz="4400" b="1"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Bố</a:t>
            </a:r>
            <a:r>
              <a:rPr lang="en-US" sz="44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cho</a:t>
            </a:r>
            <a:r>
              <a:rPr lang="en-US" sz="4400" b="1">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smtClean="0">
                <a:solidFill>
                  <a:srgbClr val="0089D1"/>
                </a:solidFill>
                <a:latin typeface="Arial-Rounded" panose="020B0500000000000000" pitchFamily="34" charset="0"/>
                <a:ea typeface="Arial-Rounded" panose="020B0500000000000000" pitchFamily="34" charset="0"/>
                <a:cs typeface="Arial-Rounded" panose="020B0500000000000000" pitchFamily="34" charset="0"/>
              </a:rPr>
              <a:t>Nam và em đi </a:t>
            </a:r>
            <a:r>
              <a:rPr lang="en-US" sz="4400" b="1"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chơi</a:t>
            </a:r>
            <a:r>
              <a:rPr lang="en-US" sz="44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ở </a:t>
            </a:r>
            <a:r>
              <a:rPr lang="en-US" sz="4400" b="1"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đâu</a:t>
            </a:r>
            <a:r>
              <a:rPr lang="en-US" sz="44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48" name="Straight Connector 47"/>
          <p:cNvCxnSpPr/>
          <p:nvPr/>
        </p:nvCxnSpPr>
        <p:spPr>
          <a:xfrm>
            <a:off x="4394629" y="1193940"/>
            <a:ext cx="612849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690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xmlns="" id="{59C291E6-312A-4BBD-9F11-7553900934AE}"/>
              </a:ext>
            </a:extLst>
          </p:cNvPr>
          <p:cNvGrpSpPr/>
          <p:nvPr/>
        </p:nvGrpSpPr>
        <p:grpSpPr>
          <a:xfrm>
            <a:off x="0" y="6557554"/>
            <a:ext cx="12194509" cy="328254"/>
            <a:chOff x="0" y="6557554"/>
            <a:chExt cx="12194509" cy="328254"/>
          </a:xfrm>
        </p:grpSpPr>
        <p:sp>
          <p:nvSpPr>
            <p:cNvPr id="40" name="Rectangle 39">
              <a:extLst>
                <a:ext uri="{FF2B5EF4-FFF2-40B4-BE49-F238E27FC236}">
                  <a16:creationId xmlns:a16="http://schemas.microsoft.com/office/drawing/2014/main" xmlns="" id="{D5A02B34-75D5-4218-8A7D-6CA0ECE28426}"/>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B2F1EE1B-CB3C-4963-9062-92A42658AB0F}"/>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CFC76FCA-8C18-46C0-B4DD-B467A4B2FD01}"/>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306D7EE8-7B5E-4356-96A3-52B893F7E6E7}"/>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B23BE527-4367-41BF-97D9-48B73C626D1E}"/>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 Box 1">
            <a:extLst>
              <a:ext uri="{FF2B5EF4-FFF2-40B4-BE49-F238E27FC236}">
                <a16:creationId xmlns:a16="http://schemas.microsoft.com/office/drawing/2014/main" xmlns="" id="{E45F752F-AA8C-44E6-AB61-4FB62AB1A2B8}"/>
              </a:ext>
            </a:extLst>
          </p:cNvPr>
          <p:cNvSpPr txBox="1"/>
          <p:nvPr/>
        </p:nvSpPr>
        <p:spPr>
          <a:xfrm>
            <a:off x="427325" y="4357539"/>
            <a:ext cx="11277599" cy="101566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52" name="Group 51">
            <a:extLst>
              <a:ext uri="{FF2B5EF4-FFF2-40B4-BE49-F238E27FC236}">
                <a16:creationId xmlns:a16="http://schemas.microsoft.com/office/drawing/2014/main" xmlns="" id="{ECBE84FE-2B57-4ED6-8620-153E3512C48F}"/>
              </a:ext>
            </a:extLst>
          </p:cNvPr>
          <p:cNvGrpSpPr/>
          <p:nvPr/>
        </p:nvGrpSpPr>
        <p:grpSpPr>
          <a:xfrm>
            <a:off x="9533493" y="240305"/>
            <a:ext cx="2621066" cy="1098316"/>
            <a:chOff x="8864213" y="217035"/>
            <a:chExt cx="2621066" cy="1098316"/>
          </a:xfrm>
        </p:grpSpPr>
        <p:pic>
          <p:nvPicPr>
            <p:cNvPr id="53" name="Picture 52" descr="A picture containing text, silhouette&#10;&#10;Description automatically generated">
              <a:extLst>
                <a:ext uri="{FF2B5EF4-FFF2-40B4-BE49-F238E27FC236}">
                  <a16:creationId xmlns:a16="http://schemas.microsoft.com/office/drawing/2014/main" xmlns="" id="{8D751AFB-7BFA-4F06-9DF0-CF128080F0B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8864213" y="217035"/>
              <a:ext cx="1704823" cy="953636"/>
            </a:xfrm>
            <a:prstGeom prst="rect">
              <a:avLst/>
            </a:prstGeom>
          </p:spPr>
        </p:pic>
        <p:pic>
          <p:nvPicPr>
            <p:cNvPr id="54" name="Picture 53" descr="A picture containing text, silhouette&#10;&#10;Description automatically generated">
              <a:extLst>
                <a:ext uri="{FF2B5EF4-FFF2-40B4-BE49-F238E27FC236}">
                  <a16:creationId xmlns:a16="http://schemas.microsoft.com/office/drawing/2014/main" xmlns="" id="{CDC83907-AA86-4220-93C4-0AD537A69DA7}"/>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9780456" y="361715"/>
              <a:ext cx="1704823" cy="953636"/>
            </a:xfrm>
            <a:prstGeom prst="rect">
              <a:avLst/>
            </a:prstGeom>
          </p:spPr>
        </p:pic>
      </p:grpSp>
      <p:grpSp>
        <p:nvGrpSpPr>
          <p:cNvPr id="55" name="Group 54">
            <a:extLst>
              <a:ext uri="{FF2B5EF4-FFF2-40B4-BE49-F238E27FC236}">
                <a16:creationId xmlns:a16="http://schemas.microsoft.com/office/drawing/2014/main" xmlns="" id="{870E3477-8AEB-438D-83EB-7012A33D311A}"/>
              </a:ext>
            </a:extLst>
          </p:cNvPr>
          <p:cNvGrpSpPr/>
          <p:nvPr/>
        </p:nvGrpSpPr>
        <p:grpSpPr>
          <a:xfrm>
            <a:off x="11733474" y="-3374"/>
            <a:ext cx="421085" cy="984675"/>
            <a:chOff x="7704732" y="0"/>
            <a:chExt cx="421085" cy="984675"/>
          </a:xfrm>
        </p:grpSpPr>
        <p:cxnSp>
          <p:nvCxnSpPr>
            <p:cNvPr id="56" name="Straight Connector 55">
              <a:extLst>
                <a:ext uri="{FF2B5EF4-FFF2-40B4-BE49-F238E27FC236}">
                  <a16:creationId xmlns:a16="http://schemas.microsoft.com/office/drawing/2014/main" xmlns="" id="{4EC6AFDD-65A8-442B-9C5A-33FA99CF22C4}"/>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57" name="Star: 5 Points 56">
              <a:extLst>
                <a:ext uri="{FF2B5EF4-FFF2-40B4-BE49-F238E27FC236}">
                  <a16:creationId xmlns:a16="http://schemas.microsoft.com/office/drawing/2014/main" xmlns="" id="{11C22A1F-8953-4FE7-B43F-4E7DEDDEC457}"/>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xmlns="" id="{499B1D8F-ACEE-4C98-B4F2-C5C39C528238}"/>
              </a:ext>
            </a:extLst>
          </p:cNvPr>
          <p:cNvGrpSpPr/>
          <p:nvPr/>
        </p:nvGrpSpPr>
        <p:grpSpPr>
          <a:xfrm>
            <a:off x="11188980" y="-3374"/>
            <a:ext cx="693701" cy="1585674"/>
            <a:chOff x="7568424" y="0"/>
            <a:chExt cx="693701" cy="1585674"/>
          </a:xfrm>
        </p:grpSpPr>
        <p:cxnSp>
          <p:nvCxnSpPr>
            <p:cNvPr id="59" name="Straight Connector 58">
              <a:extLst>
                <a:ext uri="{FF2B5EF4-FFF2-40B4-BE49-F238E27FC236}">
                  <a16:creationId xmlns:a16="http://schemas.microsoft.com/office/drawing/2014/main" xmlns="" id="{72EB0CB6-3383-4ED6-B419-D89F0E048116}"/>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0" name="Star: 5 Points 59">
              <a:extLst>
                <a:ext uri="{FF2B5EF4-FFF2-40B4-BE49-F238E27FC236}">
                  <a16:creationId xmlns:a16="http://schemas.microsoft.com/office/drawing/2014/main" xmlns="" id="{47DE65D3-ACD5-4A21-A254-ACBFF49CABFE}"/>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xmlns="" id="{9F32D167-25E6-4884-B48E-469EDA4D5188}"/>
              </a:ext>
            </a:extLst>
          </p:cNvPr>
          <p:cNvGrpSpPr/>
          <p:nvPr/>
        </p:nvGrpSpPr>
        <p:grpSpPr>
          <a:xfrm>
            <a:off x="10995445" y="-3374"/>
            <a:ext cx="264401" cy="706837"/>
            <a:chOff x="7783591" y="0"/>
            <a:chExt cx="264401" cy="706837"/>
          </a:xfrm>
        </p:grpSpPr>
        <p:cxnSp>
          <p:nvCxnSpPr>
            <p:cNvPr id="62" name="Straight Connector 61">
              <a:extLst>
                <a:ext uri="{FF2B5EF4-FFF2-40B4-BE49-F238E27FC236}">
                  <a16:creationId xmlns:a16="http://schemas.microsoft.com/office/drawing/2014/main" xmlns="" id="{FDDD94BB-97EB-4119-96F9-E0CA32503981}"/>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3" name="Star: 5 Points 62">
              <a:extLst>
                <a:ext uri="{FF2B5EF4-FFF2-40B4-BE49-F238E27FC236}">
                  <a16:creationId xmlns:a16="http://schemas.microsoft.com/office/drawing/2014/main" xmlns="" id="{E79D90F2-C00E-4785-895D-A5BB6C93ADB7}"/>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Rounded Corners 37">
            <a:extLst>
              <a:ext uri="{FF2B5EF4-FFF2-40B4-BE49-F238E27FC236}">
                <a16:creationId xmlns:a16="http://schemas.microsoft.com/office/drawing/2014/main" xmlns="" id="{990E1D99-C273-4C0D-906C-9473B664EF48}"/>
              </a:ext>
            </a:extLst>
          </p:cNvPr>
          <p:cNvSpPr/>
          <p:nvPr/>
        </p:nvSpPr>
        <p:spPr>
          <a:xfrm>
            <a:off x="1568216" y="1133202"/>
            <a:ext cx="8843921" cy="5205550"/>
          </a:xfrm>
          <a:prstGeom prst="roundRect">
            <a:avLst>
              <a:gd name="adj" fmla="val 11959"/>
            </a:avLst>
          </a:prstGeom>
          <a:blipFill dpi="0" rotWithShape="1">
            <a:blip r:embed="rId7">
              <a:alphaModFix amt="25000"/>
            </a:blip>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Text Box 1">
            <a:extLst>
              <a:ext uri="{FF2B5EF4-FFF2-40B4-BE49-F238E27FC236}">
                <a16:creationId xmlns:a16="http://schemas.microsoft.com/office/drawing/2014/main" xmlns="" id="{A1DBDA60-77EA-445D-9924-A5249EE0C52C}"/>
              </a:ext>
            </a:extLst>
          </p:cNvPr>
          <p:cNvSpPr txBox="1"/>
          <p:nvPr/>
        </p:nvSpPr>
        <p:spPr>
          <a:xfrm>
            <a:off x="561146" y="717570"/>
            <a:ext cx="11277599" cy="206210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3200" err="1">
                <a:latin typeface="Arial-Rounded" panose="020B0500000000000000" pitchFamily="34" charset="0"/>
                <a:ea typeface="Arial-Rounded" panose="020B0500000000000000" pitchFamily="34" charset="0"/>
                <a:cs typeface="Arial-Rounded" panose="020B0500000000000000" pitchFamily="34" charset="0"/>
              </a:rPr>
              <a:t>Sáng</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Chủ </a:t>
            </a:r>
            <a:r>
              <a:rPr lang="en-US" sz="3200" dirty="0">
                <a:latin typeface="Arial-Rounded" panose="020B0500000000000000" pitchFamily="34" charset="0"/>
                <a:ea typeface="Arial-Rounded" panose="020B0500000000000000" pitchFamily="34" charset="0"/>
                <a:cs typeface="Arial-Rounded" panose="020B0500000000000000" pitchFamily="34" charset="0"/>
              </a:rPr>
              <a:t>nhật, bố cho Nam và em đi công viên. Công viên đông </a:t>
            </a:r>
            <a:r>
              <a:rPr lang="en-US" sz="3200">
                <a:latin typeface="Arial-Rounded" panose="020B0500000000000000" pitchFamily="34" charset="0"/>
                <a:ea typeface="Arial-Rounded" panose="020B0500000000000000" pitchFamily="34" charset="0"/>
                <a:cs typeface="Arial-Rounded" panose="020B0500000000000000" pitchFamily="34" charset="0"/>
              </a:rPr>
              <a:t>như </a:t>
            </a:r>
            <a:r>
              <a:rPr lang="en-US" sz="3200" smtClean="0">
                <a:latin typeface="Arial-Rounded" panose="020B0500000000000000" pitchFamily="34" charset="0"/>
                <a:ea typeface="Arial-Rounded" panose="020B0500000000000000" pitchFamily="34" charset="0"/>
                <a:cs typeface="Arial-Rounded" panose="020B0500000000000000" pitchFamily="34" charset="0"/>
              </a:rPr>
              <a:t>hội. </a:t>
            </a:r>
            <a:r>
              <a:rPr lang="en-US" sz="3200" dirty="0">
                <a:latin typeface="Arial-Rounded" panose="020B0500000000000000" pitchFamily="34" charset="0"/>
                <a:ea typeface="Arial-Rounded" panose="020B0500000000000000" pitchFamily="34" charset="0"/>
                <a:cs typeface="Arial-Rounded" panose="020B0500000000000000" pitchFamily="34" charset="0"/>
              </a:rPr>
              <a:t>Khi vào cổng, bố dặn: “Các con cẩn </a:t>
            </a:r>
            <a:r>
              <a:rPr lang="en-US" sz="3200" err="1">
                <a:latin typeface="Arial-Rounded" panose="020B0500000000000000" pitchFamily="34" charset="0"/>
                <a:ea typeface="Arial-Rounded" panose="020B0500000000000000" pitchFamily="34" charset="0"/>
                <a:cs typeface="Arial-Rounded" panose="020B0500000000000000" pitchFamily="34" charset="0"/>
              </a:rPr>
              <a:t>thận</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kẻo bị lạc. </a:t>
            </a:r>
            <a:r>
              <a:rPr lang="en-US" sz="3200" dirty="0">
                <a:latin typeface="Arial-Rounded" panose="020B0500000000000000" pitchFamily="34" charset="0"/>
                <a:ea typeface="Arial-Rounded" panose="020B0500000000000000" pitchFamily="34" charset="0"/>
                <a:cs typeface="Arial-Rounded" panose="020B0500000000000000" pitchFamily="34" charset="0"/>
              </a:rPr>
              <a:t>Nếu không may bị lạc, các con nhớ đi ra cổng này. Nhìn kìa, trên cổng có lá cờ </a:t>
            </a:r>
            <a:r>
              <a:rPr lang="en-US" sz="3200">
                <a:latin typeface="Arial-Rounded" panose="020B0500000000000000" pitchFamily="34" charset="0"/>
                <a:ea typeface="Arial-Rounded" panose="020B0500000000000000" pitchFamily="34" charset="0"/>
                <a:cs typeface="Arial-Rounded" panose="020B0500000000000000" pitchFamily="34" charset="0"/>
              </a:rPr>
              <a:t>rất </a:t>
            </a:r>
            <a:r>
              <a:rPr lang="en-US" sz="3200" smtClean="0">
                <a:latin typeface="Arial-Rounded" panose="020B0500000000000000" pitchFamily="34" charset="0"/>
                <a:ea typeface="Arial-Rounded" panose="020B0500000000000000" pitchFamily="34" charset="0"/>
                <a:cs typeface="Arial-Rounded" panose="020B0500000000000000" pitchFamily="34" charset="0"/>
              </a:rPr>
              <a:t>to.”.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5" name="Text Box 1">
            <a:extLst>
              <a:ext uri="{FF2B5EF4-FFF2-40B4-BE49-F238E27FC236}">
                <a16:creationId xmlns:a16="http://schemas.microsoft.com/office/drawing/2014/main" xmlns="" id="{98A4AF01-F555-4E8F-925F-47B14A995921}"/>
              </a:ext>
            </a:extLst>
          </p:cNvPr>
          <p:cNvSpPr txBox="1"/>
          <p:nvPr/>
        </p:nvSpPr>
        <p:spPr>
          <a:xfrm>
            <a:off x="517210" y="2678728"/>
            <a:ext cx="11277599" cy="3046988"/>
          </a:xfrm>
          <a:prstGeom prst="rect">
            <a:avLst/>
          </a:prstGeom>
          <a:noFill/>
        </p:spPr>
        <p:txBody>
          <a:bodyPr wrap="square" rtlCol="0">
            <a:spAutoFit/>
          </a:bodyPr>
          <a:lstStyle/>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Công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quá</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mải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mê</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hết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Lúc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ngoảnh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err="1">
                <a:latin typeface="Arial-Rounded" panose="020B0500000000000000" pitchFamily="34" charset="0"/>
                <a:ea typeface="Arial-Rounded" panose="020B0500000000000000" pitchFamily="34" charset="0"/>
                <a:cs typeface="Arial-Rounded" panose="020B0500000000000000" pitchFamily="34" charset="0"/>
              </a:rPr>
              <a:t>vừa</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chạy tìm </a:t>
            </a:r>
            <a:r>
              <a:rPr lang="en-US" sz="3200" err="1">
                <a:latin typeface="Arial-Rounded" panose="020B0500000000000000" pitchFamily="34" charset="0"/>
                <a:ea typeface="Arial-Rounded" panose="020B0500000000000000" pitchFamily="34" charset="0"/>
                <a:cs typeface="Arial-Rounded" panose="020B0500000000000000" pitchFamily="34" charset="0"/>
              </a:rPr>
              <a:t>vừa</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gọi “Bố </a:t>
            </a:r>
            <a:r>
              <a:rPr lang="en-US" sz="3200" dirty="0" err="1">
                <a:latin typeface="Arial-Rounded" panose="020B0500000000000000" pitchFamily="34" charset="0"/>
                <a:ea typeface="Arial-Rounded" panose="020B0500000000000000" pitchFamily="34" charset="0"/>
                <a:cs typeface="Arial-Rounded" panose="020B0500000000000000" pitchFamily="34" charset="0"/>
              </a:rPr>
              <a:t>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Hoảng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hốt</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suýt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khóc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Chợt</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Lối</a:t>
            </a:r>
            <a:r>
              <a:rPr lang="en-US" sz="3200" dirty="0">
                <a:latin typeface="Arial-Rounded" panose="020B0500000000000000" pitchFamily="34" charset="0"/>
                <a:ea typeface="Arial-Rounded" panose="020B0500000000000000" pitchFamily="34" charset="0"/>
                <a:cs typeface="Arial-Rounded" panose="020B0500000000000000" pitchFamily="34" charset="0"/>
              </a:rPr>
              <a:t> ra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200" dirty="0">
                <a:latin typeface="Arial-Rounded" panose="020B0500000000000000" pitchFamily="34" charset="0"/>
                <a:ea typeface="Arial-Rounded" panose="020B0500000000000000" pitchFamily="34" charset="0"/>
                <a:cs typeface="Arial-Rounded" panose="020B0500000000000000" pitchFamily="34" charset="0"/>
              </a:rPr>
              <a:t>. “A,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cờ</a:t>
            </a:r>
            <a:r>
              <a:rPr lang="en-US" sz="3200" dirty="0">
                <a:latin typeface="Arial-Rounded" panose="020B0500000000000000" pitchFamily="34" charset="0"/>
                <a:ea typeface="Arial-Rounded" panose="020B0500000000000000" pitchFamily="34" charset="0"/>
                <a:cs typeface="Arial-Rounded" panose="020B0500000000000000" pitchFamily="34" charset="0"/>
              </a:rPr>
              <a:t> kia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mừng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err="1">
                <a:latin typeface="Arial-Rounded" panose="020B0500000000000000" pitchFamily="34" charset="0"/>
                <a:ea typeface="Arial-Rounded" panose="020B0500000000000000" pitchFamily="34" charset="0"/>
                <a:cs typeface="Arial-Rounded" panose="020B0500000000000000" pitchFamily="34" charset="0"/>
              </a:rPr>
              <a:t>em</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đang chờ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6" name="Rectangle 65">
            <a:extLst>
              <a:ext uri="{FF2B5EF4-FFF2-40B4-BE49-F238E27FC236}">
                <a16:creationId xmlns:a16="http://schemas.microsoft.com/office/drawing/2014/main" xmlns="" id="{F3ABD12C-60BD-4CB3-90BD-B45B0795A537}"/>
              </a:ext>
            </a:extLst>
          </p:cNvPr>
          <p:cNvSpPr/>
          <p:nvPr/>
        </p:nvSpPr>
        <p:spPr>
          <a:xfrm>
            <a:off x="7779318" y="5278607"/>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50" name="TextBox 49">
            <a:extLst>
              <a:ext uri="{FF2B5EF4-FFF2-40B4-BE49-F238E27FC236}">
                <a16:creationId xmlns:a16="http://schemas.microsoft.com/office/drawing/2014/main" xmlns="" id="{55FE0D17-816F-4FA0-B712-3A6235546DD4}"/>
              </a:ext>
            </a:extLst>
          </p:cNvPr>
          <p:cNvSpPr txBox="1"/>
          <p:nvPr/>
        </p:nvSpPr>
        <p:spPr>
          <a:xfrm>
            <a:off x="1706125" y="37722"/>
            <a:ext cx="8816999" cy="646331"/>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Nếu</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600" b="1" dirty="0">
                <a:latin typeface="Arial-Rounded" panose="020B0500000000000000" pitchFamily="34" charset="0"/>
                <a:ea typeface="Arial-Rounded" panose="020B0500000000000000" pitchFamily="34" charset="0"/>
                <a:cs typeface="Arial-Rounded" panose="020B0500000000000000" pitchFamily="34" charset="0"/>
              </a:rPr>
              <a:t> may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bị</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lạc</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8" name="Straight Connector 47"/>
          <p:cNvCxnSpPr>
            <a:endCxn id="64" idx="3"/>
          </p:cNvCxnSpPr>
          <p:nvPr/>
        </p:nvCxnSpPr>
        <p:spPr>
          <a:xfrm>
            <a:off x="4210050" y="1748622"/>
            <a:ext cx="76286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8">
            <a:extLst>
              <a:ext uri="{FF2B5EF4-FFF2-40B4-BE49-F238E27FC236}">
                <a16:creationId xmlns:a16="http://schemas.microsoft.com/office/drawing/2014/main" xmlns="" id="{C268B83B-9715-4F85-9874-4AC381182FD4}"/>
              </a:ext>
            </a:extLst>
          </p:cNvPr>
          <p:cNvSpPr/>
          <p:nvPr/>
        </p:nvSpPr>
        <p:spPr>
          <a:xfrm>
            <a:off x="-100791" y="5683964"/>
            <a:ext cx="12978591" cy="769441"/>
          </a:xfrm>
          <a:prstGeom prst="rect">
            <a:avLst/>
          </a:prstGeom>
        </p:spPr>
        <p:txBody>
          <a:bodyPr wrap="square">
            <a:spAutoFit/>
          </a:bodyPr>
          <a:lstStyle/>
          <a:p>
            <a:r>
              <a:rPr lang="en-US" sz="4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b. Khi </a:t>
            </a:r>
            <a:r>
              <a:rPr lang="en-US" sz="4400"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vào</a:t>
            </a:r>
            <a:r>
              <a:rPr lang="en-US" sz="4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cổng</a:t>
            </a:r>
            <a:r>
              <a:rPr lang="en-US" sz="4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bố</a:t>
            </a:r>
            <a:r>
              <a:rPr lang="en-US" sz="4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dặn</a:t>
            </a:r>
            <a:r>
              <a:rPr lang="en-US" sz="4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hai</a:t>
            </a:r>
            <a:r>
              <a:rPr lang="en-US" sz="4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anh</a:t>
            </a:r>
            <a:r>
              <a:rPr lang="en-US" sz="4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em</a:t>
            </a:r>
            <a:r>
              <a:rPr lang="en-US" sz="4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Nam </a:t>
            </a:r>
            <a:r>
              <a:rPr lang="en-US" sz="4400"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thế</a:t>
            </a:r>
            <a:r>
              <a:rPr lang="en-US" sz="4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nào</a:t>
            </a:r>
            <a:r>
              <a:rPr lang="en-US" sz="4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51" name="Straight Connector 50"/>
          <p:cNvCxnSpPr/>
          <p:nvPr/>
        </p:nvCxnSpPr>
        <p:spPr>
          <a:xfrm flipV="1">
            <a:off x="516217" y="2208885"/>
            <a:ext cx="11188707" cy="156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2426910" y="2656867"/>
            <a:ext cx="4259640" cy="218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554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xmlns="" id="{C1DA8AE8-E5A6-45BE-AF2C-F59219C38DDC}"/>
              </a:ext>
            </a:extLst>
          </p:cNvPr>
          <p:cNvSpPr txBox="1"/>
          <p:nvPr/>
        </p:nvSpPr>
        <p:spPr>
          <a:xfrm>
            <a:off x="8084847" y="1524750"/>
            <a:ext cx="1354859"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01</a:t>
            </a:r>
            <a:endParaRPr lang="zh-CN" altLang="en-US" sz="9000" dirty="0">
              <a:solidFill>
                <a:schemeClr val="tx2"/>
              </a:solidFill>
              <a:cs typeface="+mn-ea"/>
              <a:sym typeface="+mn-lt"/>
            </a:endParaRPr>
          </a:p>
        </p:txBody>
      </p:sp>
      <p:pic>
        <p:nvPicPr>
          <p:cNvPr id="26" name="Picture 25">
            <a:extLst>
              <a:ext uri="{FF2B5EF4-FFF2-40B4-BE49-F238E27FC236}">
                <a16:creationId xmlns:a16="http://schemas.microsoft.com/office/drawing/2014/main" xmlns="" id="{9D8A33AA-A314-4F8D-8CF7-034416448550}"/>
              </a:ext>
            </a:extLst>
          </p:cNvPr>
          <p:cNvPicPr>
            <a:picLocks noChangeAspect="1"/>
          </p:cNvPicPr>
          <p:nvPr/>
        </p:nvPicPr>
        <p:blipFill>
          <a:blip r:embed="rId2"/>
          <a:stretch>
            <a:fillRect/>
          </a:stretch>
        </p:blipFill>
        <p:spPr>
          <a:xfrm>
            <a:off x="5416143" y="2622510"/>
            <a:ext cx="6962235" cy="2219136"/>
          </a:xfrm>
          <a:prstGeom prst="rect">
            <a:avLst/>
          </a:prstGeom>
        </p:spPr>
      </p:pic>
    </p:spTree>
    <p:extLst>
      <p:ext uri="{BB962C8B-B14F-4D97-AF65-F5344CB8AC3E}">
        <p14:creationId xmlns:p14="http://schemas.microsoft.com/office/powerpoint/2010/main" val="2901104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xmlns="" id="{59C291E6-312A-4BBD-9F11-7553900934AE}"/>
              </a:ext>
            </a:extLst>
          </p:cNvPr>
          <p:cNvGrpSpPr/>
          <p:nvPr/>
        </p:nvGrpSpPr>
        <p:grpSpPr>
          <a:xfrm>
            <a:off x="0" y="6557554"/>
            <a:ext cx="12194509" cy="328254"/>
            <a:chOff x="0" y="6557554"/>
            <a:chExt cx="12194509" cy="328254"/>
          </a:xfrm>
        </p:grpSpPr>
        <p:sp>
          <p:nvSpPr>
            <p:cNvPr id="40" name="Rectangle 39">
              <a:extLst>
                <a:ext uri="{FF2B5EF4-FFF2-40B4-BE49-F238E27FC236}">
                  <a16:creationId xmlns:a16="http://schemas.microsoft.com/office/drawing/2014/main" xmlns="" id="{D5A02B34-75D5-4218-8A7D-6CA0ECE28426}"/>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B2F1EE1B-CB3C-4963-9062-92A42658AB0F}"/>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CFC76FCA-8C18-46C0-B4DD-B467A4B2FD01}"/>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306D7EE8-7B5E-4356-96A3-52B893F7E6E7}"/>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B23BE527-4367-41BF-97D9-48B73C626D1E}"/>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 Box 1">
            <a:extLst>
              <a:ext uri="{FF2B5EF4-FFF2-40B4-BE49-F238E27FC236}">
                <a16:creationId xmlns:a16="http://schemas.microsoft.com/office/drawing/2014/main" xmlns="" id="{E45F752F-AA8C-44E6-AB61-4FB62AB1A2B8}"/>
              </a:ext>
            </a:extLst>
          </p:cNvPr>
          <p:cNvSpPr txBox="1"/>
          <p:nvPr/>
        </p:nvSpPr>
        <p:spPr>
          <a:xfrm>
            <a:off x="427325" y="4357539"/>
            <a:ext cx="11277599" cy="101566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52" name="Group 51">
            <a:extLst>
              <a:ext uri="{FF2B5EF4-FFF2-40B4-BE49-F238E27FC236}">
                <a16:creationId xmlns:a16="http://schemas.microsoft.com/office/drawing/2014/main" xmlns="" id="{ECBE84FE-2B57-4ED6-8620-153E3512C48F}"/>
              </a:ext>
            </a:extLst>
          </p:cNvPr>
          <p:cNvGrpSpPr/>
          <p:nvPr/>
        </p:nvGrpSpPr>
        <p:grpSpPr>
          <a:xfrm>
            <a:off x="9533493" y="240305"/>
            <a:ext cx="2621066" cy="1098316"/>
            <a:chOff x="8864213" y="217035"/>
            <a:chExt cx="2621066" cy="1098316"/>
          </a:xfrm>
        </p:grpSpPr>
        <p:pic>
          <p:nvPicPr>
            <p:cNvPr id="53" name="Picture 52" descr="A picture containing text, silhouette&#10;&#10;Description automatically generated">
              <a:extLst>
                <a:ext uri="{FF2B5EF4-FFF2-40B4-BE49-F238E27FC236}">
                  <a16:creationId xmlns:a16="http://schemas.microsoft.com/office/drawing/2014/main" xmlns="" id="{8D751AFB-7BFA-4F06-9DF0-CF128080F0B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8864213" y="217035"/>
              <a:ext cx="1704823" cy="953636"/>
            </a:xfrm>
            <a:prstGeom prst="rect">
              <a:avLst/>
            </a:prstGeom>
          </p:spPr>
        </p:pic>
        <p:pic>
          <p:nvPicPr>
            <p:cNvPr id="54" name="Picture 53" descr="A picture containing text, silhouette&#10;&#10;Description automatically generated">
              <a:extLst>
                <a:ext uri="{FF2B5EF4-FFF2-40B4-BE49-F238E27FC236}">
                  <a16:creationId xmlns:a16="http://schemas.microsoft.com/office/drawing/2014/main" xmlns="" id="{CDC83907-AA86-4220-93C4-0AD537A69DA7}"/>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9780456" y="361715"/>
              <a:ext cx="1704823" cy="953636"/>
            </a:xfrm>
            <a:prstGeom prst="rect">
              <a:avLst/>
            </a:prstGeom>
          </p:spPr>
        </p:pic>
      </p:grpSp>
      <p:grpSp>
        <p:nvGrpSpPr>
          <p:cNvPr id="55" name="Group 54">
            <a:extLst>
              <a:ext uri="{FF2B5EF4-FFF2-40B4-BE49-F238E27FC236}">
                <a16:creationId xmlns:a16="http://schemas.microsoft.com/office/drawing/2014/main" xmlns="" id="{870E3477-8AEB-438D-83EB-7012A33D311A}"/>
              </a:ext>
            </a:extLst>
          </p:cNvPr>
          <p:cNvGrpSpPr/>
          <p:nvPr/>
        </p:nvGrpSpPr>
        <p:grpSpPr>
          <a:xfrm>
            <a:off x="11733474" y="-3374"/>
            <a:ext cx="421085" cy="984675"/>
            <a:chOff x="7704732" y="0"/>
            <a:chExt cx="421085" cy="984675"/>
          </a:xfrm>
        </p:grpSpPr>
        <p:cxnSp>
          <p:nvCxnSpPr>
            <p:cNvPr id="56" name="Straight Connector 55">
              <a:extLst>
                <a:ext uri="{FF2B5EF4-FFF2-40B4-BE49-F238E27FC236}">
                  <a16:creationId xmlns:a16="http://schemas.microsoft.com/office/drawing/2014/main" xmlns="" id="{4EC6AFDD-65A8-442B-9C5A-33FA99CF22C4}"/>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57" name="Star: 5 Points 56">
              <a:extLst>
                <a:ext uri="{FF2B5EF4-FFF2-40B4-BE49-F238E27FC236}">
                  <a16:creationId xmlns:a16="http://schemas.microsoft.com/office/drawing/2014/main" xmlns="" id="{11C22A1F-8953-4FE7-B43F-4E7DEDDEC457}"/>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xmlns="" id="{499B1D8F-ACEE-4C98-B4F2-C5C39C528238}"/>
              </a:ext>
            </a:extLst>
          </p:cNvPr>
          <p:cNvGrpSpPr/>
          <p:nvPr/>
        </p:nvGrpSpPr>
        <p:grpSpPr>
          <a:xfrm>
            <a:off x="11188980" y="-3374"/>
            <a:ext cx="693701" cy="1585674"/>
            <a:chOff x="7568424" y="0"/>
            <a:chExt cx="693701" cy="1585674"/>
          </a:xfrm>
        </p:grpSpPr>
        <p:cxnSp>
          <p:nvCxnSpPr>
            <p:cNvPr id="59" name="Straight Connector 58">
              <a:extLst>
                <a:ext uri="{FF2B5EF4-FFF2-40B4-BE49-F238E27FC236}">
                  <a16:creationId xmlns:a16="http://schemas.microsoft.com/office/drawing/2014/main" xmlns="" id="{72EB0CB6-3383-4ED6-B419-D89F0E048116}"/>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0" name="Star: 5 Points 59">
              <a:extLst>
                <a:ext uri="{FF2B5EF4-FFF2-40B4-BE49-F238E27FC236}">
                  <a16:creationId xmlns:a16="http://schemas.microsoft.com/office/drawing/2014/main" xmlns="" id="{47DE65D3-ACD5-4A21-A254-ACBFF49CABFE}"/>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xmlns="" id="{9F32D167-25E6-4884-B48E-469EDA4D5188}"/>
              </a:ext>
            </a:extLst>
          </p:cNvPr>
          <p:cNvGrpSpPr/>
          <p:nvPr/>
        </p:nvGrpSpPr>
        <p:grpSpPr>
          <a:xfrm>
            <a:off x="10995445" y="-3374"/>
            <a:ext cx="264401" cy="706837"/>
            <a:chOff x="7783591" y="0"/>
            <a:chExt cx="264401" cy="706837"/>
          </a:xfrm>
        </p:grpSpPr>
        <p:cxnSp>
          <p:nvCxnSpPr>
            <p:cNvPr id="62" name="Straight Connector 61">
              <a:extLst>
                <a:ext uri="{FF2B5EF4-FFF2-40B4-BE49-F238E27FC236}">
                  <a16:creationId xmlns:a16="http://schemas.microsoft.com/office/drawing/2014/main" xmlns="" id="{FDDD94BB-97EB-4119-96F9-E0CA32503981}"/>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3" name="Star: 5 Points 62">
              <a:extLst>
                <a:ext uri="{FF2B5EF4-FFF2-40B4-BE49-F238E27FC236}">
                  <a16:creationId xmlns:a16="http://schemas.microsoft.com/office/drawing/2014/main" xmlns="" id="{E79D90F2-C00E-4785-895D-A5BB6C93ADB7}"/>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Rounded Corners 37">
            <a:extLst>
              <a:ext uri="{FF2B5EF4-FFF2-40B4-BE49-F238E27FC236}">
                <a16:creationId xmlns:a16="http://schemas.microsoft.com/office/drawing/2014/main" xmlns="" id="{990E1D99-C273-4C0D-906C-9473B664EF48}"/>
              </a:ext>
            </a:extLst>
          </p:cNvPr>
          <p:cNvSpPr/>
          <p:nvPr/>
        </p:nvSpPr>
        <p:spPr>
          <a:xfrm>
            <a:off x="1568216" y="1133202"/>
            <a:ext cx="8843921" cy="5205550"/>
          </a:xfrm>
          <a:prstGeom prst="roundRect">
            <a:avLst>
              <a:gd name="adj" fmla="val 11959"/>
            </a:avLst>
          </a:prstGeom>
          <a:blipFill dpi="0" rotWithShape="1">
            <a:blip r:embed="rId7">
              <a:alphaModFix amt="25000"/>
            </a:blip>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Text Box 1">
            <a:extLst>
              <a:ext uri="{FF2B5EF4-FFF2-40B4-BE49-F238E27FC236}">
                <a16:creationId xmlns:a16="http://schemas.microsoft.com/office/drawing/2014/main" xmlns="" id="{A1DBDA60-77EA-445D-9924-A5249EE0C52C}"/>
              </a:ext>
            </a:extLst>
          </p:cNvPr>
          <p:cNvSpPr txBox="1"/>
          <p:nvPr/>
        </p:nvSpPr>
        <p:spPr>
          <a:xfrm>
            <a:off x="561146" y="717570"/>
            <a:ext cx="11277599" cy="206210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3200" err="1">
                <a:latin typeface="Arial-Rounded" panose="020B0500000000000000" pitchFamily="34" charset="0"/>
                <a:ea typeface="Arial-Rounded" panose="020B0500000000000000" pitchFamily="34" charset="0"/>
                <a:cs typeface="Arial-Rounded" panose="020B0500000000000000" pitchFamily="34" charset="0"/>
              </a:rPr>
              <a:t>Sáng</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Chủ </a:t>
            </a:r>
            <a:r>
              <a:rPr lang="en-US" sz="3200" dirty="0">
                <a:latin typeface="Arial-Rounded" panose="020B0500000000000000" pitchFamily="34" charset="0"/>
                <a:ea typeface="Arial-Rounded" panose="020B0500000000000000" pitchFamily="34" charset="0"/>
                <a:cs typeface="Arial-Rounded" panose="020B0500000000000000" pitchFamily="34" charset="0"/>
              </a:rPr>
              <a:t>nhật, bố cho Nam và em đi công viên. Công viên đông </a:t>
            </a:r>
            <a:r>
              <a:rPr lang="en-US" sz="3200">
                <a:latin typeface="Arial-Rounded" panose="020B0500000000000000" pitchFamily="34" charset="0"/>
                <a:ea typeface="Arial-Rounded" panose="020B0500000000000000" pitchFamily="34" charset="0"/>
                <a:cs typeface="Arial-Rounded" panose="020B0500000000000000" pitchFamily="34" charset="0"/>
              </a:rPr>
              <a:t>như </a:t>
            </a:r>
            <a:r>
              <a:rPr lang="en-US" sz="3200" smtClean="0">
                <a:latin typeface="Arial-Rounded" panose="020B0500000000000000" pitchFamily="34" charset="0"/>
                <a:ea typeface="Arial-Rounded" panose="020B0500000000000000" pitchFamily="34" charset="0"/>
                <a:cs typeface="Arial-Rounded" panose="020B0500000000000000" pitchFamily="34" charset="0"/>
              </a:rPr>
              <a:t>hội. </a:t>
            </a:r>
            <a:r>
              <a:rPr lang="en-US" sz="3200" dirty="0">
                <a:latin typeface="Arial-Rounded" panose="020B0500000000000000" pitchFamily="34" charset="0"/>
                <a:ea typeface="Arial-Rounded" panose="020B0500000000000000" pitchFamily="34" charset="0"/>
                <a:cs typeface="Arial-Rounded" panose="020B0500000000000000" pitchFamily="34" charset="0"/>
              </a:rPr>
              <a:t>Khi vào cổng, bố dặn: “Các con cẩn </a:t>
            </a:r>
            <a:r>
              <a:rPr lang="en-US" sz="3200" err="1">
                <a:latin typeface="Arial-Rounded" panose="020B0500000000000000" pitchFamily="34" charset="0"/>
                <a:ea typeface="Arial-Rounded" panose="020B0500000000000000" pitchFamily="34" charset="0"/>
                <a:cs typeface="Arial-Rounded" panose="020B0500000000000000" pitchFamily="34" charset="0"/>
              </a:rPr>
              <a:t>thận</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kẻo bị lạc. </a:t>
            </a:r>
            <a:r>
              <a:rPr lang="en-US" sz="3200" dirty="0">
                <a:latin typeface="Arial-Rounded" panose="020B0500000000000000" pitchFamily="34" charset="0"/>
                <a:ea typeface="Arial-Rounded" panose="020B0500000000000000" pitchFamily="34" charset="0"/>
                <a:cs typeface="Arial-Rounded" panose="020B0500000000000000" pitchFamily="34" charset="0"/>
              </a:rPr>
              <a:t>Nếu không may bị lạc, các con nhớ đi ra cổng này. Nhìn kìa, trên cổng có lá cờ </a:t>
            </a:r>
            <a:r>
              <a:rPr lang="en-US" sz="3200">
                <a:latin typeface="Arial-Rounded" panose="020B0500000000000000" pitchFamily="34" charset="0"/>
                <a:ea typeface="Arial-Rounded" panose="020B0500000000000000" pitchFamily="34" charset="0"/>
                <a:cs typeface="Arial-Rounded" panose="020B0500000000000000" pitchFamily="34" charset="0"/>
              </a:rPr>
              <a:t>rất </a:t>
            </a:r>
            <a:r>
              <a:rPr lang="en-US" sz="3200" smtClean="0">
                <a:latin typeface="Arial-Rounded" panose="020B0500000000000000" pitchFamily="34" charset="0"/>
                <a:ea typeface="Arial-Rounded" panose="020B0500000000000000" pitchFamily="34" charset="0"/>
                <a:cs typeface="Arial-Rounded" panose="020B0500000000000000" pitchFamily="34" charset="0"/>
              </a:rPr>
              <a:t>to.”.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5" name="Text Box 1">
            <a:extLst>
              <a:ext uri="{FF2B5EF4-FFF2-40B4-BE49-F238E27FC236}">
                <a16:creationId xmlns:a16="http://schemas.microsoft.com/office/drawing/2014/main" xmlns="" id="{98A4AF01-F555-4E8F-925F-47B14A995921}"/>
              </a:ext>
            </a:extLst>
          </p:cNvPr>
          <p:cNvSpPr txBox="1"/>
          <p:nvPr/>
        </p:nvSpPr>
        <p:spPr>
          <a:xfrm>
            <a:off x="517210" y="2678728"/>
            <a:ext cx="11277599" cy="3046988"/>
          </a:xfrm>
          <a:prstGeom prst="rect">
            <a:avLst/>
          </a:prstGeom>
          <a:noFill/>
        </p:spPr>
        <p:txBody>
          <a:bodyPr wrap="square" rtlCol="0">
            <a:spAutoFit/>
          </a:bodyPr>
          <a:lstStyle/>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Công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quá</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mải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mê</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hết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Lúc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ngoảnh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chạy</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tìm</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gọi</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Bố</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Hoảng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hốt</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suýt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khóc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Chợt</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Lối</a:t>
            </a:r>
            <a:r>
              <a:rPr lang="en-US" sz="3200" dirty="0">
                <a:latin typeface="Arial-Rounded" panose="020B0500000000000000" pitchFamily="34" charset="0"/>
                <a:ea typeface="Arial-Rounded" panose="020B0500000000000000" pitchFamily="34" charset="0"/>
                <a:cs typeface="Arial-Rounded" panose="020B0500000000000000" pitchFamily="34" charset="0"/>
              </a:rPr>
              <a:t> ra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200" dirty="0">
                <a:latin typeface="Arial-Rounded" panose="020B0500000000000000" pitchFamily="34" charset="0"/>
                <a:ea typeface="Arial-Rounded" panose="020B0500000000000000" pitchFamily="34" charset="0"/>
                <a:cs typeface="Arial-Rounded" panose="020B0500000000000000" pitchFamily="34" charset="0"/>
              </a:rPr>
              <a:t>. “A,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cờ</a:t>
            </a:r>
            <a:r>
              <a:rPr lang="en-US" sz="3200" dirty="0">
                <a:latin typeface="Arial-Rounded" panose="020B0500000000000000" pitchFamily="34" charset="0"/>
                <a:ea typeface="Arial-Rounded" panose="020B0500000000000000" pitchFamily="34" charset="0"/>
                <a:cs typeface="Arial-Rounded" panose="020B0500000000000000" pitchFamily="34" charset="0"/>
              </a:rPr>
              <a:t> kia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mừng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đang</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chờ</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6" name="Rectangle 65">
            <a:extLst>
              <a:ext uri="{FF2B5EF4-FFF2-40B4-BE49-F238E27FC236}">
                <a16:creationId xmlns:a16="http://schemas.microsoft.com/office/drawing/2014/main" xmlns="" id="{F3ABD12C-60BD-4CB3-90BD-B45B0795A537}"/>
              </a:ext>
            </a:extLst>
          </p:cNvPr>
          <p:cNvSpPr/>
          <p:nvPr/>
        </p:nvSpPr>
        <p:spPr>
          <a:xfrm>
            <a:off x="7779318" y="5278607"/>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50" name="TextBox 49">
            <a:extLst>
              <a:ext uri="{FF2B5EF4-FFF2-40B4-BE49-F238E27FC236}">
                <a16:creationId xmlns:a16="http://schemas.microsoft.com/office/drawing/2014/main" xmlns="" id="{55FE0D17-816F-4FA0-B712-3A6235546DD4}"/>
              </a:ext>
            </a:extLst>
          </p:cNvPr>
          <p:cNvSpPr txBox="1"/>
          <p:nvPr/>
        </p:nvSpPr>
        <p:spPr>
          <a:xfrm>
            <a:off x="1706125" y="37722"/>
            <a:ext cx="8816999" cy="646331"/>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Nếu</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600" b="1" dirty="0">
                <a:latin typeface="Arial-Rounded" panose="020B0500000000000000" pitchFamily="34" charset="0"/>
                <a:ea typeface="Arial-Rounded" panose="020B0500000000000000" pitchFamily="34" charset="0"/>
                <a:cs typeface="Arial-Rounded" panose="020B0500000000000000" pitchFamily="34" charset="0"/>
              </a:rPr>
              <a:t> may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bị</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lạc</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8" name="Straight Connector 47"/>
          <p:cNvCxnSpPr/>
          <p:nvPr/>
        </p:nvCxnSpPr>
        <p:spPr>
          <a:xfrm>
            <a:off x="561146" y="5125926"/>
            <a:ext cx="85066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8">
            <a:extLst>
              <a:ext uri="{FF2B5EF4-FFF2-40B4-BE49-F238E27FC236}">
                <a16:creationId xmlns:a16="http://schemas.microsoft.com/office/drawing/2014/main" xmlns="" id="{C268B83B-9715-4F85-9874-4AC381182FD4}"/>
              </a:ext>
            </a:extLst>
          </p:cNvPr>
          <p:cNvSpPr/>
          <p:nvPr/>
        </p:nvSpPr>
        <p:spPr>
          <a:xfrm>
            <a:off x="561146" y="5695780"/>
            <a:ext cx="12033009" cy="861774"/>
          </a:xfrm>
          <a:prstGeom prst="rect">
            <a:avLst/>
          </a:prstGeom>
        </p:spPr>
        <p:txBody>
          <a:bodyPr wrap="square">
            <a:spAutoFit/>
          </a:bodyPr>
          <a:lstStyle/>
          <a:p>
            <a:r>
              <a:rPr lang="en-US" sz="5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c. </a:t>
            </a:r>
            <a:r>
              <a:rPr lang="en-US" sz="5000" b="1"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Nhớ</a:t>
            </a:r>
            <a:r>
              <a:rPr lang="en-US" sz="5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lời</a:t>
            </a:r>
            <a:r>
              <a:rPr lang="en-US" sz="5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bố</a:t>
            </a:r>
            <a:r>
              <a:rPr lang="en-US" sz="5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dặn</a:t>
            </a:r>
            <a:r>
              <a:rPr lang="en-US" sz="5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Nam </a:t>
            </a:r>
            <a:r>
              <a:rPr lang="en-US" sz="5000" b="1"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đã</a:t>
            </a:r>
            <a:r>
              <a:rPr lang="en-US" sz="5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làm</a:t>
            </a:r>
            <a:r>
              <a:rPr lang="en-US" sz="5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gì</a:t>
            </a:r>
            <a:r>
              <a:rPr lang="en-US" sz="5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32" name="Straight Connector 31"/>
          <p:cNvCxnSpPr/>
          <p:nvPr/>
        </p:nvCxnSpPr>
        <p:spPr>
          <a:xfrm>
            <a:off x="5581650" y="4652888"/>
            <a:ext cx="6110463" cy="333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6873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6">
            <a:extLst>
              <a:ext uri="{FF2B5EF4-FFF2-40B4-BE49-F238E27FC236}">
                <a16:creationId xmlns:a16="http://schemas.microsoft.com/office/drawing/2014/main" xmlns="" id="{D5EEC683-ED1C-43C7-8730-1BE8ADFB76E5}"/>
              </a:ext>
            </a:extLst>
          </p:cNvPr>
          <p:cNvSpPr txBox="1"/>
          <p:nvPr/>
        </p:nvSpPr>
        <p:spPr>
          <a:xfrm>
            <a:off x="7605956" y="1704630"/>
            <a:ext cx="1354858"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04</a:t>
            </a:r>
            <a:endParaRPr lang="zh-CN" altLang="en-US" sz="9000" dirty="0">
              <a:solidFill>
                <a:schemeClr val="tx2"/>
              </a:solidFill>
              <a:cs typeface="+mn-ea"/>
              <a:sym typeface="+mn-lt"/>
            </a:endParaRPr>
          </a:p>
        </p:txBody>
      </p:sp>
      <p:pic>
        <p:nvPicPr>
          <p:cNvPr id="7" name="Picture 6">
            <a:extLst>
              <a:ext uri="{FF2B5EF4-FFF2-40B4-BE49-F238E27FC236}">
                <a16:creationId xmlns:a16="http://schemas.microsoft.com/office/drawing/2014/main" xmlns="" id="{18E19B4A-6487-4975-956F-9973C3DB4081}"/>
              </a:ext>
            </a:extLst>
          </p:cNvPr>
          <p:cNvPicPr>
            <a:picLocks noChangeAspect="1"/>
          </p:cNvPicPr>
          <p:nvPr/>
        </p:nvPicPr>
        <p:blipFill>
          <a:blip r:embed="rId2"/>
          <a:stretch>
            <a:fillRect/>
          </a:stretch>
        </p:blipFill>
        <p:spPr>
          <a:xfrm>
            <a:off x="6471138" y="2930475"/>
            <a:ext cx="3692534" cy="2181048"/>
          </a:xfrm>
          <a:prstGeom prst="rect">
            <a:avLst/>
          </a:prstGeom>
        </p:spPr>
      </p:pic>
    </p:spTree>
    <p:extLst>
      <p:ext uri="{BB962C8B-B14F-4D97-AF65-F5344CB8AC3E}">
        <p14:creationId xmlns:p14="http://schemas.microsoft.com/office/powerpoint/2010/main" val="2033972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xmlns="" id="{ECBE84FE-2B57-4ED6-8620-153E3512C48F}"/>
              </a:ext>
            </a:extLst>
          </p:cNvPr>
          <p:cNvGrpSpPr/>
          <p:nvPr/>
        </p:nvGrpSpPr>
        <p:grpSpPr>
          <a:xfrm>
            <a:off x="9533493" y="198265"/>
            <a:ext cx="2621066" cy="1098316"/>
            <a:chOff x="8864213" y="217035"/>
            <a:chExt cx="2621066" cy="1098316"/>
          </a:xfrm>
        </p:grpSpPr>
        <p:pic>
          <p:nvPicPr>
            <p:cNvPr id="53" name="Picture 52" descr="A picture containing text, silhouette&#10;&#10;Description automatically generated">
              <a:extLst>
                <a:ext uri="{FF2B5EF4-FFF2-40B4-BE49-F238E27FC236}">
                  <a16:creationId xmlns:a16="http://schemas.microsoft.com/office/drawing/2014/main" xmlns="" id="{8D751AFB-7BFA-4F06-9DF0-CF128080F0B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8864213" y="217035"/>
              <a:ext cx="1704823" cy="953636"/>
            </a:xfrm>
            <a:prstGeom prst="rect">
              <a:avLst/>
            </a:prstGeom>
          </p:spPr>
        </p:pic>
        <p:pic>
          <p:nvPicPr>
            <p:cNvPr id="54" name="Picture 53" descr="A picture containing text, silhouette&#10;&#10;Description automatically generated">
              <a:extLst>
                <a:ext uri="{FF2B5EF4-FFF2-40B4-BE49-F238E27FC236}">
                  <a16:creationId xmlns:a16="http://schemas.microsoft.com/office/drawing/2014/main" xmlns="" id="{CDC83907-AA86-4220-93C4-0AD537A69DA7}"/>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9780456" y="361715"/>
              <a:ext cx="1704823" cy="953636"/>
            </a:xfrm>
            <a:prstGeom prst="rect">
              <a:avLst/>
            </a:prstGeom>
          </p:spPr>
        </p:pic>
      </p:grpSp>
      <p:grpSp>
        <p:nvGrpSpPr>
          <p:cNvPr id="39" name="Group 38">
            <a:extLst>
              <a:ext uri="{FF2B5EF4-FFF2-40B4-BE49-F238E27FC236}">
                <a16:creationId xmlns:a16="http://schemas.microsoft.com/office/drawing/2014/main" xmlns="" id="{59C291E6-312A-4BBD-9F11-7553900934AE}"/>
              </a:ext>
            </a:extLst>
          </p:cNvPr>
          <p:cNvGrpSpPr/>
          <p:nvPr/>
        </p:nvGrpSpPr>
        <p:grpSpPr>
          <a:xfrm>
            <a:off x="0" y="6557554"/>
            <a:ext cx="12194509" cy="328254"/>
            <a:chOff x="0" y="6557554"/>
            <a:chExt cx="12194509" cy="328254"/>
          </a:xfrm>
        </p:grpSpPr>
        <p:sp>
          <p:nvSpPr>
            <p:cNvPr id="40" name="Rectangle 39">
              <a:extLst>
                <a:ext uri="{FF2B5EF4-FFF2-40B4-BE49-F238E27FC236}">
                  <a16:creationId xmlns:a16="http://schemas.microsoft.com/office/drawing/2014/main" xmlns="" id="{D5A02B34-75D5-4218-8A7D-6CA0ECE28426}"/>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B2F1EE1B-CB3C-4963-9062-92A42658AB0F}"/>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CFC76FCA-8C18-46C0-B4DD-B467A4B2FD01}"/>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306D7EE8-7B5E-4356-96A3-52B893F7E6E7}"/>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B23BE527-4367-41BF-97D9-48B73C626D1E}"/>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135">
            <a:extLst>
              <a:ext uri="{FF2B5EF4-FFF2-40B4-BE49-F238E27FC236}">
                <a16:creationId xmlns:a16="http://schemas.microsoft.com/office/drawing/2014/main" xmlns="" id="{E9BA7107-50F0-47CC-B7FD-B4B7DF2A075C}"/>
              </a:ext>
            </a:extLst>
          </p:cNvPr>
          <p:cNvGrpSpPr/>
          <p:nvPr/>
        </p:nvGrpSpPr>
        <p:grpSpPr>
          <a:xfrm>
            <a:off x="1108214" y="228472"/>
            <a:ext cx="11921986" cy="734087"/>
            <a:chOff x="2470109" y="2002067"/>
            <a:chExt cx="6369390" cy="966897"/>
          </a:xfrm>
        </p:grpSpPr>
        <p:sp>
          <p:nvSpPr>
            <p:cNvPr id="32" name="23">
              <a:extLst>
                <a:ext uri="{FF2B5EF4-FFF2-40B4-BE49-F238E27FC236}">
                  <a16:creationId xmlns:a16="http://schemas.microsoft.com/office/drawing/2014/main" xmlns="" id="{B1858610-F970-4207-B57A-C62D8F393CB0}"/>
                </a:ext>
              </a:extLst>
            </p:cNvPr>
            <p:cNvSpPr/>
            <p:nvPr/>
          </p:nvSpPr>
          <p:spPr>
            <a:xfrm>
              <a:off x="2470109" y="2002067"/>
              <a:ext cx="5176719" cy="966897"/>
            </a:xfrm>
            <a:prstGeom prst="roundRect">
              <a:avLst>
                <a:gd name="adj" fmla="val 50000"/>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lumMod val="75000"/>
                    <a:lumOff val="25000"/>
                  </a:schemeClr>
                </a:solidFill>
                <a:cs typeface="+mn-ea"/>
                <a:sym typeface="+mn-lt"/>
              </a:endParaRPr>
            </a:p>
          </p:txBody>
        </p:sp>
        <p:sp>
          <p:nvSpPr>
            <p:cNvPr id="33" name="137">
              <a:extLst>
                <a:ext uri="{FF2B5EF4-FFF2-40B4-BE49-F238E27FC236}">
                  <a16:creationId xmlns:a16="http://schemas.microsoft.com/office/drawing/2014/main" xmlns="" id="{35313F35-F18B-4AA0-9EC2-8C30A926B5F8}"/>
                </a:ext>
              </a:extLst>
            </p:cNvPr>
            <p:cNvSpPr txBox="1"/>
            <p:nvPr/>
          </p:nvSpPr>
          <p:spPr>
            <a:xfrm>
              <a:off x="2563078" y="2032336"/>
              <a:ext cx="6276421" cy="932387"/>
            </a:xfrm>
            <a:prstGeom prst="rect">
              <a:avLst/>
            </a:prstGeom>
            <a:noFill/>
          </p:spPr>
          <p:txBody>
            <a:bodyPr wrap="square" rtlCol="0">
              <a:spAutoFit/>
            </a:bodyPr>
            <a:lstStyle/>
            <a:p>
              <a:pPr algn="just"/>
              <a:r>
                <a:rPr lang="en-US" sz="40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vào</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vở</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trả</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cho</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4000" b="1" dirty="0">
                  <a:latin typeface="Arial-Rounded" panose="020B0500000000000000" pitchFamily="34" charset="0"/>
                  <a:ea typeface="Arial-Rounded" panose="020B0500000000000000" pitchFamily="34" charset="0"/>
                  <a:cs typeface="Arial-Rounded" panose="020B0500000000000000" pitchFamily="34" charset="0"/>
                </a:rPr>
                <a:t> a ở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mục</a:t>
              </a:r>
              <a:r>
                <a:rPr lang="en-US" sz="4000" b="1" dirty="0">
                  <a:latin typeface="Arial-Rounded" panose="020B0500000000000000" pitchFamily="34" charset="0"/>
                  <a:ea typeface="Arial-Rounded" panose="020B0500000000000000" pitchFamily="34" charset="0"/>
                  <a:cs typeface="Arial-Rounded" panose="020B0500000000000000" pitchFamily="34" charset="0"/>
                </a:rPr>
                <a:t> 3</a:t>
              </a:r>
            </a:p>
          </p:txBody>
        </p:sp>
      </p:grpSp>
      <p:grpSp>
        <p:nvGrpSpPr>
          <p:cNvPr id="34" name="39">
            <a:extLst>
              <a:ext uri="{FF2B5EF4-FFF2-40B4-BE49-F238E27FC236}">
                <a16:creationId xmlns:a16="http://schemas.microsoft.com/office/drawing/2014/main" xmlns="" id="{F20E5FA6-CCB2-43A4-BBDA-3E1E4CD7E4D5}"/>
              </a:ext>
            </a:extLst>
          </p:cNvPr>
          <p:cNvGrpSpPr/>
          <p:nvPr/>
        </p:nvGrpSpPr>
        <p:grpSpPr>
          <a:xfrm>
            <a:off x="197592" y="108592"/>
            <a:ext cx="1082333" cy="946750"/>
            <a:chOff x="1353570" y="1860082"/>
            <a:chExt cx="1425587" cy="1247005"/>
          </a:xfrm>
        </p:grpSpPr>
        <p:sp>
          <p:nvSpPr>
            <p:cNvPr id="35" name="16">
              <a:extLst>
                <a:ext uri="{FF2B5EF4-FFF2-40B4-BE49-F238E27FC236}">
                  <a16:creationId xmlns:a16="http://schemas.microsoft.com/office/drawing/2014/main" xmlns="" id="{A925F8B0-18BF-4BCD-B1AB-8A02BBE1020E}"/>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4EC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36" name="24">
              <a:extLst>
                <a:ext uri="{FF2B5EF4-FFF2-40B4-BE49-F238E27FC236}">
                  <a16:creationId xmlns:a16="http://schemas.microsoft.com/office/drawing/2014/main" xmlns="" id="{01CBE943-E70D-4394-8557-826A6DAFE24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rgbClr val="0089D1"/>
                  </a:solidFill>
                  <a:cs typeface="+mn-ea"/>
                  <a:sym typeface="+mn-lt"/>
                </a:rPr>
                <a:t>4</a:t>
              </a:r>
              <a:endParaRPr lang="zh-CN" altLang="en-US" sz="4400" b="1" dirty="0">
                <a:solidFill>
                  <a:srgbClr val="0089D1"/>
                </a:solidFill>
                <a:cs typeface="+mn-ea"/>
                <a:sym typeface="+mn-lt"/>
              </a:endParaRPr>
            </a:p>
          </p:txBody>
        </p:sp>
        <p:sp>
          <p:nvSpPr>
            <p:cNvPr id="37" name="AutoShape 3">
              <a:extLst>
                <a:ext uri="{FF2B5EF4-FFF2-40B4-BE49-F238E27FC236}">
                  <a16:creationId xmlns:a16="http://schemas.microsoft.com/office/drawing/2014/main" xmlns="" id="{712DB009-1192-4033-8007-8F1112A3893A}"/>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cs typeface="+mn-ea"/>
                <a:sym typeface="+mn-lt"/>
              </a:endParaRPr>
            </a:p>
          </p:txBody>
        </p:sp>
      </p:grpSp>
      <p:grpSp>
        <p:nvGrpSpPr>
          <p:cNvPr id="55" name="Group 54">
            <a:extLst>
              <a:ext uri="{FF2B5EF4-FFF2-40B4-BE49-F238E27FC236}">
                <a16:creationId xmlns:a16="http://schemas.microsoft.com/office/drawing/2014/main" xmlns="" id="{870E3477-8AEB-438D-83EB-7012A33D311A}"/>
              </a:ext>
            </a:extLst>
          </p:cNvPr>
          <p:cNvGrpSpPr/>
          <p:nvPr/>
        </p:nvGrpSpPr>
        <p:grpSpPr>
          <a:xfrm>
            <a:off x="11733474" y="-45414"/>
            <a:ext cx="421085" cy="984675"/>
            <a:chOff x="7704732" y="0"/>
            <a:chExt cx="421085" cy="984675"/>
          </a:xfrm>
        </p:grpSpPr>
        <p:cxnSp>
          <p:nvCxnSpPr>
            <p:cNvPr id="56" name="Straight Connector 55">
              <a:extLst>
                <a:ext uri="{FF2B5EF4-FFF2-40B4-BE49-F238E27FC236}">
                  <a16:creationId xmlns:a16="http://schemas.microsoft.com/office/drawing/2014/main" xmlns="" id="{4EC6AFDD-65A8-442B-9C5A-33FA99CF22C4}"/>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57" name="Star: 5 Points 56">
              <a:extLst>
                <a:ext uri="{FF2B5EF4-FFF2-40B4-BE49-F238E27FC236}">
                  <a16:creationId xmlns:a16="http://schemas.microsoft.com/office/drawing/2014/main" xmlns="" id="{11C22A1F-8953-4FE7-B43F-4E7DEDDEC457}"/>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xmlns="" id="{499B1D8F-ACEE-4C98-B4F2-C5C39C528238}"/>
              </a:ext>
            </a:extLst>
          </p:cNvPr>
          <p:cNvGrpSpPr/>
          <p:nvPr/>
        </p:nvGrpSpPr>
        <p:grpSpPr>
          <a:xfrm>
            <a:off x="11188980" y="-45414"/>
            <a:ext cx="693701" cy="1585674"/>
            <a:chOff x="7568424" y="0"/>
            <a:chExt cx="693701" cy="1585674"/>
          </a:xfrm>
        </p:grpSpPr>
        <p:cxnSp>
          <p:nvCxnSpPr>
            <p:cNvPr id="59" name="Straight Connector 58">
              <a:extLst>
                <a:ext uri="{FF2B5EF4-FFF2-40B4-BE49-F238E27FC236}">
                  <a16:creationId xmlns:a16="http://schemas.microsoft.com/office/drawing/2014/main" xmlns="" id="{72EB0CB6-3383-4ED6-B419-D89F0E048116}"/>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0" name="Star: 5 Points 59">
              <a:extLst>
                <a:ext uri="{FF2B5EF4-FFF2-40B4-BE49-F238E27FC236}">
                  <a16:creationId xmlns:a16="http://schemas.microsoft.com/office/drawing/2014/main" xmlns="" id="{47DE65D3-ACD5-4A21-A254-ACBFF49CABFE}"/>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xmlns="" id="{9F32D167-25E6-4884-B48E-469EDA4D5188}"/>
              </a:ext>
            </a:extLst>
          </p:cNvPr>
          <p:cNvGrpSpPr/>
          <p:nvPr/>
        </p:nvGrpSpPr>
        <p:grpSpPr>
          <a:xfrm>
            <a:off x="10995445" y="-45414"/>
            <a:ext cx="264401" cy="706837"/>
            <a:chOff x="7783591" y="0"/>
            <a:chExt cx="264401" cy="706837"/>
          </a:xfrm>
        </p:grpSpPr>
        <p:cxnSp>
          <p:nvCxnSpPr>
            <p:cNvPr id="62" name="Straight Connector 61">
              <a:extLst>
                <a:ext uri="{FF2B5EF4-FFF2-40B4-BE49-F238E27FC236}">
                  <a16:creationId xmlns:a16="http://schemas.microsoft.com/office/drawing/2014/main" xmlns="" id="{FDDD94BB-97EB-4119-96F9-E0CA32503981}"/>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3" name="Star: 5 Points 62">
              <a:extLst>
                <a:ext uri="{FF2B5EF4-FFF2-40B4-BE49-F238E27FC236}">
                  <a16:creationId xmlns:a16="http://schemas.microsoft.com/office/drawing/2014/main" xmlns="" id="{E79D90F2-C00E-4785-895D-A5BB6C93ADB7}"/>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Rounded Corners 46">
            <a:extLst>
              <a:ext uri="{FF2B5EF4-FFF2-40B4-BE49-F238E27FC236}">
                <a16:creationId xmlns:a16="http://schemas.microsoft.com/office/drawing/2014/main" xmlns="" id="{5C6872EC-88F3-4127-9C13-F2B749B51AF1}"/>
              </a:ext>
            </a:extLst>
          </p:cNvPr>
          <p:cNvSpPr/>
          <p:nvPr/>
        </p:nvSpPr>
        <p:spPr>
          <a:xfrm>
            <a:off x="462502" y="1151901"/>
            <a:ext cx="3941332" cy="2277099"/>
          </a:xfrm>
          <a:prstGeom prst="roundRect">
            <a:avLst>
              <a:gd name="adj" fmla="val 7395"/>
            </a:avLst>
          </a:prstGeom>
          <a:blipFill dpi="0" rotWithShape="1">
            <a:blip r:embed="rId5"/>
            <a:srcRect/>
            <a:stretch>
              <a:fillRect l="-1000" t="-3000" r="-1000" b="-3000"/>
            </a:stretch>
          </a:blip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xmlns="" id="{115399AF-7A78-44BF-BEF8-4BA56580C860}"/>
              </a:ext>
            </a:extLst>
          </p:cNvPr>
          <p:cNvSpPr txBox="1">
            <a:spLocks noChangeArrowheads="1"/>
          </p:cNvSpPr>
          <p:nvPr/>
        </p:nvSpPr>
        <p:spPr bwMode="auto">
          <a:xfrm>
            <a:off x="4613959" y="1963252"/>
            <a:ext cx="69849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r>
              <a:rPr lang="en-US" altLang="en-US" sz="4000" b="1" dirty="0">
                <a:latin typeface="Arial-Rounded" panose="020B0500000000000000" pitchFamily="34" charset="0"/>
                <a:ea typeface="Arial-Rounded" panose="020B0500000000000000" pitchFamily="34" charset="0"/>
                <a:cs typeface="Arial-Rounded" panose="020B0500000000000000" pitchFamily="34" charset="0"/>
              </a:rPr>
              <a:t>Bố cho Nam và em (…………..)</a:t>
            </a:r>
          </a:p>
        </p:txBody>
      </p:sp>
      <p:pic>
        <p:nvPicPr>
          <p:cNvPr id="6" name="Picture 5" descr="A picture containing graphical user interface&#10;&#10;Description automatically generated">
            <a:hlinkClick r:id="rId6" action="ppaction://hlinksldjump"/>
            <a:extLst>
              <a:ext uri="{FF2B5EF4-FFF2-40B4-BE49-F238E27FC236}">
                <a16:creationId xmlns:a16="http://schemas.microsoft.com/office/drawing/2014/main" xmlns="" id="{C7FDA2E9-A362-49A7-B0DE-E6EAA60507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502" y="3580865"/>
            <a:ext cx="11221917" cy="1671114"/>
          </a:xfrm>
          <a:prstGeom prst="rect">
            <a:avLst/>
          </a:prstGeom>
        </p:spPr>
      </p:pic>
      <p:sp>
        <p:nvSpPr>
          <p:cNvPr id="65" name="TextBox 64">
            <a:extLst>
              <a:ext uri="{FF2B5EF4-FFF2-40B4-BE49-F238E27FC236}">
                <a16:creationId xmlns:a16="http://schemas.microsoft.com/office/drawing/2014/main" xmlns="" id="{8A81AB40-4C67-4156-B2CB-1AAF2675C28A}"/>
              </a:ext>
            </a:extLst>
          </p:cNvPr>
          <p:cNvSpPr txBox="1"/>
          <p:nvPr/>
        </p:nvSpPr>
        <p:spPr>
          <a:xfrm>
            <a:off x="2380013" y="5618961"/>
            <a:ext cx="7536872" cy="646945"/>
          </a:xfrm>
          <a:prstGeom prst="roundRect">
            <a:avLst/>
          </a:prstGeom>
          <a:solidFill>
            <a:srgbClr val="93D8F5"/>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Cần chú ý gì khi viết chữ đầu câu?</a:t>
            </a:r>
          </a:p>
        </p:txBody>
      </p:sp>
      <p:sp>
        <p:nvSpPr>
          <p:cNvPr id="66" name="TextBox 65">
            <a:extLst>
              <a:ext uri="{FF2B5EF4-FFF2-40B4-BE49-F238E27FC236}">
                <a16:creationId xmlns:a16="http://schemas.microsoft.com/office/drawing/2014/main" xmlns="" id="{F76EF5C8-8100-44C0-969B-A591F013B5E5}"/>
              </a:ext>
            </a:extLst>
          </p:cNvPr>
          <p:cNvSpPr txBox="1"/>
          <p:nvPr/>
        </p:nvSpPr>
        <p:spPr>
          <a:xfrm>
            <a:off x="2380013" y="5618960"/>
            <a:ext cx="7536872" cy="646945"/>
          </a:xfrm>
          <a:prstGeom prst="roundRect">
            <a:avLst/>
          </a:prstGeom>
          <a:solidFill>
            <a:srgbClr val="93D8F5"/>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Cuối câu có dấu gì?</a:t>
            </a:r>
          </a:p>
        </p:txBody>
      </p:sp>
      <p:sp>
        <p:nvSpPr>
          <p:cNvPr id="68" name="TextBox 67">
            <a:extLst>
              <a:ext uri="{FF2B5EF4-FFF2-40B4-BE49-F238E27FC236}">
                <a16:creationId xmlns:a16="http://schemas.microsoft.com/office/drawing/2014/main" xmlns="" id="{17D9098A-67A6-4DD8-9033-762D395AECD2}"/>
              </a:ext>
            </a:extLst>
          </p:cNvPr>
          <p:cNvSpPr txBox="1"/>
          <p:nvPr/>
        </p:nvSpPr>
        <p:spPr>
          <a:xfrm>
            <a:off x="2380013" y="5637863"/>
            <a:ext cx="8747116" cy="646945"/>
          </a:xfrm>
          <a:prstGeom prst="roundRect">
            <a:avLst/>
          </a:prstGeom>
          <a:solidFill>
            <a:srgbClr val="93D8F5"/>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Khoảng cách giữa các chữ như thế nào?</a:t>
            </a:r>
          </a:p>
        </p:txBody>
      </p:sp>
      <p:grpSp>
        <p:nvGrpSpPr>
          <p:cNvPr id="69" name="Group 68">
            <a:extLst>
              <a:ext uri="{FF2B5EF4-FFF2-40B4-BE49-F238E27FC236}">
                <a16:creationId xmlns:a16="http://schemas.microsoft.com/office/drawing/2014/main" xmlns="" id="{6CF44172-EC10-4968-940B-E570AE0C7044}"/>
              </a:ext>
            </a:extLst>
          </p:cNvPr>
          <p:cNvGrpSpPr/>
          <p:nvPr/>
        </p:nvGrpSpPr>
        <p:grpSpPr>
          <a:xfrm>
            <a:off x="1458981" y="5536371"/>
            <a:ext cx="816134" cy="796146"/>
            <a:chOff x="4186288" y="401934"/>
            <a:chExt cx="1692042" cy="1650602"/>
          </a:xfrm>
        </p:grpSpPr>
        <p:sp>
          <p:nvSpPr>
            <p:cNvPr id="70" name="Oval 69">
              <a:extLst>
                <a:ext uri="{FF2B5EF4-FFF2-40B4-BE49-F238E27FC236}">
                  <a16:creationId xmlns:a16="http://schemas.microsoft.com/office/drawing/2014/main" xmlns="" id="{7149E7C8-8E55-4634-AC96-C6FEDB803F07}"/>
                </a:ext>
              </a:extLst>
            </p:cNvPr>
            <p:cNvSpPr/>
            <p:nvPr/>
          </p:nvSpPr>
          <p:spPr>
            <a:xfrm>
              <a:off x="4186288" y="401934"/>
              <a:ext cx="1024932" cy="1024932"/>
            </a:xfrm>
            <a:prstGeom prst="ellipse">
              <a:avLst/>
            </a:prstGeom>
            <a:gradFill>
              <a:gsLst>
                <a:gs pos="62000">
                  <a:srgbClr val="16B2D4"/>
                </a:gs>
                <a:gs pos="6000">
                  <a:srgbClr val="16B2D4"/>
                </a:gs>
                <a:gs pos="100000">
                  <a:srgbClr val="AED13F"/>
                </a:gs>
                <a:gs pos="100000">
                  <a:srgbClr val="F9584A"/>
                </a:gs>
                <a:gs pos="87603">
                  <a:srgbClr val="97E4F3"/>
                </a:gs>
                <a:gs pos="100000">
                  <a:srgbClr val="97E4F3"/>
                </a:gs>
                <a:gs pos="77000">
                  <a:srgbClr val="16B2D4"/>
                </a:gs>
                <a:gs pos="28000">
                  <a:srgbClr val="97E4F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xmlns="" id="{262FFE44-B559-4B99-8FEE-A4A4EBDD719A}"/>
                </a:ext>
              </a:extLst>
            </p:cNvPr>
            <p:cNvSpPr/>
            <p:nvPr/>
          </p:nvSpPr>
          <p:spPr>
            <a:xfrm>
              <a:off x="4853398" y="630343"/>
              <a:ext cx="1024932" cy="1024932"/>
            </a:xfrm>
            <a:prstGeom prst="ellipse">
              <a:avLst/>
            </a:prstGeom>
            <a:gradFill>
              <a:gsLst>
                <a:gs pos="50000">
                  <a:srgbClr val="F9584A"/>
                </a:gs>
                <a:gs pos="0">
                  <a:srgbClr val="F9584A"/>
                </a:gs>
                <a:gs pos="100000">
                  <a:srgbClr val="FFC000"/>
                </a:gs>
                <a:gs pos="100000">
                  <a:srgbClr val="F9584A"/>
                </a:gs>
                <a:gs pos="0">
                  <a:srgbClr val="FEAD0E"/>
                </a:gs>
                <a:gs pos="100000">
                  <a:srgbClr val="F9584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F2D316A8-5EE1-40D9-AA00-8F8242587B6D}"/>
                </a:ext>
              </a:extLst>
            </p:cNvPr>
            <p:cNvSpPr/>
            <p:nvPr/>
          </p:nvSpPr>
          <p:spPr>
            <a:xfrm>
              <a:off x="4186288" y="1027604"/>
              <a:ext cx="1024932" cy="1024932"/>
            </a:xfrm>
            <a:prstGeom prst="ellipse">
              <a:avLst/>
            </a:prstGeom>
            <a:gradFill>
              <a:gsLst>
                <a:gs pos="66000">
                  <a:srgbClr val="AED13F"/>
                </a:gs>
                <a:gs pos="6000">
                  <a:srgbClr val="FFFF8B"/>
                </a:gs>
                <a:gs pos="100000">
                  <a:srgbClr val="AED13F"/>
                </a:gs>
                <a:gs pos="100000">
                  <a:srgbClr val="F9584A"/>
                </a:gs>
                <a:gs pos="46000">
                  <a:srgbClr val="AED13F"/>
                </a:gs>
                <a:gs pos="100000">
                  <a:srgbClr val="AED1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Connector 37">
            <a:extLst>
              <a:ext uri="{FF2B5EF4-FFF2-40B4-BE49-F238E27FC236}">
                <a16:creationId xmlns:a16="http://schemas.microsoft.com/office/drawing/2014/main" xmlns="" id="{A6080FF6-2C0E-47FA-B902-C9921B316CF3}"/>
              </a:ext>
            </a:extLst>
          </p:cNvPr>
          <p:cNvCxnSpPr>
            <a:cxnSpLocks/>
          </p:cNvCxnSpPr>
          <p:nvPr/>
        </p:nvCxnSpPr>
        <p:spPr>
          <a:xfrm flipH="1">
            <a:off x="1001991" y="4691662"/>
            <a:ext cx="5558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xmlns="" id="{E830D371-0F79-431D-9229-16D16F187BFB}"/>
              </a:ext>
            </a:extLst>
          </p:cNvPr>
          <p:cNvSpPr/>
          <p:nvPr/>
        </p:nvSpPr>
        <p:spPr>
          <a:xfrm>
            <a:off x="11080251" y="4487890"/>
            <a:ext cx="160345" cy="1603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1776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checkerboard(across)">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 calcmode="lin" valueType="num">
                                      <p:cBhvr>
                                        <p:cTn id="17" dur="1000" fill="hold"/>
                                        <p:tgtEl>
                                          <p:spTgt spid="69"/>
                                        </p:tgtEl>
                                        <p:attrNameLst>
                                          <p:attrName>ppt_w</p:attrName>
                                        </p:attrNameLst>
                                      </p:cBhvr>
                                      <p:tavLst>
                                        <p:tav tm="0">
                                          <p:val>
                                            <p:fltVal val="0"/>
                                          </p:val>
                                        </p:tav>
                                        <p:tav tm="100000">
                                          <p:val>
                                            <p:strVal val="#ppt_w"/>
                                          </p:val>
                                        </p:tav>
                                      </p:tavLst>
                                    </p:anim>
                                    <p:anim calcmode="lin" valueType="num">
                                      <p:cBhvr>
                                        <p:cTn id="18" dur="1000" fill="hold"/>
                                        <p:tgtEl>
                                          <p:spTgt spid="69"/>
                                        </p:tgtEl>
                                        <p:attrNameLst>
                                          <p:attrName>ppt_h</p:attrName>
                                        </p:attrNameLst>
                                      </p:cBhvr>
                                      <p:tavLst>
                                        <p:tav tm="0">
                                          <p:val>
                                            <p:fltVal val="0"/>
                                          </p:val>
                                        </p:tav>
                                        <p:tav tm="100000">
                                          <p:val>
                                            <p:strVal val="#ppt_h"/>
                                          </p:val>
                                        </p:tav>
                                      </p:tavLst>
                                    </p:anim>
                                    <p:anim calcmode="lin" valueType="num">
                                      <p:cBhvr>
                                        <p:cTn id="19" dur="1000" fill="hold"/>
                                        <p:tgtEl>
                                          <p:spTgt spid="69"/>
                                        </p:tgtEl>
                                        <p:attrNameLst>
                                          <p:attrName>style.rotation</p:attrName>
                                        </p:attrNameLst>
                                      </p:cBhvr>
                                      <p:tavLst>
                                        <p:tav tm="0">
                                          <p:val>
                                            <p:fltVal val="90"/>
                                          </p:val>
                                        </p:tav>
                                        <p:tav tm="100000">
                                          <p:val>
                                            <p:fltVal val="0"/>
                                          </p:val>
                                        </p:tav>
                                      </p:tavLst>
                                    </p:anim>
                                    <p:animEffect transition="in" filter="fade">
                                      <p:cBhvr>
                                        <p:cTn id="20" dur="10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randombar(horizontal)">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barn(inVertical)">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barn(inVertical)">
                                      <p:cBhvr>
                                        <p:cTn id="40" dur="500"/>
                                        <p:tgtEl>
                                          <p:spTgt spid="46"/>
                                        </p:tgtEl>
                                      </p:cBhvr>
                                    </p:animEffect>
                                  </p:childTnLst>
                                </p:cTn>
                              </p:par>
                              <p:par>
                                <p:cTn id="41" presetID="26" presetClass="emph" presetSubtype="0" repeatCount="5000" fill="hold" grpId="1" nodeType="withEffect">
                                  <p:stCondLst>
                                    <p:cond delay="0"/>
                                  </p:stCondLst>
                                  <p:childTnLst>
                                    <p:animEffect transition="out" filter="fade">
                                      <p:cBhvr>
                                        <p:cTn id="42" dur="1000" tmFilter="0, 0; .2, .5; .8, .5; 1, 0"/>
                                        <p:tgtEl>
                                          <p:spTgt spid="46"/>
                                        </p:tgtEl>
                                      </p:cBhvr>
                                    </p:animEffect>
                                    <p:animScale>
                                      <p:cBhvr>
                                        <p:cTn id="43" dur="500" autoRev="1" fill="hold"/>
                                        <p:tgtEl>
                                          <p:spTgt spid="46"/>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68"/>
                                        </p:tgtEl>
                                        <p:attrNameLst>
                                          <p:attrName>style.visibility</p:attrName>
                                        </p:attrNameLst>
                                      </p:cBhvr>
                                      <p:to>
                                        <p:strVal val="visible"/>
                                      </p:to>
                                    </p:set>
                                    <p:animEffect transition="in" filter="barn(inVertical)">
                                      <p:cBhvr>
                                        <p:cTn id="48" dur="500"/>
                                        <p:tgtEl>
                                          <p:spTgt spid="68"/>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xit" presetSubtype="21" fill="hold" nodeType="clickEffect">
                                  <p:stCondLst>
                                    <p:cond delay="0"/>
                                  </p:stCondLst>
                                  <p:childTnLst>
                                    <p:animEffect transition="out" filter="barn(inVertical)">
                                      <p:cBhvr>
                                        <p:cTn id="52" dur="500"/>
                                        <p:tgtEl>
                                          <p:spTgt spid="69"/>
                                        </p:tgtEl>
                                      </p:cBhvr>
                                    </p:animEffect>
                                    <p:set>
                                      <p:cBhvr>
                                        <p:cTn id="53" dur="1" fill="hold">
                                          <p:stCondLst>
                                            <p:cond delay="499"/>
                                          </p:stCondLst>
                                        </p:cTn>
                                        <p:tgtEl>
                                          <p:spTgt spid="69"/>
                                        </p:tgtEl>
                                        <p:attrNameLst>
                                          <p:attrName>style.visibility</p:attrName>
                                        </p:attrNameLst>
                                      </p:cBhvr>
                                      <p:to>
                                        <p:strVal val="hidden"/>
                                      </p:to>
                                    </p:set>
                                  </p:childTnLst>
                                </p:cTn>
                              </p:par>
                              <p:par>
                                <p:cTn id="54" presetID="16" presetClass="exit" presetSubtype="21" fill="hold" grpId="1" nodeType="withEffect">
                                  <p:stCondLst>
                                    <p:cond delay="0"/>
                                  </p:stCondLst>
                                  <p:childTnLst>
                                    <p:animEffect transition="out" filter="barn(inVertical)">
                                      <p:cBhvr>
                                        <p:cTn id="55" dur="500"/>
                                        <p:tgtEl>
                                          <p:spTgt spid="65"/>
                                        </p:tgtEl>
                                      </p:cBhvr>
                                    </p:animEffect>
                                    <p:set>
                                      <p:cBhvr>
                                        <p:cTn id="56" dur="1" fill="hold">
                                          <p:stCondLst>
                                            <p:cond delay="499"/>
                                          </p:stCondLst>
                                        </p:cTn>
                                        <p:tgtEl>
                                          <p:spTgt spid="65"/>
                                        </p:tgtEl>
                                        <p:attrNameLst>
                                          <p:attrName>style.visibility</p:attrName>
                                        </p:attrNameLst>
                                      </p:cBhvr>
                                      <p:to>
                                        <p:strVal val="hidden"/>
                                      </p:to>
                                    </p:set>
                                  </p:childTnLst>
                                </p:cTn>
                              </p:par>
                              <p:par>
                                <p:cTn id="57" presetID="16" presetClass="exit" presetSubtype="21" fill="hold" grpId="1" nodeType="withEffect">
                                  <p:stCondLst>
                                    <p:cond delay="0"/>
                                  </p:stCondLst>
                                  <p:childTnLst>
                                    <p:animEffect transition="out" filter="barn(inVertical)">
                                      <p:cBhvr>
                                        <p:cTn id="58" dur="500"/>
                                        <p:tgtEl>
                                          <p:spTgt spid="66"/>
                                        </p:tgtEl>
                                      </p:cBhvr>
                                    </p:animEffect>
                                    <p:set>
                                      <p:cBhvr>
                                        <p:cTn id="59" dur="1" fill="hold">
                                          <p:stCondLst>
                                            <p:cond delay="499"/>
                                          </p:stCondLst>
                                        </p:cTn>
                                        <p:tgtEl>
                                          <p:spTgt spid="66"/>
                                        </p:tgtEl>
                                        <p:attrNameLst>
                                          <p:attrName>style.visibility</p:attrName>
                                        </p:attrNameLst>
                                      </p:cBhvr>
                                      <p:to>
                                        <p:strVal val="hidden"/>
                                      </p:to>
                                    </p:set>
                                  </p:childTnLst>
                                </p:cTn>
                              </p:par>
                              <p:par>
                                <p:cTn id="60" presetID="16" presetClass="exit" presetSubtype="21" fill="hold" grpId="1" nodeType="withEffect">
                                  <p:stCondLst>
                                    <p:cond delay="0"/>
                                  </p:stCondLst>
                                  <p:childTnLst>
                                    <p:animEffect transition="out" filter="barn(inVertical)">
                                      <p:cBhvr>
                                        <p:cTn id="61" dur="500"/>
                                        <p:tgtEl>
                                          <p:spTgt spid="68"/>
                                        </p:tgtEl>
                                      </p:cBhvr>
                                    </p:animEffect>
                                    <p:set>
                                      <p:cBhvr>
                                        <p:cTn id="62" dur="1" fill="hold">
                                          <p:stCondLst>
                                            <p:cond delay="4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5" grpId="0" animBg="1"/>
      <p:bldP spid="65" grpId="1" animBg="1"/>
      <p:bldP spid="66" grpId="0" animBg="1"/>
      <p:bldP spid="66" grpId="1" animBg="1"/>
      <p:bldP spid="68" grpId="0" animBg="1"/>
      <p:bldP spid="68" grpId="1" animBg="1"/>
      <p:bldP spid="46" grpId="0" animBg="1"/>
      <p:bldP spid="4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4954" y="473365"/>
            <a:ext cx="4682093" cy="1692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B.mp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7"/>
          <a:stretch>
            <a:fillRect/>
          </a:stretch>
        </p:blipFill>
        <p:spPr>
          <a:xfrm>
            <a:off x="304802" y="754882"/>
            <a:ext cx="5259917" cy="5259917"/>
          </a:xfrm>
        </p:spPr>
      </p:pic>
      <p:pic>
        <p:nvPicPr>
          <p:cNvPr id="6" name="N.mp4">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8"/>
          <a:stretch>
            <a:fillRect/>
          </a:stretch>
        </p:blipFill>
        <p:spPr>
          <a:xfrm>
            <a:off x="5892802" y="865718"/>
            <a:ext cx="5259917" cy="5259917"/>
          </a:xfrm>
        </p:spPr>
      </p:pic>
    </p:spTree>
    <p:extLst>
      <p:ext uri="{BB962C8B-B14F-4D97-AF65-F5344CB8AC3E}">
        <p14:creationId xmlns:p14="http://schemas.microsoft.com/office/powerpoint/2010/main" val="3840509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00E14F9-96CA-441A-9278-0F065F9887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 y="544"/>
            <a:ext cx="12191012" cy="6856911"/>
          </a:xfrm>
          <a:prstGeom prst="rect">
            <a:avLst/>
          </a:prstGeom>
        </p:spPr>
      </p:pic>
      <p:sp>
        <p:nvSpPr>
          <p:cNvPr id="5" name="PHẠM DUYÊN 3 - 9Slide.vn">
            <a:extLst>
              <a:ext uri="{FF2B5EF4-FFF2-40B4-BE49-F238E27FC236}">
                <a16:creationId xmlns:a16="http://schemas.microsoft.com/office/drawing/2014/main" xmlns="" id="{84C27EB0-3534-40F6-B941-9F5B1F57F617}"/>
              </a:ext>
            </a:extLst>
          </p:cNvPr>
          <p:cNvSpPr txBox="1"/>
          <p:nvPr/>
        </p:nvSpPr>
        <p:spPr>
          <a:xfrm>
            <a:off x="5221190" y="776866"/>
            <a:ext cx="2372444"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 T</a:t>
            </a:r>
            <a:r>
              <a:rPr kumimoji="0" lang="el-GR" sz="30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Η</a:t>
            </a:r>
            <a:r>
              <a:rPr kumimoji="0" lang="en-US" sz="30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Ğng V</a:t>
            </a:r>
            <a:r>
              <a:rPr kumimoji="0" lang="el-GR" sz="30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Η</a:t>
            </a:r>
            <a:r>
              <a:rPr kumimoji="0" lang="en-US" sz="3000" b="1" i="0" u="none" strike="noStrike" kern="1200" cap="none" spc="0" normalizeH="0" baseline="0" noProof="0" smtClean="0">
                <a:ln>
                  <a:noFill/>
                </a:ln>
                <a:solidFill>
                  <a:srgbClr val="9900CC"/>
                </a:solidFill>
                <a:effectLst/>
                <a:uLnTx/>
                <a:uFillTx/>
                <a:latin typeface="HP001 4 hàng" panose="020B0603050302020204" pitchFamily="34" charset="0"/>
                <a:ea typeface="+mn-ea"/>
                <a:cs typeface="+mn-cs"/>
              </a:rPr>
              <a:t>İ</a:t>
            </a:r>
            <a:r>
              <a:rPr kumimoji="0" lang="en-US" sz="30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t</a:t>
            </a:r>
            <a:r>
              <a:rPr kumimoji="0" lang="el-GR" sz="3000" b="1" i="0" u="none" strike="noStrike" kern="1200" cap="none" spc="0" normalizeH="0" baseline="0" noProof="0" smtClean="0">
                <a:ln>
                  <a:noFill/>
                </a:ln>
                <a:solidFill>
                  <a:srgbClr val="9900CC"/>
                </a:solidFill>
                <a:effectLst/>
                <a:uLnTx/>
                <a:uFillTx/>
                <a:latin typeface="HP001 4 hàng" panose="020B0603050302020204" pitchFamily="34" charset="0"/>
                <a:ea typeface="+mn-ea"/>
                <a:cs typeface="+mn-cs"/>
              </a:rPr>
              <a:t> </a:t>
            </a:r>
            <a:endParaRPr kumimoji="0" lang="en-US" sz="3000" b="0" i="0" u="none" strike="noStrike" kern="1200" cap="none" spc="0" normalizeH="0" baseline="0" noProof="0">
              <a:ln>
                <a:noFill/>
              </a:ln>
              <a:solidFill>
                <a:srgbClr val="9900CC"/>
              </a:solidFill>
              <a:effectLst/>
              <a:uLnTx/>
              <a:uFillTx/>
              <a:latin typeface="HP001 4 hàng" panose="020B0603050302020204" pitchFamily="34" charset="0"/>
              <a:ea typeface="+mn-ea"/>
              <a:cs typeface="+mn-cs"/>
            </a:endParaRPr>
          </a:p>
        </p:txBody>
      </p:sp>
      <p:sp>
        <p:nvSpPr>
          <p:cNvPr id="6" name="PHẠM DUYÊN 4 - 9Slide.vn">
            <a:extLst>
              <a:ext uri="{FF2B5EF4-FFF2-40B4-BE49-F238E27FC236}">
                <a16:creationId xmlns:a16="http://schemas.microsoft.com/office/drawing/2014/main" xmlns="" id="{E18C4D47-0D65-4F9A-9974-1FF57080FB9C}"/>
              </a:ext>
            </a:extLst>
          </p:cNvPr>
          <p:cNvSpPr txBox="1"/>
          <p:nvPr/>
        </p:nvSpPr>
        <p:spPr>
          <a:xfrm>
            <a:off x="4029282" y="1364798"/>
            <a:ext cx="4059547"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9900CC"/>
                </a:solidFill>
                <a:effectLst/>
                <a:uLnTx/>
                <a:uFillTx/>
                <a:latin typeface="HP001 4H" panose="020B0603050302020204" pitchFamily="34" charset="0"/>
                <a:ea typeface="+mn-ea"/>
                <a:cs typeface="+mn-cs"/>
              </a:rPr>
              <a:t> </a:t>
            </a:r>
            <a:r>
              <a:rPr kumimoji="0" lang="en-US" sz="3000" b="1" i="0" u="none" strike="noStrike" kern="1200" cap="none" spc="0" normalizeH="0" baseline="0" noProof="0" smtClean="0">
                <a:ln>
                  <a:noFill/>
                </a:ln>
                <a:solidFill>
                  <a:srgbClr val="9900CC"/>
                </a:solidFill>
                <a:effectLst/>
                <a:uLnTx/>
                <a:uFillTx/>
                <a:latin typeface="HP001 4H" panose="020B0603050302020204" pitchFamily="34" charset="0"/>
                <a:ea typeface="+mn-ea"/>
                <a:cs typeface="+mn-cs"/>
              </a:rPr>
              <a:t>Nếu</a:t>
            </a:r>
            <a:r>
              <a:rPr kumimoji="0" lang="en-US" sz="3000" b="1" i="0" u="none" strike="noStrike" kern="1200" cap="none" spc="0" normalizeH="0" noProof="0" smtClean="0">
                <a:ln>
                  <a:noFill/>
                </a:ln>
                <a:solidFill>
                  <a:srgbClr val="9900CC"/>
                </a:solidFill>
                <a:effectLst/>
                <a:uLnTx/>
                <a:uFillTx/>
                <a:latin typeface="HP001 4H" panose="020B0603050302020204" pitchFamily="34" charset="0"/>
                <a:ea typeface="+mn-ea"/>
                <a:cs typeface="+mn-cs"/>
              </a:rPr>
              <a:t> không may bị lạc</a:t>
            </a:r>
            <a:endParaRPr kumimoji="0" lang="en-US" sz="3000" b="0" i="0" u="none" strike="noStrike" kern="1200" cap="none" spc="0" normalizeH="0" baseline="0" noProof="0">
              <a:ln>
                <a:noFill/>
              </a:ln>
              <a:solidFill>
                <a:srgbClr val="9900CC"/>
              </a:solidFill>
              <a:effectLst/>
              <a:uLnTx/>
              <a:uFillTx/>
              <a:latin typeface="HP001 4H" panose="020B0603050302020204" pitchFamily="34" charset="0"/>
              <a:ea typeface="+mn-ea"/>
              <a:cs typeface="+mn-cs"/>
            </a:endParaRPr>
          </a:p>
        </p:txBody>
      </p:sp>
      <p:sp>
        <p:nvSpPr>
          <p:cNvPr id="9" name="Arc 8">
            <a:extLst>
              <a:ext uri="{FF2B5EF4-FFF2-40B4-BE49-F238E27FC236}">
                <a16:creationId xmlns:a16="http://schemas.microsoft.com/office/drawing/2014/main" xmlns="" id="{7914500E-7F5E-4EC1-924B-6C5F6182DDE4}"/>
              </a:ext>
            </a:extLst>
          </p:cNvPr>
          <p:cNvSpPr/>
          <p:nvPr/>
        </p:nvSpPr>
        <p:spPr>
          <a:xfrm>
            <a:off x="2412405"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Arc 9">
            <a:extLst>
              <a:ext uri="{FF2B5EF4-FFF2-40B4-BE49-F238E27FC236}">
                <a16:creationId xmlns:a16="http://schemas.microsoft.com/office/drawing/2014/main" xmlns="" id="{0CE386D9-8FC4-4FD4-8A92-BD61A13E62A3}"/>
              </a:ext>
            </a:extLst>
          </p:cNvPr>
          <p:cNvSpPr/>
          <p:nvPr/>
        </p:nvSpPr>
        <p:spPr>
          <a:xfrm>
            <a:off x="2985135"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Arc 10">
            <a:extLst>
              <a:ext uri="{FF2B5EF4-FFF2-40B4-BE49-F238E27FC236}">
                <a16:creationId xmlns:a16="http://schemas.microsoft.com/office/drawing/2014/main" xmlns="" id="{71FD0FBD-05A8-42BE-837D-ECC82F54D921}"/>
              </a:ext>
            </a:extLst>
          </p:cNvPr>
          <p:cNvSpPr/>
          <p:nvPr/>
        </p:nvSpPr>
        <p:spPr>
          <a:xfrm>
            <a:off x="3591600"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Arc 14">
            <a:extLst>
              <a:ext uri="{FF2B5EF4-FFF2-40B4-BE49-F238E27FC236}">
                <a16:creationId xmlns:a16="http://schemas.microsoft.com/office/drawing/2014/main" xmlns="" id="{18D92377-FBD4-4300-8711-99EC3EBE86CF}"/>
              </a:ext>
            </a:extLst>
          </p:cNvPr>
          <p:cNvSpPr/>
          <p:nvPr/>
        </p:nvSpPr>
        <p:spPr>
          <a:xfrm>
            <a:off x="4181197"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Arc 15">
            <a:extLst>
              <a:ext uri="{FF2B5EF4-FFF2-40B4-BE49-F238E27FC236}">
                <a16:creationId xmlns:a16="http://schemas.microsoft.com/office/drawing/2014/main" xmlns="" id="{0D8EDCE2-7137-46F1-BC7D-88ADCF0A3DBA}"/>
              </a:ext>
            </a:extLst>
          </p:cNvPr>
          <p:cNvSpPr/>
          <p:nvPr/>
        </p:nvSpPr>
        <p:spPr>
          <a:xfrm>
            <a:off x="4753927"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Arc 16">
            <a:extLst>
              <a:ext uri="{FF2B5EF4-FFF2-40B4-BE49-F238E27FC236}">
                <a16:creationId xmlns:a16="http://schemas.microsoft.com/office/drawing/2014/main" xmlns="" id="{646470D5-97C3-4B7B-95D7-A6869CF4AF25}"/>
              </a:ext>
            </a:extLst>
          </p:cNvPr>
          <p:cNvSpPr/>
          <p:nvPr/>
        </p:nvSpPr>
        <p:spPr>
          <a:xfrm>
            <a:off x="2429272" y="1586395"/>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Arc 17">
            <a:extLst>
              <a:ext uri="{FF2B5EF4-FFF2-40B4-BE49-F238E27FC236}">
                <a16:creationId xmlns:a16="http://schemas.microsoft.com/office/drawing/2014/main" xmlns="" id="{F057146B-D15A-4025-A430-DB82982FA353}"/>
              </a:ext>
            </a:extLst>
          </p:cNvPr>
          <p:cNvSpPr/>
          <p:nvPr/>
        </p:nvSpPr>
        <p:spPr>
          <a:xfrm>
            <a:off x="3002002" y="1586395"/>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Arc 18">
            <a:extLst>
              <a:ext uri="{FF2B5EF4-FFF2-40B4-BE49-F238E27FC236}">
                <a16:creationId xmlns:a16="http://schemas.microsoft.com/office/drawing/2014/main" xmlns="" id="{021B0872-720F-4C3B-8900-5034274E245E}"/>
              </a:ext>
            </a:extLst>
          </p:cNvPr>
          <p:cNvSpPr/>
          <p:nvPr/>
        </p:nvSpPr>
        <p:spPr>
          <a:xfrm>
            <a:off x="3608467" y="1586395"/>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PHẠM DUYÊN 3 - 9Slide.vn">
            <a:extLst>
              <a:ext uri="{FF2B5EF4-FFF2-40B4-BE49-F238E27FC236}">
                <a16:creationId xmlns:a16="http://schemas.microsoft.com/office/drawing/2014/main" xmlns="" id="{1EAB12DB-235B-45D6-994A-A6F133F22D0A}"/>
              </a:ext>
            </a:extLst>
          </p:cNvPr>
          <p:cNvSpPr txBox="1"/>
          <p:nvPr/>
        </p:nvSpPr>
        <p:spPr>
          <a:xfrm>
            <a:off x="1481626" y="761673"/>
            <a:ext cx="733673"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5 ô</a:t>
            </a:r>
            <a:r>
              <a:rPr kumimoji="0" lang="el-GR" sz="30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 </a:t>
            </a:r>
            <a:endParaRPr kumimoji="0" lang="en-US" sz="3000" b="0" i="0" u="none" strike="noStrike" kern="1200" cap="none" spc="0" normalizeH="0" baseline="0" noProof="0">
              <a:ln>
                <a:noFill/>
              </a:ln>
              <a:solidFill>
                <a:srgbClr val="FF0000"/>
              </a:solidFill>
              <a:effectLst/>
              <a:uLnTx/>
              <a:uFillTx/>
              <a:latin typeface="HP001 4 hàng" panose="020B0603050302020204" pitchFamily="34" charset="0"/>
              <a:ea typeface="+mn-ea"/>
              <a:cs typeface="+mn-cs"/>
            </a:endParaRPr>
          </a:p>
        </p:txBody>
      </p:sp>
      <p:sp>
        <p:nvSpPr>
          <p:cNvPr id="22" name="PHẠM DUYÊN 3 - 9Slide.vn">
            <a:extLst>
              <a:ext uri="{FF2B5EF4-FFF2-40B4-BE49-F238E27FC236}">
                <a16:creationId xmlns:a16="http://schemas.microsoft.com/office/drawing/2014/main" xmlns="" id="{9BA4DE2F-6F7E-4E99-B016-763474C0D660}"/>
              </a:ext>
            </a:extLst>
          </p:cNvPr>
          <p:cNvSpPr txBox="1"/>
          <p:nvPr/>
        </p:nvSpPr>
        <p:spPr>
          <a:xfrm>
            <a:off x="1481626" y="1333059"/>
            <a:ext cx="572730"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a:solidFill>
                  <a:srgbClr val="FF0000"/>
                </a:solidFill>
                <a:latin typeface="HP001 4 hàng" panose="020B0603050302020204" pitchFamily="34" charset="0"/>
              </a:rPr>
              <a:t>3</a:t>
            </a:r>
            <a:r>
              <a:rPr kumimoji="0" lang="en-US" sz="3000" b="1" i="0" u="none" strike="noStrike" kern="1200" cap="none" spc="0" normalizeH="0" baseline="0" noProof="0" smtClean="0">
                <a:ln>
                  <a:noFill/>
                </a:ln>
                <a:solidFill>
                  <a:srgbClr val="FF0000"/>
                </a:solidFill>
                <a:effectLst/>
                <a:uLnTx/>
                <a:uFillTx/>
                <a:latin typeface="HP001 4 hàng" panose="020B0603050302020204" pitchFamily="34" charset="0"/>
                <a:ea typeface="+mn-ea"/>
                <a:cs typeface="+mn-cs"/>
              </a:rPr>
              <a:t> </a:t>
            </a:r>
            <a:r>
              <a:rPr kumimoji="0" lang="en-US" sz="30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ô</a:t>
            </a:r>
            <a:r>
              <a:rPr kumimoji="0" lang="el-GR" sz="30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 </a:t>
            </a:r>
            <a:endParaRPr kumimoji="0" lang="en-US" sz="3000" b="0" i="0" u="none" strike="noStrike" kern="1200" cap="none" spc="0" normalizeH="0" baseline="0" noProof="0">
              <a:ln>
                <a:noFill/>
              </a:ln>
              <a:solidFill>
                <a:srgbClr val="FF0000"/>
              </a:solidFill>
              <a:effectLst/>
              <a:uLnTx/>
              <a:uFillTx/>
              <a:latin typeface="HP001 4 hàng" panose="020B0603050302020204" pitchFamily="34" charset="0"/>
              <a:ea typeface="+mn-ea"/>
              <a:cs typeface="+mn-cs"/>
            </a:endParaRPr>
          </a:p>
        </p:txBody>
      </p:sp>
      <p:sp>
        <p:nvSpPr>
          <p:cNvPr id="24" name="PHẠM DUYÊN 4 - 9Slide.vn">
            <a:extLst>
              <a:ext uri="{FF2B5EF4-FFF2-40B4-BE49-F238E27FC236}">
                <a16:creationId xmlns:a16="http://schemas.microsoft.com/office/drawing/2014/main" xmlns="" id="{28572E91-524F-4147-82C3-A9909D6D0F9F}"/>
              </a:ext>
            </a:extLst>
          </p:cNvPr>
          <p:cNvSpPr txBox="1"/>
          <p:nvPr/>
        </p:nvSpPr>
        <p:spPr>
          <a:xfrm>
            <a:off x="2241481" y="1957535"/>
            <a:ext cx="872606"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9900CC"/>
                </a:solidFill>
                <a:effectLst/>
                <a:uLnTx/>
                <a:uFillTx/>
                <a:latin typeface="HP001 4H" panose="020B0603050302020204" pitchFamily="34" charset="0"/>
                <a:ea typeface="+mn-ea"/>
                <a:cs typeface="+mn-cs"/>
              </a:rPr>
              <a:t> </a:t>
            </a:r>
            <a:r>
              <a:rPr kumimoji="0" lang="vi-VN" sz="3000" b="1" i="0" u="none" strike="noStrike" kern="1200" cap="none" spc="0" normalizeH="0" baseline="0" noProof="0" smtClean="0">
                <a:ln>
                  <a:noFill/>
                </a:ln>
                <a:solidFill>
                  <a:srgbClr val="9900CC"/>
                </a:solidFill>
                <a:effectLst/>
                <a:uLnTx/>
                <a:uFillTx/>
                <a:latin typeface="HP001 4H" panose="020B0603050302020204" pitchFamily="34" charset="0"/>
                <a:ea typeface="+mn-ea"/>
                <a:cs typeface="+mn-cs"/>
              </a:rPr>
              <a:t>4.</a:t>
            </a:r>
            <a:endParaRPr kumimoji="0" lang="en-US" sz="3000" b="0" i="0" u="none" strike="noStrike" kern="1200" cap="none" spc="0" normalizeH="0" baseline="0" noProof="0">
              <a:ln>
                <a:noFill/>
              </a:ln>
              <a:solidFill>
                <a:srgbClr val="9900CC"/>
              </a:solidFill>
              <a:effectLst/>
              <a:uLnTx/>
              <a:uFillTx/>
              <a:latin typeface="HP001 4H" panose="020B0603050302020204" pitchFamily="34" charset="0"/>
              <a:ea typeface="+mn-ea"/>
              <a:cs typeface="+mn-cs"/>
            </a:endParaRPr>
          </a:p>
        </p:txBody>
      </p:sp>
      <p:sp>
        <p:nvSpPr>
          <p:cNvPr id="28" name="Rectangle 27">
            <a:extLst>
              <a:ext uri="{FF2B5EF4-FFF2-40B4-BE49-F238E27FC236}">
                <a16:creationId xmlns:a16="http://schemas.microsoft.com/office/drawing/2014/main" xmlns="" id="{B3A45479-1C41-4007-882F-C4CC97E55D67}"/>
              </a:ext>
            </a:extLst>
          </p:cNvPr>
          <p:cNvSpPr/>
          <p:nvPr/>
        </p:nvSpPr>
        <p:spPr>
          <a:xfrm>
            <a:off x="11019075" y="298174"/>
            <a:ext cx="483557" cy="621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PHẠM DUYÊN 4 - 9Slide.vn">
            <a:extLst>
              <a:ext uri="{FF2B5EF4-FFF2-40B4-BE49-F238E27FC236}">
                <a16:creationId xmlns:a16="http://schemas.microsoft.com/office/drawing/2014/main" xmlns="" id="{E18C4D47-0D65-4F9A-9974-1FF57080FB9C}"/>
              </a:ext>
            </a:extLst>
          </p:cNvPr>
          <p:cNvSpPr txBox="1"/>
          <p:nvPr/>
        </p:nvSpPr>
        <p:spPr>
          <a:xfrm>
            <a:off x="3015874" y="1957535"/>
            <a:ext cx="7202626" cy="461665"/>
          </a:xfrm>
          <a:prstGeom prst="rect">
            <a:avLst/>
          </a:prstGeom>
          <a:noFill/>
        </p:spPr>
        <p:txBody>
          <a:bodyPr wrap="square" lIns="0" tIns="0" rIns="0" bIns="0" rtlCol="0">
            <a:spAutoFit/>
          </a:bodyPr>
          <a:lstStyle/>
          <a:p>
            <a:pPr algn="just" defTabSz="1217543"/>
            <a:r>
              <a:rPr lang="vi-VN" sz="3000" b="1">
                <a:solidFill>
                  <a:srgbClr val="9900CC"/>
                </a:solidFill>
                <a:latin typeface="HP001 4H" panose="020B0603050302020204" pitchFamily="34" charset="0"/>
              </a:rPr>
              <a:t>Bố </a:t>
            </a:r>
            <a:r>
              <a:rPr lang="el-GR" sz="3000" b="1">
                <a:solidFill>
                  <a:srgbClr val="9900CC"/>
                </a:solidFill>
                <a:latin typeface="HP001 4H" panose="020B0603050302020204" pitchFamily="34" charset="0"/>
              </a:rPr>
              <a:t>ε</a:t>
            </a:r>
            <a:r>
              <a:rPr lang="vi-VN" sz="3000" b="1">
                <a:solidFill>
                  <a:srgbClr val="9900CC"/>
                </a:solidFill>
                <a:latin typeface="HP001 4H" panose="020B0603050302020204" pitchFamily="34" charset="0"/>
              </a:rPr>
              <a:t>o Nam và </a:t>
            </a:r>
            <a:r>
              <a:rPr lang="vi-VN" sz="2800" b="1">
                <a:solidFill>
                  <a:srgbClr val="9900CC"/>
                </a:solidFill>
                <a:latin typeface="HP001 4 hàng" pitchFamily="34" charset="0"/>
                <a:ea typeface="Arial-Rounded" pitchFamily="34" charset="0"/>
                <a:cs typeface="Arial-Rounded" pitchFamily="34" charset="0"/>
              </a:rPr>
              <a:t>em </a:t>
            </a:r>
            <a:r>
              <a:rPr lang="vi-VN" sz="3000" b="1" smtClean="0">
                <a:solidFill>
                  <a:srgbClr val="9900CC"/>
                </a:solidFill>
                <a:latin typeface="HP001 4H" panose="020B0603050302020204" pitchFamily="34" charset="0"/>
              </a:rPr>
              <a:t>đi </a:t>
            </a:r>
            <a:r>
              <a:rPr lang="el-GR" sz="3000" b="1">
                <a:solidFill>
                  <a:srgbClr val="9900CC"/>
                </a:solidFill>
                <a:latin typeface="HP001 4H" panose="020B0603050302020204" pitchFamily="34" charset="0"/>
              </a:rPr>
              <a:t>εΠ </a:t>
            </a:r>
            <a:r>
              <a:rPr lang="vi-VN" sz="3000" b="1">
                <a:solidFill>
                  <a:srgbClr val="9900CC"/>
                </a:solidFill>
                <a:latin typeface="HP001 4H" panose="020B0603050302020204" pitchFamily="34" charset="0"/>
              </a:rPr>
              <a:t>ở cŪg </a:t>
            </a:r>
            <a:r>
              <a:rPr lang="el-GR" sz="2800" b="1">
                <a:solidFill>
                  <a:srgbClr val="9900CC"/>
                </a:solidFill>
                <a:latin typeface="HP001 4 hàng" pitchFamily="34" charset="0"/>
                <a:ea typeface="Arial-Rounded" pitchFamily="34" charset="0"/>
                <a:cs typeface="Arial-Rounded" pitchFamily="34" charset="0"/>
              </a:rPr>
              <a:t>νμ</a:t>
            </a:r>
            <a:r>
              <a:rPr lang="vi-VN" sz="2800" b="1">
                <a:solidFill>
                  <a:srgbClr val="9900CC"/>
                </a:solidFill>
                <a:latin typeface="HP001 4 hàng" pitchFamily="34" charset="0"/>
                <a:ea typeface="Arial-Rounded" pitchFamily="34" charset="0"/>
                <a:cs typeface="Arial-Rounded" pitchFamily="34" charset="0"/>
              </a:rPr>
              <a:t>łn</a:t>
            </a:r>
            <a:r>
              <a:rPr lang="en-US" sz="2800" b="1">
                <a:solidFill>
                  <a:srgbClr val="9900CC"/>
                </a:solidFill>
                <a:latin typeface="HP001 4 hàng" pitchFamily="34" charset="0"/>
                <a:ea typeface="Arial-Rounded" pitchFamily="34" charset="0"/>
                <a:cs typeface="Arial-Rounded" pitchFamily="34" charset="0"/>
              </a:rPr>
              <a:t>.</a:t>
            </a:r>
          </a:p>
        </p:txBody>
      </p:sp>
    </p:spTree>
    <p:extLst>
      <p:ext uri="{BB962C8B-B14F-4D97-AF65-F5344CB8AC3E}">
        <p14:creationId xmlns:p14="http://schemas.microsoft.com/office/powerpoint/2010/main" val="3073465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animBg="1"/>
      <p:bldP spid="10" grpId="0" animBg="1"/>
      <p:bldP spid="11" grpId="0" animBg="1"/>
      <p:bldP spid="15" grpId="0" animBg="1"/>
      <p:bldP spid="16" grpId="0" animBg="1"/>
      <p:bldP spid="17" grpId="0" animBg="1"/>
      <p:bldP spid="18" grpId="0" animBg="1"/>
      <p:bldP spid="19" grpId="0" animBg="1"/>
      <p:bldP spid="21" grpId="0"/>
      <p:bldP spid="22" grpId="0"/>
      <p:bldP spid="24"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53267" y="2823480"/>
            <a:ext cx="11658600" cy="2863097"/>
            <a:chOff x="155314" y="3503807"/>
            <a:chExt cx="8743950"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49878" y="3971542"/>
              <a:ext cx="8147653" cy="561741"/>
            </a:xfrm>
            <a:prstGeom prst="rect">
              <a:avLst/>
            </a:prstGeom>
          </p:spPr>
          <p:txBody>
            <a:bodyPr wrap="square">
              <a:spAutoFit/>
            </a:bodyPr>
            <a:lstStyle/>
            <a:p>
              <a:pPr algn="just" defTabSz="1217543"/>
              <a:r>
                <a:rPr lang="en-US" sz="4267" smtClean="0">
                  <a:solidFill>
                    <a:srgbClr val="7030A0"/>
                  </a:solidFill>
                  <a:latin typeface="Franklin Gothic Medium Cond" panose="020B0606030402020204" pitchFamily="34" charset="0"/>
                  <a:ea typeface="Arial-Rounded" pitchFamily="34" charset="0"/>
                  <a:cs typeface="Arial-Rounded" pitchFamily="34" charset="0"/>
                </a:rPr>
                <a:t>B</a:t>
              </a:r>
              <a:r>
                <a:rPr lang="vi-VN" sz="4267" b="1" smtClean="0">
                  <a:solidFill>
                    <a:srgbClr val="7030A0"/>
                  </a:solidFill>
                  <a:latin typeface="HP001 4 hàng" pitchFamily="34" charset="0"/>
                  <a:ea typeface="Arial-Rounded" pitchFamily="34" charset="0"/>
                  <a:cs typeface="Arial-Rounded" pitchFamily="34" charset="0"/>
                </a:rPr>
                <a:t>ố </a:t>
              </a:r>
              <a:r>
                <a:rPr lang="el-GR" sz="4267" b="1">
                  <a:solidFill>
                    <a:srgbClr val="7030A0"/>
                  </a:solidFill>
                  <a:latin typeface="HP001 4 hàng" pitchFamily="34" charset="0"/>
                  <a:ea typeface="Arial-Rounded" pitchFamily="34" charset="0"/>
                  <a:cs typeface="Arial-Rounded" pitchFamily="34" charset="0"/>
                </a:rPr>
                <a:t>ε</a:t>
              </a:r>
              <a:r>
                <a:rPr lang="vi-VN" sz="4267" b="1">
                  <a:solidFill>
                    <a:srgbClr val="7030A0"/>
                  </a:solidFill>
                  <a:latin typeface="HP001 4 hàng" pitchFamily="34" charset="0"/>
                  <a:ea typeface="Arial-Rounded" pitchFamily="34" charset="0"/>
                  <a:cs typeface="Arial-Rounded" pitchFamily="34" charset="0"/>
                </a:rPr>
                <a:t>o </a:t>
              </a:r>
              <a:r>
                <a:rPr lang="en-US" sz="4267">
                  <a:solidFill>
                    <a:srgbClr val="7030A0"/>
                  </a:solidFill>
                  <a:latin typeface="Franklin Gothic Medium Cond" panose="020B0606030402020204" pitchFamily="34" charset="0"/>
                  <a:ea typeface="Arial-Rounded" pitchFamily="34" charset="0"/>
                  <a:cs typeface="Arial-Rounded" pitchFamily="34" charset="0"/>
                </a:rPr>
                <a:t>N</a:t>
              </a:r>
              <a:r>
                <a:rPr lang="vi-VN" sz="4267" b="1" smtClean="0">
                  <a:solidFill>
                    <a:srgbClr val="7030A0"/>
                  </a:solidFill>
                  <a:latin typeface="HP001 4 hàng" pitchFamily="34" charset="0"/>
                  <a:ea typeface="Arial-Rounded" pitchFamily="34" charset="0"/>
                  <a:cs typeface="Arial-Rounded" pitchFamily="34" charset="0"/>
                </a:rPr>
                <a:t>am </a:t>
              </a:r>
              <a:r>
                <a:rPr lang="vi-VN" sz="4267" b="1">
                  <a:solidFill>
                    <a:srgbClr val="7030A0"/>
                  </a:solidFill>
                  <a:latin typeface="HP001 4 hàng" pitchFamily="34" charset="0"/>
                  <a:ea typeface="Arial-Rounded" pitchFamily="34" charset="0"/>
                  <a:cs typeface="Arial-Rounded" pitchFamily="34" charset="0"/>
                </a:rPr>
                <a:t>và em đi </a:t>
              </a:r>
              <a:r>
                <a:rPr lang="el-GR" sz="4267" b="1">
                  <a:solidFill>
                    <a:srgbClr val="7030A0"/>
                  </a:solidFill>
                  <a:latin typeface="HP001 4 hàng" pitchFamily="34" charset="0"/>
                  <a:ea typeface="Arial-Rounded" pitchFamily="34" charset="0"/>
                  <a:cs typeface="Arial-Rounded" pitchFamily="34" charset="0"/>
                </a:rPr>
                <a:t>εΠ </a:t>
              </a:r>
              <a:r>
                <a:rPr lang="vi-VN" sz="4267" b="1">
                  <a:solidFill>
                    <a:srgbClr val="7030A0"/>
                  </a:solidFill>
                  <a:latin typeface="HP001 4 hàng" pitchFamily="34" charset="0"/>
                  <a:ea typeface="Arial-Rounded" pitchFamily="34" charset="0"/>
                  <a:cs typeface="Arial-Rounded" pitchFamily="34" charset="0"/>
                </a:rPr>
                <a:t>ở cŪg </a:t>
              </a:r>
              <a:r>
                <a:rPr lang="el-GR" sz="4267" b="1">
                  <a:solidFill>
                    <a:srgbClr val="7030A0"/>
                  </a:solidFill>
                  <a:latin typeface="HP001 4 hàng" pitchFamily="34" charset="0"/>
                  <a:ea typeface="Arial-Rounded" pitchFamily="34" charset="0"/>
                  <a:cs typeface="Arial-Rounded" pitchFamily="34" charset="0"/>
                </a:rPr>
                <a:t>νμ</a:t>
              </a:r>
              <a:r>
                <a:rPr lang="vi-VN" sz="4267" b="1">
                  <a:solidFill>
                    <a:srgbClr val="7030A0"/>
                  </a:solidFill>
                  <a:latin typeface="HP001 4 hàng" pitchFamily="34" charset="0"/>
                  <a:ea typeface="Arial-Rounded" pitchFamily="34" charset="0"/>
                  <a:cs typeface="Arial-Rounded" pitchFamily="34" charset="0"/>
                </a:rPr>
                <a:t>łn</a:t>
              </a:r>
              <a:r>
                <a:rPr lang="en-US" sz="4267" b="1">
                  <a:solidFill>
                    <a:srgbClr val="7030A0"/>
                  </a:solidFill>
                  <a:latin typeface="HP001 4 hàng" pitchFamily="34" charset="0"/>
                  <a:ea typeface="Arial-Rounded" pitchFamily="34" charset="0"/>
                  <a:cs typeface="Arial-Rounded" pitchFamily="34" charset="0"/>
                </a:rPr>
                <a:t>.</a:t>
              </a:r>
            </a:p>
          </p:txBody>
        </p:sp>
      </p:grpSp>
      <p:sp>
        <p:nvSpPr>
          <p:cNvPr id="3" name="Oval 2"/>
          <p:cNvSpPr/>
          <p:nvPr/>
        </p:nvSpPr>
        <p:spPr>
          <a:xfrm>
            <a:off x="34636" y="475551"/>
            <a:ext cx="812800" cy="8128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73" tIns="60888" rIns="121773" bIns="60888" rtlCol="0" anchor="ctr"/>
          <a:lstStyle/>
          <a:p>
            <a:pPr algn="ctr" defTabSz="1217543"/>
            <a:r>
              <a:rPr lang="en-US" sz="3733" b="1">
                <a:solidFill>
                  <a:prstClr val="white"/>
                </a:solidFill>
                <a:latin typeface="Arial" pitchFamily="34" charset="0"/>
                <a:cs typeface="Arial" pitchFamily="34" charset="0"/>
              </a:rPr>
              <a:t>4</a:t>
            </a:r>
          </a:p>
        </p:txBody>
      </p:sp>
      <p:sp>
        <p:nvSpPr>
          <p:cNvPr id="4" name="TextBox 3"/>
          <p:cNvSpPr txBox="1"/>
          <p:nvPr/>
        </p:nvSpPr>
        <p:spPr>
          <a:xfrm>
            <a:off x="923640" y="594614"/>
            <a:ext cx="9744360" cy="615392"/>
          </a:xfrm>
          <a:prstGeom prst="rect">
            <a:avLst/>
          </a:prstGeom>
          <a:noFill/>
        </p:spPr>
        <p:txBody>
          <a:bodyPr wrap="square" lIns="121756" tIns="60880" rIns="121756" bIns="60880" rtlCol="0">
            <a:spAutoFit/>
          </a:bodyPr>
          <a:lstStyle/>
          <a:p>
            <a:pPr algn="just" defTabSz="1217543"/>
            <a:r>
              <a:rPr lang="en-US" sz="3200" b="1">
                <a:solidFill>
                  <a:prstClr val="black"/>
                </a:solidFill>
                <a:latin typeface="Arial" pitchFamily="34" charset="0"/>
                <a:ea typeface="Arial-Rounded" pitchFamily="34" charset="0"/>
                <a:cs typeface="Arial" pitchFamily="34" charset="0"/>
              </a:rPr>
              <a:t>Viết vào vở câu trả lời cho câu hỏi a ở mục 3</a:t>
            </a:r>
          </a:p>
        </p:txBody>
      </p:sp>
      <p:sp>
        <p:nvSpPr>
          <p:cNvPr id="5" name="Rectangle 4"/>
          <p:cNvSpPr/>
          <p:nvPr/>
        </p:nvSpPr>
        <p:spPr>
          <a:xfrm>
            <a:off x="2518122" y="1561081"/>
            <a:ext cx="5910937" cy="697418"/>
          </a:xfrm>
          <a:prstGeom prst="rect">
            <a:avLst/>
          </a:prstGeom>
        </p:spPr>
        <p:txBody>
          <a:bodyPr wrap="none" lIns="121773" tIns="60888" rIns="121773" bIns="60888">
            <a:spAutoFit/>
          </a:bodyPr>
          <a:lstStyle/>
          <a:p>
            <a:pPr algn="ctr" defTabSz="1217543"/>
            <a:r>
              <a:rPr lang="en-US" sz="3733">
                <a:solidFill>
                  <a:prstClr val="black"/>
                </a:solidFill>
                <a:latin typeface="Arial" pitchFamily="34" charset="0"/>
                <a:ea typeface="Arial-Rounded" pitchFamily="34" charset="0"/>
                <a:cs typeface="Arial" pitchFamily="34" charset="0"/>
              </a:rPr>
              <a:t>a. Bố cho Nam và em (…).</a:t>
            </a:r>
          </a:p>
        </p:txBody>
      </p:sp>
      <p:cxnSp>
        <p:nvCxnSpPr>
          <p:cNvPr id="11" name="Straight Arrow Connector 10"/>
          <p:cNvCxnSpPr/>
          <p:nvPr/>
        </p:nvCxnSpPr>
        <p:spPr>
          <a:xfrm>
            <a:off x="253267" y="3713797"/>
            <a:ext cx="864333" cy="283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0012933" y="3329509"/>
            <a:ext cx="508000" cy="5343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46019" y="5881744"/>
            <a:ext cx="10049163" cy="615408"/>
          </a:xfrm>
          <a:prstGeom prst="rect">
            <a:avLst/>
          </a:prstGeom>
          <a:solidFill>
            <a:srgbClr val="B9EDFF"/>
          </a:solidFill>
        </p:spPr>
        <p:txBody>
          <a:bodyPr wrap="square" lIns="121773" tIns="60888" rIns="121773" bIns="60888" rtlCol="0">
            <a:spAutoFit/>
          </a:bodyPr>
          <a:lstStyle/>
          <a:p>
            <a:pPr algn="ctr" defTabSz="1217543"/>
            <a:r>
              <a:rPr lang="en-US" sz="3200">
                <a:solidFill>
                  <a:prstClr val="black"/>
                </a:solidFill>
                <a:latin typeface="Arial" pitchFamily="34" charset="0"/>
                <a:ea typeface="Arial-Rounded" pitchFamily="34" charset="0"/>
                <a:cs typeface="Arial" pitchFamily="34" charset="0"/>
              </a:rPr>
              <a:t>Cần chú ý gì khi viết chữ đầu câu?</a:t>
            </a:r>
          </a:p>
        </p:txBody>
      </p:sp>
      <p:sp>
        <p:nvSpPr>
          <p:cNvPr id="35" name="TextBox 34"/>
          <p:cNvSpPr txBox="1"/>
          <p:nvPr/>
        </p:nvSpPr>
        <p:spPr>
          <a:xfrm>
            <a:off x="1046019" y="5887621"/>
            <a:ext cx="10049163" cy="615408"/>
          </a:xfrm>
          <a:prstGeom prst="rect">
            <a:avLst/>
          </a:prstGeom>
          <a:solidFill>
            <a:srgbClr val="B9EDFF"/>
          </a:solidFill>
        </p:spPr>
        <p:txBody>
          <a:bodyPr wrap="square" lIns="121773" tIns="60888" rIns="121773" bIns="60888" rtlCol="0">
            <a:spAutoFit/>
          </a:bodyPr>
          <a:lstStyle/>
          <a:p>
            <a:pPr algn="ctr" defTabSz="1217543"/>
            <a:r>
              <a:rPr lang="en-US" sz="3200">
                <a:solidFill>
                  <a:prstClr val="black"/>
                </a:solidFill>
                <a:latin typeface="Arial" pitchFamily="34" charset="0"/>
                <a:ea typeface="Arial-Rounded" pitchFamily="34" charset="0"/>
                <a:cs typeface="Arial" pitchFamily="34" charset="0"/>
              </a:rPr>
              <a:t>Cuối câu có dấu gì?</a:t>
            </a:r>
          </a:p>
        </p:txBody>
      </p:sp>
      <p:sp>
        <p:nvSpPr>
          <p:cNvPr id="36" name="TextBox 35"/>
          <p:cNvSpPr txBox="1"/>
          <p:nvPr/>
        </p:nvSpPr>
        <p:spPr>
          <a:xfrm>
            <a:off x="1046019" y="5887622"/>
            <a:ext cx="10049163" cy="615408"/>
          </a:xfrm>
          <a:prstGeom prst="rect">
            <a:avLst/>
          </a:prstGeom>
          <a:solidFill>
            <a:srgbClr val="B9EDFF"/>
          </a:solidFill>
        </p:spPr>
        <p:txBody>
          <a:bodyPr wrap="square" lIns="121773" tIns="60888" rIns="121773" bIns="60888" rtlCol="0">
            <a:spAutoFit/>
          </a:bodyPr>
          <a:lstStyle/>
          <a:p>
            <a:pPr algn="ctr" defTabSz="1217543"/>
            <a:r>
              <a:rPr lang="en-US" sz="3200">
                <a:solidFill>
                  <a:prstClr val="black"/>
                </a:solidFill>
                <a:latin typeface="Arial" pitchFamily="34" charset="0"/>
                <a:ea typeface="Arial-Rounded" pitchFamily="34" charset="0"/>
                <a:cs typeface="Arial" pitchFamily="34" charset="0"/>
              </a:rPr>
              <a:t>Khoảng cách giữa các chữ như thế nào?</a:t>
            </a:r>
          </a:p>
        </p:txBody>
      </p:sp>
      <p:sp>
        <p:nvSpPr>
          <p:cNvPr id="27" name="Rectangle 26"/>
          <p:cNvSpPr/>
          <p:nvPr/>
        </p:nvSpPr>
        <p:spPr>
          <a:xfrm>
            <a:off x="1519960" y="3475408"/>
            <a:ext cx="415843" cy="779620"/>
          </a:xfrm>
          <a:prstGeom prst="rect">
            <a:avLst/>
          </a:prstGeom>
        </p:spPr>
        <p:txBody>
          <a:bodyPr wrap="none" lIns="121773" tIns="60888" rIns="121773" bIns="60888">
            <a:spAutoFit/>
          </a:bodyPr>
          <a:lstStyle/>
          <a:p>
            <a:pPr algn="ctr" defTabSz="1217543"/>
            <a:r>
              <a:rPr lang="en-US" sz="4267" b="1">
                <a:solidFill>
                  <a:srgbClr val="FF0000"/>
                </a:solidFill>
                <a:latin typeface="HP001 4 hàng" pitchFamily="34" charset="0"/>
                <a:ea typeface="Arial-Rounded" pitchFamily="34" charset="0"/>
                <a:cs typeface="Arial" pitchFamily="34" charset="0"/>
              </a:rPr>
              <a:t>o</a:t>
            </a:r>
          </a:p>
        </p:txBody>
      </p:sp>
      <p:sp>
        <p:nvSpPr>
          <p:cNvPr id="37" name="Rectangle 36"/>
          <p:cNvSpPr/>
          <p:nvPr/>
        </p:nvSpPr>
        <p:spPr>
          <a:xfrm>
            <a:off x="2378157" y="3462246"/>
            <a:ext cx="415843" cy="779620"/>
          </a:xfrm>
          <a:prstGeom prst="rect">
            <a:avLst/>
          </a:prstGeom>
        </p:spPr>
        <p:txBody>
          <a:bodyPr wrap="none" lIns="121773" tIns="60888" rIns="121773" bIns="60888">
            <a:spAutoFit/>
          </a:bodyPr>
          <a:lstStyle/>
          <a:p>
            <a:pPr algn="ctr" defTabSz="1217543"/>
            <a:r>
              <a:rPr lang="en-US" sz="4267" b="1">
                <a:solidFill>
                  <a:srgbClr val="FF0000"/>
                </a:solidFill>
                <a:latin typeface="HP001 4 hàng" pitchFamily="34" charset="0"/>
                <a:ea typeface="Arial-Rounded" pitchFamily="34" charset="0"/>
                <a:cs typeface="Arial" pitchFamily="34" charset="0"/>
              </a:rPr>
              <a:t>o</a:t>
            </a:r>
          </a:p>
        </p:txBody>
      </p:sp>
      <p:sp>
        <p:nvSpPr>
          <p:cNvPr id="38" name="Rectangle 37"/>
          <p:cNvSpPr/>
          <p:nvPr/>
        </p:nvSpPr>
        <p:spPr>
          <a:xfrm>
            <a:off x="3689398" y="3453004"/>
            <a:ext cx="415843" cy="779620"/>
          </a:xfrm>
          <a:prstGeom prst="rect">
            <a:avLst/>
          </a:prstGeom>
        </p:spPr>
        <p:txBody>
          <a:bodyPr wrap="none" lIns="121773" tIns="60888" rIns="121773" bIns="60888">
            <a:spAutoFit/>
          </a:bodyPr>
          <a:lstStyle/>
          <a:p>
            <a:pPr algn="ctr" defTabSz="1217543"/>
            <a:r>
              <a:rPr lang="en-US" sz="4267" b="1">
                <a:solidFill>
                  <a:srgbClr val="FF0000"/>
                </a:solidFill>
                <a:latin typeface="HP001 4 hàng" pitchFamily="34" charset="0"/>
                <a:ea typeface="Arial-Rounded" pitchFamily="34" charset="0"/>
                <a:cs typeface="Arial" pitchFamily="34" charset="0"/>
              </a:rPr>
              <a:t>o</a:t>
            </a:r>
          </a:p>
        </p:txBody>
      </p:sp>
      <p:sp>
        <p:nvSpPr>
          <p:cNvPr id="39" name="Rectangle 38"/>
          <p:cNvSpPr/>
          <p:nvPr/>
        </p:nvSpPr>
        <p:spPr>
          <a:xfrm>
            <a:off x="4400555" y="3453004"/>
            <a:ext cx="415843" cy="779620"/>
          </a:xfrm>
          <a:prstGeom prst="rect">
            <a:avLst/>
          </a:prstGeom>
        </p:spPr>
        <p:txBody>
          <a:bodyPr wrap="none" lIns="121773" tIns="60888" rIns="121773" bIns="60888">
            <a:spAutoFit/>
          </a:bodyPr>
          <a:lstStyle/>
          <a:p>
            <a:pPr algn="ctr" defTabSz="1217543"/>
            <a:r>
              <a:rPr lang="en-US" sz="4267" b="1">
                <a:solidFill>
                  <a:srgbClr val="FF0000"/>
                </a:solidFill>
                <a:latin typeface="HP001 4 hàng" pitchFamily="34" charset="0"/>
                <a:ea typeface="Arial-Rounded" pitchFamily="34" charset="0"/>
                <a:cs typeface="Arial" pitchFamily="34" charset="0"/>
              </a:rPr>
              <a:t>o</a:t>
            </a:r>
          </a:p>
        </p:txBody>
      </p:sp>
      <p:sp>
        <p:nvSpPr>
          <p:cNvPr id="40" name="Rectangle 39"/>
          <p:cNvSpPr/>
          <p:nvPr/>
        </p:nvSpPr>
        <p:spPr>
          <a:xfrm>
            <a:off x="5969351" y="3453004"/>
            <a:ext cx="415843" cy="779620"/>
          </a:xfrm>
          <a:prstGeom prst="rect">
            <a:avLst/>
          </a:prstGeom>
        </p:spPr>
        <p:txBody>
          <a:bodyPr wrap="none" lIns="121773" tIns="60888" rIns="121773" bIns="60888">
            <a:spAutoFit/>
          </a:bodyPr>
          <a:lstStyle/>
          <a:p>
            <a:pPr algn="ctr" defTabSz="1217543"/>
            <a:r>
              <a:rPr lang="en-US" sz="4267" b="1">
                <a:solidFill>
                  <a:srgbClr val="FF0000"/>
                </a:solidFill>
                <a:latin typeface="HP001 4 hàng" pitchFamily="34" charset="0"/>
                <a:ea typeface="Arial-Rounded" pitchFamily="34" charset="0"/>
                <a:cs typeface="Arial" pitchFamily="34" charset="0"/>
              </a:rPr>
              <a:t>o</a:t>
            </a:r>
          </a:p>
        </p:txBody>
      </p:sp>
      <p:sp>
        <p:nvSpPr>
          <p:cNvPr id="41" name="Rectangle 40"/>
          <p:cNvSpPr/>
          <p:nvPr/>
        </p:nvSpPr>
        <p:spPr>
          <a:xfrm>
            <a:off x="7033745" y="3462246"/>
            <a:ext cx="415843" cy="779620"/>
          </a:xfrm>
          <a:prstGeom prst="rect">
            <a:avLst/>
          </a:prstGeom>
        </p:spPr>
        <p:txBody>
          <a:bodyPr wrap="none" lIns="121773" tIns="60888" rIns="121773" bIns="60888">
            <a:spAutoFit/>
          </a:bodyPr>
          <a:lstStyle/>
          <a:p>
            <a:pPr algn="ctr" defTabSz="1217543"/>
            <a:r>
              <a:rPr lang="en-US" sz="4267" b="1">
                <a:solidFill>
                  <a:srgbClr val="FF0000"/>
                </a:solidFill>
                <a:latin typeface="HP001 4 hàng" pitchFamily="34" charset="0"/>
                <a:ea typeface="Arial-Rounded" pitchFamily="34" charset="0"/>
                <a:cs typeface="Arial" pitchFamily="34" charset="0"/>
              </a:rPr>
              <a:t>o</a:t>
            </a:r>
          </a:p>
        </p:txBody>
      </p:sp>
      <p:sp>
        <p:nvSpPr>
          <p:cNvPr id="42" name="Rectangle 41"/>
          <p:cNvSpPr/>
          <p:nvPr/>
        </p:nvSpPr>
        <p:spPr>
          <a:xfrm>
            <a:off x="5357345" y="3453004"/>
            <a:ext cx="415843" cy="779620"/>
          </a:xfrm>
          <a:prstGeom prst="rect">
            <a:avLst/>
          </a:prstGeom>
        </p:spPr>
        <p:txBody>
          <a:bodyPr wrap="none" lIns="121773" tIns="60888" rIns="121773" bIns="60888">
            <a:spAutoFit/>
          </a:bodyPr>
          <a:lstStyle/>
          <a:p>
            <a:pPr algn="ctr" defTabSz="1217543"/>
            <a:r>
              <a:rPr lang="en-US" sz="4267" b="1">
                <a:solidFill>
                  <a:srgbClr val="FF0000"/>
                </a:solidFill>
                <a:latin typeface="HP001 4 hàng" pitchFamily="34" charset="0"/>
                <a:ea typeface="Arial-Rounded" pitchFamily="34" charset="0"/>
                <a:cs typeface="Arial" pitchFamily="34" charset="0"/>
              </a:rPr>
              <a:t>o</a:t>
            </a:r>
          </a:p>
        </p:txBody>
      </p:sp>
      <p:sp>
        <p:nvSpPr>
          <p:cNvPr id="43" name="Rectangle 42"/>
          <p:cNvSpPr/>
          <p:nvPr/>
        </p:nvSpPr>
        <p:spPr>
          <a:xfrm>
            <a:off x="8574182" y="3460855"/>
            <a:ext cx="415843" cy="779620"/>
          </a:xfrm>
          <a:prstGeom prst="rect">
            <a:avLst/>
          </a:prstGeom>
        </p:spPr>
        <p:txBody>
          <a:bodyPr wrap="none" lIns="121773" tIns="60888" rIns="121773" bIns="60888">
            <a:spAutoFit/>
          </a:bodyPr>
          <a:lstStyle/>
          <a:p>
            <a:pPr algn="ctr" defTabSz="1217543"/>
            <a:r>
              <a:rPr lang="en-US" sz="4267" b="1">
                <a:solidFill>
                  <a:srgbClr val="FF0000"/>
                </a:solidFill>
                <a:latin typeface="HP001 4 hàng" pitchFamily="34" charset="0"/>
                <a:ea typeface="Arial-Rounded" pitchFamily="34" charset="0"/>
                <a:cs typeface="Arial" pitchFamily="34" charset="0"/>
              </a:rPr>
              <a:t>o</a:t>
            </a:r>
          </a:p>
        </p:txBody>
      </p:sp>
      <p:sp>
        <p:nvSpPr>
          <p:cNvPr id="44" name="Rectangle 43"/>
          <p:cNvSpPr/>
          <p:nvPr/>
        </p:nvSpPr>
        <p:spPr>
          <a:xfrm>
            <a:off x="7458338" y="3460855"/>
            <a:ext cx="415843" cy="779620"/>
          </a:xfrm>
          <a:prstGeom prst="rect">
            <a:avLst/>
          </a:prstGeom>
        </p:spPr>
        <p:txBody>
          <a:bodyPr wrap="none" lIns="121773" tIns="60888" rIns="121773" bIns="60888">
            <a:spAutoFit/>
          </a:bodyPr>
          <a:lstStyle/>
          <a:p>
            <a:pPr algn="ctr" defTabSz="1217543"/>
            <a:r>
              <a:rPr lang="en-US" sz="4267" b="1">
                <a:solidFill>
                  <a:srgbClr val="FF0000"/>
                </a:solidFill>
                <a:latin typeface="HP001 4 hàng" pitchFamily="34" charset="0"/>
                <a:ea typeface="Arial-Rounded" pitchFamily="34" charset="0"/>
                <a:cs typeface="Arial" pitchFamily="34" charset="0"/>
              </a:rPr>
              <a:t>o</a:t>
            </a:r>
          </a:p>
        </p:txBody>
      </p:sp>
    </p:spTree>
    <p:extLst>
      <p:ext uri="{BB962C8B-B14F-4D97-AF65-F5344CB8AC3E}">
        <p14:creationId xmlns:p14="http://schemas.microsoft.com/office/powerpoint/2010/main" val="4186979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wipe(down)">
                                      <p:cBhvr>
                                        <p:cTn id="85" dur="652">
                                          <p:stCondLst>
                                            <p:cond delay="0"/>
                                          </p:stCondLst>
                                        </p:cTn>
                                        <p:tgtEl>
                                          <p:spTgt spid="27"/>
                                        </p:tgtEl>
                                      </p:cBhvr>
                                    </p:animEffect>
                                    <p:anim calcmode="lin" valueType="num">
                                      <p:cBhvr>
                                        <p:cTn id="86" dur="2050"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87" dur="747"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88" dur="747" tmFilter="0, 0; 0.125,0.2665; 0.25,0.4; 0.375,0.465; 0.5,0.5;  0.625,0.535; 0.75,0.6; 0.875,0.7335; 1,1">
                                          <p:stCondLst>
                                            <p:cond delay="747"/>
                                          </p:stCondLst>
                                        </p:cTn>
                                        <p:tgtEl>
                                          <p:spTgt spid="27"/>
                                        </p:tgtEl>
                                        <p:attrNameLst>
                                          <p:attrName>ppt_y</p:attrName>
                                        </p:attrNameLst>
                                      </p:cBhvr>
                                      <p:tavLst>
                                        <p:tav tm="0" fmla="#ppt_y-sin(pi*$)/9">
                                          <p:val>
                                            <p:fltVal val="0"/>
                                          </p:val>
                                        </p:tav>
                                        <p:tav tm="100000">
                                          <p:val>
                                            <p:fltVal val="1"/>
                                          </p:val>
                                        </p:tav>
                                      </p:tavLst>
                                    </p:anim>
                                    <p:anim calcmode="lin" valueType="num">
                                      <p:cBhvr>
                                        <p:cTn id="89" dur="373" tmFilter="0, 0; 0.125,0.2665; 0.25,0.4; 0.375,0.465; 0.5,0.5;  0.625,0.535; 0.75,0.6; 0.875,0.7335; 1,1">
                                          <p:stCondLst>
                                            <p:cond delay="1490"/>
                                          </p:stCondLst>
                                        </p:cTn>
                                        <p:tgtEl>
                                          <p:spTgt spid="27"/>
                                        </p:tgtEl>
                                        <p:attrNameLst>
                                          <p:attrName>ppt_y</p:attrName>
                                        </p:attrNameLst>
                                      </p:cBhvr>
                                      <p:tavLst>
                                        <p:tav tm="0" fmla="#ppt_y-sin(pi*$)/27">
                                          <p:val>
                                            <p:fltVal val="0"/>
                                          </p:val>
                                        </p:tav>
                                        <p:tav tm="100000">
                                          <p:val>
                                            <p:fltVal val="1"/>
                                          </p:val>
                                        </p:tav>
                                      </p:tavLst>
                                    </p:anim>
                                    <p:anim calcmode="lin" valueType="num">
                                      <p:cBhvr>
                                        <p:cTn id="90" dur="185" tmFilter="0, 0; 0.125,0.2665; 0.25,0.4; 0.375,0.465; 0.5,0.5;  0.625,0.535; 0.75,0.6; 0.875,0.7335; 1,1">
                                          <p:stCondLst>
                                            <p:cond delay="1863"/>
                                          </p:stCondLst>
                                        </p:cTn>
                                        <p:tgtEl>
                                          <p:spTgt spid="27"/>
                                        </p:tgtEl>
                                        <p:attrNameLst>
                                          <p:attrName>ppt_y</p:attrName>
                                        </p:attrNameLst>
                                      </p:cBhvr>
                                      <p:tavLst>
                                        <p:tav tm="0" fmla="#ppt_y-sin(pi*$)/81">
                                          <p:val>
                                            <p:fltVal val="0"/>
                                          </p:val>
                                        </p:tav>
                                        <p:tav tm="100000">
                                          <p:val>
                                            <p:fltVal val="1"/>
                                          </p:val>
                                        </p:tav>
                                      </p:tavLst>
                                    </p:anim>
                                    <p:animScale>
                                      <p:cBhvr>
                                        <p:cTn id="91" dur="29">
                                          <p:stCondLst>
                                            <p:cond delay="731"/>
                                          </p:stCondLst>
                                        </p:cTn>
                                        <p:tgtEl>
                                          <p:spTgt spid="27"/>
                                        </p:tgtEl>
                                      </p:cBhvr>
                                      <p:to x="100000" y="60000"/>
                                    </p:animScale>
                                    <p:animScale>
                                      <p:cBhvr>
                                        <p:cTn id="92" dur="187" decel="50000">
                                          <p:stCondLst>
                                            <p:cond delay="761"/>
                                          </p:stCondLst>
                                        </p:cTn>
                                        <p:tgtEl>
                                          <p:spTgt spid="27"/>
                                        </p:tgtEl>
                                      </p:cBhvr>
                                      <p:to x="100000" y="100000"/>
                                    </p:animScale>
                                    <p:animScale>
                                      <p:cBhvr>
                                        <p:cTn id="93" dur="29">
                                          <p:stCondLst>
                                            <p:cond delay="1476"/>
                                          </p:stCondLst>
                                        </p:cTn>
                                        <p:tgtEl>
                                          <p:spTgt spid="27"/>
                                        </p:tgtEl>
                                      </p:cBhvr>
                                      <p:to x="100000" y="80000"/>
                                    </p:animScale>
                                    <p:animScale>
                                      <p:cBhvr>
                                        <p:cTn id="94" dur="187" decel="50000">
                                          <p:stCondLst>
                                            <p:cond delay="1505"/>
                                          </p:stCondLst>
                                        </p:cTn>
                                        <p:tgtEl>
                                          <p:spTgt spid="27"/>
                                        </p:tgtEl>
                                      </p:cBhvr>
                                      <p:to x="100000" y="100000"/>
                                    </p:animScale>
                                    <p:animScale>
                                      <p:cBhvr>
                                        <p:cTn id="95" dur="29">
                                          <p:stCondLst>
                                            <p:cond delay="1847"/>
                                          </p:stCondLst>
                                        </p:cTn>
                                        <p:tgtEl>
                                          <p:spTgt spid="27"/>
                                        </p:tgtEl>
                                      </p:cBhvr>
                                      <p:to x="100000" y="90000"/>
                                    </p:animScale>
                                    <p:animScale>
                                      <p:cBhvr>
                                        <p:cTn id="96" dur="187" decel="50000">
                                          <p:stCondLst>
                                            <p:cond delay="1876"/>
                                          </p:stCondLst>
                                        </p:cTn>
                                        <p:tgtEl>
                                          <p:spTgt spid="27"/>
                                        </p:tgtEl>
                                      </p:cBhvr>
                                      <p:to x="100000" y="100000"/>
                                    </p:animScale>
                                    <p:animScale>
                                      <p:cBhvr>
                                        <p:cTn id="97" dur="29">
                                          <p:stCondLst>
                                            <p:cond delay="2034"/>
                                          </p:stCondLst>
                                        </p:cTn>
                                        <p:tgtEl>
                                          <p:spTgt spid="27"/>
                                        </p:tgtEl>
                                      </p:cBhvr>
                                      <p:to x="100000" y="95000"/>
                                    </p:animScale>
                                    <p:animScale>
                                      <p:cBhvr>
                                        <p:cTn id="98" dur="187" decel="50000">
                                          <p:stCondLst>
                                            <p:cond delay="2063"/>
                                          </p:stCondLst>
                                        </p:cTn>
                                        <p:tgtEl>
                                          <p:spTgt spid="27"/>
                                        </p:tgtEl>
                                      </p:cBhvr>
                                      <p:to x="100000" y="100000"/>
                                    </p:animScale>
                                  </p:childTnLst>
                                </p:cTn>
                              </p:par>
                              <p:par>
                                <p:cTn id="99" presetID="26" presetClass="entr" presetSubtype="0"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wipe(down)">
                                      <p:cBhvr>
                                        <p:cTn id="101" dur="652">
                                          <p:stCondLst>
                                            <p:cond delay="0"/>
                                          </p:stCondLst>
                                        </p:cTn>
                                        <p:tgtEl>
                                          <p:spTgt spid="37"/>
                                        </p:tgtEl>
                                      </p:cBhvr>
                                    </p:animEffect>
                                    <p:anim calcmode="lin" valueType="num">
                                      <p:cBhvr>
                                        <p:cTn id="102" dur="2050"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03" dur="747"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4" dur="747" tmFilter="0, 0; 0.125,0.2665; 0.25,0.4; 0.375,0.465; 0.5,0.5;  0.625,0.535; 0.75,0.6; 0.875,0.7335; 1,1">
                                          <p:stCondLst>
                                            <p:cond delay="747"/>
                                          </p:stCondLst>
                                        </p:cTn>
                                        <p:tgtEl>
                                          <p:spTgt spid="37"/>
                                        </p:tgtEl>
                                        <p:attrNameLst>
                                          <p:attrName>ppt_y</p:attrName>
                                        </p:attrNameLst>
                                      </p:cBhvr>
                                      <p:tavLst>
                                        <p:tav tm="0" fmla="#ppt_y-sin(pi*$)/9">
                                          <p:val>
                                            <p:fltVal val="0"/>
                                          </p:val>
                                        </p:tav>
                                        <p:tav tm="100000">
                                          <p:val>
                                            <p:fltVal val="1"/>
                                          </p:val>
                                        </p:tav>
                                      </p:tavLst>
                                    </p:anim>
                                    <p:anim calcmode="lin" valueType="num">
                                      <p:cBhvr>
                                        <p:cTn id="105" dur="373" tmFilter="0, 0; 0.125,0.2665; 0.25,0.4; 0.375,0.465; 0.5,0.5;  0.625,0.535; 0.75,0.6; 0.875,0.7335; 1,1">
                                          <p:stCondLst>
                                            <p:cond delay="1490"/>
                                          </p:stCondLst>
                                        </p:cTn>
                                        <p:tgtEl>
                                          <p:spTgt spid="37"/>
                                        </p:tgtEl>
                                        <p:attrNameLst>
                                          <p:attrName>ppt_y</p:attrName>
                                        </p:attrNameLst>
                                      </p:cBhvr>
                                      <p:tavLst>
                                        <p:tav tm="0" fmla="#ppt_y-sin(pi*$)/27">
                                          <p:val>
                                            <p:fltVal val="0"/>
                                          </p:val>
                                        </p:tav>
                                        <p:tav tm="100000">
                                          <p:val>
                                            <p:fltVal val="1"/>
                                          </p:val>
                                        </p:tav>
                                      </p:tavLst>
                                    </p:anim>
                                    <p:anim calcmode="lin" valueType="num">
                                      <p:cBhvr>
                                        <p:cTn id="106" dur="185" tmFilter="0, 0; 0.125,0.2665; 0.25,0.4; 0.375,0.465; 0.5,0.5;  0.625,0.535; 0.75,0.6; 0.875,0.7335; 1,1">
                                          <p:stCondLst>
                                            <p:cond delay="1863"/>
                                          </p:stCondLst>
                                        </p:cTn>
                                        <p:tgtEl>
                                          <p:spTgt spid="37"/>
                                        </p:tgtEl>
                                        <p:attrNameLst>
                                          <p:attrName>ppt_y</p:attrName>
                                        </p:attrNameLst>
                                      </p:cBhvr>
                                      <p:tavLst>
                                        <p:tav tm="0" fmla="#ppt_y-sin(pi*$)/81">
                                          <p:val>
                                            <p:fltVal val="0"/>
                                          </p:val>
                                        </p:tav>
                                        <p:tav tm="100000">
                                          <p:val>
                                            <p:fltVal val="1"/>
                                          </p:val>
                                        </p:tav>
                                      </p:tavLst>
                                    </p:anim>
                                    <p:animScale>
                                      <p:cBhvr>
                                        <p:cTn id="107" dur="29">
                                          <p:stCondLst>
                                            <p:cond delay="731"/>
                                          </p:stCondLst>
                                        </p:cTn>
                                        <p:tgtEl>
                                          <p:spTgt spid="37"/>
                                        </p:tgtEl>
                                      </p:cBhvr>
                                      <p:to x="100000" y="60000"/>
                                    </p:animScale>
                                    <p:animScale>
                                      <p:cBhvr>
                                        <p:cTn id="108" dur="187" decel="50000">
                                          <p:stCondLst>
                                            <p:cond delay="761"/>
                                          </p:stCondLst>
                                        </p:cTn>
                                        <p:tgtEl>
                                          <p:spTgt spid="37"/>
                                        </p:tgtEl>
                                      </p:cBhvr>
                                      <p:to x="100000" y="100000"/>
                                    </p:animScale>
                                    <p:animScale>
                                      <p:cBhvr>
                                        <p:cTn id="109" dur="29">
                                          <p:stCondLst>
                                            <p:cond delay="1476"/>
                                          </p:stCondLst>
                                        </p:cTn>
                                        <p:tgtEl>
                                          <p:spTgt spid="37"/>
                                        </p:tgtEl>
                                      </p:cBhvr>
                                      <p:to x="100000" y="80000"/>
                                    </p:animScale>
                                    <p:animScale>
                                      <p:cBhvr>
                                        <p:cTn id="110" dur="187" decel="50000">
                                          <p:stCondLst>
                                            <p:cond delay="1505"/>
                                          </p:stCondLst>
                                        </p:cTn>
                                        <p:tgtEl>
                                          <p:spTgt spid="37"/>
                                        </p:tgtEl>
                                      </p:cBhvr>
                                      <p:to x="100000" y="100000"/>
                                    </p:animScale>
                                    <p:animScale>
                                      <p:cBhvr>
                                        <p:cTn id="111" dur="29">
                                          <p:stCondLst>
                                            <p:cond delay="1847"/>
                                          </p:stCondLst>
                                        </p:cTn>
                                        <p:tgtEl>
                                          <p:spTgt spid="37"/>
                                        </p:tgtEl>
                                      </p:cBhvr>
                                      <p:to x="100000" y="90000"/>
                                    </p:animScale>
                                    <p:animScale>
                                      <p:cBhvr>
                                        <p:cTn id="112" dur="187" decel="50000">
                                          <p:stCondLst>
                                            <p:cond delay="1876"/>
                                          </p:stCondLst>
                                        </p:cTn>
                                        <p:tgtEl>
                                          <p:spTgt spid="37"/>
                                        </p:tgtEl>
                                      </p:cBhvr>
                                      <p:to x="100000" y="100000"/>
                                    </p:animScale>
                                    <p:animScale>
                                      <p:cBhvr>
                                        <p:cTn id="113" dur="29">
                                          <p:stCondLst>
                                            <p:cond delay="2034"/>
                                          </p:stCondLst>
                                        </p:cTn>
                                        <p:tgtEl>
                                          <p:spTgt spid="37"/>
                                        </p:tgtEl>
                                      </p:cBhvr>
                                      <p:to x="100000" y="95000"/>
                                    </p:animScale>
                                    <p:animScale>
                                      <p:cBhvr>
                                        <p:cTn id="114" dur="187" decel="50000">
                                          <p:stCondLst>
                                            <p:cond delay="2063"/>
                                          </p:stCondLst>
                                        </p:cTn>
                                        <p:tgtEl>
                                          <p:spTgt spid="37"/>
                                        </p:tgtEl>
                                      </p:cBhvr>
                                      <p:to x="100000" y="100000"/>
                                    </p:animScale>
                                  </p:childTnLst>
                                </p:cTn>
                              </p:par>
                              <p:par>
                                <p:cTn id="115" presetID="26" presetClass="entr" presetSubtype="0" fill="hold" grpId="0" nodeType="with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wipe(down)">
                                      <p:cBhvr>
                                        <p:cTn id="117" dur="652">
                                          <p:stCondLst>
                                            <p:cond delay="0"/>
                                          </p:stCondLst>
                                        </p:cTn>
                                        <p:tgtEl>
                                          <p:spTgt spid="38"/>
                                        </p:tgtEl>
                                      </p:cBhvr>
                                    </p:animEffect>
                                    <p:anim calcmode="lin" valueType="num">
                                      <p:cBhvr>
                                        <p:cTn id="118" dur="2050"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19" dur="747"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20" dur="747" tmFilter="0, 0; 0.125,0.2665; 0.25,0.4; 0.375,0.465; 0.5,0.5;  0.625,0.535; 0.75,0.6; 0.875,0.7335; 1,1">
                                          <p:stCondLst>
                                            <p:cond delay="747"/>
                                          </p:stCondLst>
                                        </p:cTn>
                                        <p:tgtEl>
                                          <p:spTgt spid="38"/>
                                        </p:tgtEl>
                                        <p:attrNameLst>
                                          <p:attrName>ppt_y</p:attrName>
                                        </p:attrNameLst>
                                      </p:cBhvr>
                                      <p:tavLst>
                                        <p:tav tm="0" fmla="#ppt_y-sin(pi*$)/9">
                                          <p:val>
                                            <p:fltVal val="0"/>
                                          </p:val>
                                        </p:tav>
                                        <p:tav tm="100000">
                                          <p:val>
                                            <p:fltVal val="1"/>
                                          </p:val>
                                        </p:tav>
                                      </p:tavLst>
                                    </p:anim>
                                    <p:anim calcmode="lin" valueType="num">
                                      <p:cBhvr>
                                        <p:cTn id="121" dur="373" tmFilter="0, 0; 0.125,0.2665; 0.25,0.4; 0.375,0.465; 0.5,0.5;  0.625,0.535; 0.75,0.6; 0.875,0.7335; 1,1">
                                          <p:stCondLst>
                                            <p:cond delay="1490"/>
                                          </p:stCondLst>
                                        </p:cTn>
                                        <p:tgtEl>
                                          <p:spTgt spid="38"/>
                                        </p:tgtEl>
                                        <p:attrNameLst>
                                          <p:attrName>ppt_y</p:attrName>
                                        </p:attrNameLst>
                                      </p:cBhvr>
                                      <p:tavLst>
                                        <p:tav tm="0" fmla="#ppt_y-sin(pi*$)/27">
                                          <p:val>
                                            <p:fltVal val="0"/>
                                          </p:val>
                                        </p:tav>
                                        <p:tav tm="100000">
                                          <p:val>
                                            <p:fltVal val="1"/>
                                          </p:val>
                                        </p:tav>
                                      </p:tavLst>
                                    </p:anim>
                                    <p:anim calcmode="lin" valueType="num">
                                      <p:cBhvr>
                                        <p:cTn id="122" dur="185" tmFilter="0, 0; 0.125,0.2665; 0.25,0.4; 0.375,0.465; 0.5,0.5;  0.625,0.535; 0.75,0.6; 0.875,0.7335; 1,1">
                                          <p:stCondLst>
                                            <p:cond delay="1863"/>
                                          </p:stCondLst>
                                        </p:cTn>
                                        <p:tgtEl>
                                          <p:spTgt spid="38"/>
                                        </p:tgtEl>
                                        <p:attrNameLst>
                                          <p:attrName>ppt_y</p:attrName>
                                        </p:attrNameLst>
                                      </p:cBhvr>
                                      <p:tavLst>
                                        <p:tav tm="0" fmla="#ppt_y-sin(pi*$)/81">
                                          <p:val>
                                            <p:fltVal val="0"/>
                                          </p:val>
                                        </p:tav>
                                        <p:tav tm="100000">
                                          <p:val>
                                            <p:fltVal val="1"/>
                                          </p:val>
                                        </p:tav>
                                      </p:tavLst>
                                    </p:anim>
                                    <p:animScale>
                                      <p:cBhvr>
                                        <p:cTn id="123" dur="29">
                                          <p:stCondLst>
                                            <p:cond delay="731"/>
                                          </p:stCondLst>
                                        </p:cTn>
                                        <p:tgtEl>
                                          <p:spTgt spid="38"/>
                                        </p:tgtEl>
                                      </p:cBhvr>
                                      <p:to x="100000" y="60000"/>
                                    </p:animScale>
                                    <p:animScale>
                                      <p:cBhvr>
                                        <p:cTn id="124" dur="187" decel="50000">
                                          <p:stCondLst>
                                            <p:cond delay="761"/>
                                          </p:stCondLst>
                                        </p:cTn>
                                        <p:tgtEl>
                                          <p:spTgt spid="38"/>
                                        </p:tgtEl>
                                      </p:cBhvr>
                                      <p:to x="100000" y="100000"/>
                                    </p:animScale>
                                    <p:animScale>
                                      <p:cBhvr>
                                        <p:cTn id="125" dur="29">
                                          <p:stCondLst>
                                            <p:cond delay="1476"/>
                                          </p:stCondLst>
                                        </p:cTn>
                                        <p:tgtEl>
                                          <p:spTgt spid="38"/>
                                        </p:tgtEl>
                                      </p:cBhvr>
                                      <p:to x="100000" y="80000"/>
                                    </p:animScale>
                                    <p:animScale>
                                      <p:cBhvr>
                                        <p:cTn id="126" dur="187" decel="50000">
                                          <p:stCondLst>
                                            <p:cond delay="1505"/>
                                          </p:stCondLst>
                                        </p:cTn>
                                        <p:tgtEl>
                                          <p:spTgt spid="38"/>
                                        </p:tgtEl>
                                      </p:cBhvr>
                                      <p:to x="100000" y="100000"/>
                                    </p:animScale>
                                    <p:animScale>
                                      <p:cBhvr>
                                        <p:cTn id="127" dur="29">
                                          <p:stCondLst>
                                            <p:cond delay="1847"/>
                                          </p:stCondLst>
                                        </p:cTn>
                                        <p:tgtEl>
                                          <p:spTgt spid="38"/>
                                        </p:tgtEl>
                                      </p:cBhvr>
                                      <p:to x="100000" y="90000"/>
                                    </p:animScale>
                                    <p:animScale>
                                      <p:cBhvr>
                                        <p:cTn id="128" dur="187" decel="50000">
                                          <p:stCondLst>
                                            <p:cond delay="1876"/>
                                          </p:stCondLst>
                                        </p:cTn>
                                        <p:tgtEl>
                                          <p:spTgt spid="38"/>
                                        </p:tgtEl>
                                      </p:cBhvr>
                                      <p:to x="100000" y="100000"/>
                                    </p:animScale>
                                    <p:animScale>
                                      <p:cBhvr>
                                        <p:cTn id="129" dur="29">
                                          <p:stCondLst>
                                            <p:cond delay="2034"/>
                                          </p:stCondLst>
                                        </p:cTn>
                                        <p:tgtEl>
                                          <p:spTgt spid="38"/>
                                        </p:tgtEl>
                                      </p:cBhvr>
                                      <p:to x="100000" y="95000"/>
                                    </p:animScale>
                                    <p:animScale>
                                      <p:cBhvr>
                                        <p:cTn id="130" dur="187" decel="50000">
                                          <p:stCondLst>
                                            <p:cond delay="2063"/>
                                          </p:stCondLst>
                                        </p:cTn>
                                        <p:tgtEl>
                                          <p:spTgt spid="38"/>
                                        </p:tgtEl>
                                      </p:cBhvr>
                                      <p:to x="100000" y="100000"/>
                                    </p:animScale>
                                  </p:childTnLst>
                                </p:cTn>
                              </p:par>
                              <p:par>
                                <p:cTn id="131" presetID="26" presetClass="entr" presetSubtype="0" fill="hold" grpId="0" nodeType="withEffect">
                                  <p:stCondLst>
                                    <p:cond delay="0"/>
                                  </p:stCondLst>
                                  <p:childTnLst>
                                    <p:set>
                                      <p:cBhvr>
                                        <p:cTn id="132" dur="1" fill="hold">
                                          <p:stCondLst>
                                            <p:cond delay="0"/>
                                          </p:stCondLst>
                                        </p:cTn>
                                        <p:tgtEl>
                                          <p:spTgt spid="39"/>
                                        </p:tgtEl>
                                        <p:attrNameLst>
                                          <p:attrName>style.visibility</p:attrName>
                                        </p:attrNameLst>
                                      </p:cBhvr>
                                      <p:to>
                                        <p:strVal val="visible"/>
                                      </p:to>
                                    </p:set>
                                    <p:animEffect transition="in" filter="wipe(down)">
                                      <p:cBhvr>
                                        <p:cTn id="133" dur="652">
                                          <p:stCondLst>
                                            <p:cond delay="0"/>
                                          </p:stCondLst>
                                        </p:cTn>
                                        <p:tgtEl>
                                          <p:spTgt spid="39"/>
                                        </p:tgtEl>
                                      </p:cBhvr>
                                    </p:animEffect>
                                    <p:anim calcmode="lin" valueType="num">
                                      <p:cBhvr>
                                        <p:cTn id="134" dur="2050"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5" dur="747"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36" dur="747" tmFilter="0, 0; 0.125,0.2665; 0.25,0.4; 0.375,0.465; 0.5,0.5;  0.625,0.535; 0.75,0.6; 0.875,0.7335; 1,1">
                                          <p:stCondLst>
                                            <p:cond delay="747"/>
                                          </p:stCondLst>
                                        </p:cTn>
                                        <p:tgtEl>
                                          <p:spTgt spid="39"/>
                                        </p:tgtEl>
                                        <p:attrNameLst>
                                          <p:attrName>ppt_y</p:attrName>
                                        </p:attrNameLst>
                                      </p:cBhvr>
                                      <p:tavLst>
                                        <p:tav tm="0" fmla="#ppt_y-sin(pi*$)/9">
                                          <p:val>
                                            <p:fltVal val="0"/>
                                          </p:val>
                                        </p:tav>
                                        <p:tav tm="100000">
                                          <p:val>
                                            <p:fltVal val="1"/>
                                          </p:val>
                                        </p:tav>
                                      </p:tavLst>
                                    </p:anim>
                                    <p:anim calcmode="lin" valueType="num">
                                      <p:cBhvr>
                                        <p:cTn id="137" dur="373" tmFilter="0, 0; 0.125,0.2665; 0.25,0.4; 0.375,0.465; 0.5,0.5;  0.625,0.535; 0.75,0.6; 0.875,0.7335; 1,1">
                                          <p:stCondLst>
                                            <p:cond delay="1490"/>
                                          </p:stCondLst>
                                        </p:cTn>
                                        <p:tgtEl>
                                          <p:spTgt spid="39"/>
                                        </p:tgtEl>
                                        <p:attrNameLst>
                                          <p:attrName>ppt_y</p:attrName>
                                        </p:attrNameLst>
                                      </p:cBhvr>
                                      <p:tavLst>
                                        <p:tav tm="0" fmla="#ppt_y-sin(pi*$)/27">
                                          <p:val>
                                            <p:fltVal val="0"/>
                                          </p:val>
                                        </p:tav>
                                        <p:tav tm="100000">
                                          <p:val>
                                            <p:fltVal val="1"/>
                                          </p:val>
                                        </p:tav>
                                      </p:tavLst>
                                    </p:anim>
                                    <p:anim calcmode="lin" valueType="num">
                                      <p:cBhvr>
                                        <p:cTn id="138" dur="185" tmFilter="0, 0; 0.125,0.2665; 0.25,0.4; 0.375,0.465; 0.5,0.5;  0.625,0.535; 0.75,0.6; 0.875,0.7335; 1,1">
                                          <p:stCondLst>
                                            <p:cond delay="1863"/>
                                          </p:stCondLst>
                                        </p:cTn>
                                        <p:tgtEl>
                                          <p:spTgt spid="39"/>
                                        </p:tgtEl>
                                        <p:attrNameLst>
                                          <p:attrName>ppt_y</p:attrName>
                                        </p:attrNameLst>
                                      </p:cBhvr>
                                      <p:tavLst>
                                        <p:tav tm="0" fmla="#ppt_y-sin(pi*$)/81">
                                          <p:val>
                                            <p:fltVal val="0"/>
                                          </p:val>
                                        </p:tav>
                                        <p:tav tm="100000">
                                          <p:val>
                                            <p:fltVal val="1"/>
                                          </p:val>
                                        </p:tav>
                                      </p:tavLst>
                                    </p:anim>
                                    <p:animScale>
                                      <p:cBhvr>
                                        <p:cTn id="139" dur="29">
                                          <p:stCondLst>
                                            <p:cond delay="731"/>
                                          </p:stCondLst>
                                        </p:cTn>
                                        <p:tgtEl>
                                          <p:spTgt spid="39"/>
                                        </p:tgtEl>
                                      </p:cBhvr>
                                      <p:to x="100000" y="60000"/>
                                    </p:animScale>
                                    <p:animScale>
                                      <p:cBhvr>
                                        <p:cTn id="140" dur="187" decel="50000">
                                          <p:stCondLst>
                                            <p:cond delay="761"/>
                                          </p:stCondLst>
                                        </p:cTn>
                                        <p:tgtEl>
                                          <p:spTgt spid="39"/>
                                        </p:tgtEl>
                                      </p:cBhvr>
                                      <p:to x="100000" y="100000"/>
                                    </p:animScale>
                                    <p:animScale>
                                      <p:cBhvr>
                                        <p:cTn id="141" dur="29">
                                          <p:stCondLst>
                                            <p:cond delay="1476"/>
                                          </p:stCondLst>
                                        </p:cTn>
                                        <p:tgtEl>
                                          <p:spTgt spid="39"/>
                                        </p:tgtEl>
                                      </p:cBhvr>
                                      <p:to x="100000" y="80000"/>
                                    </p:animScale>
                                    <p:animScale>
                                      <p:cBhvr>
                                        <p:cTn id="142" dur="187" decel="50000">
                                          <p:stCondLst>
                                            <p:cond delay="1505"/>
                                          </p:stCondLst>
                                        </p:cTn>
                                        <p:tgtEl>
                                          <p:spTgt spid="39"/>
                                        </p:tgtEl>
                                      </p:cBhvr>
                                      <p:to x="100000" y="100000"/>
                                    </p:animScale>
                                    <p:animScale>
                                      <p:cBhvr>
                                        <p:cTn id="143" dur="29">
                                          <p:stCondLst>
                                            <p:cond delay="1847"/>
                                          </p:stCondLst>
                                        </p:cTn>
                                        <p:tgtEl>
                                          <p:spTgt spid="39"/>
                                        </p:tgtEl>
                                      </p:cBhvr>
                                      <p:to x="100000" y="90000"/>
                                    </p:animScale>
                                    <p:animScale>
                                      <p:cBhvr>
                                        <p:cTn id="144" dur="187" decel="50000">
                                          <p:stCondLst>
                                            <p:cond delay="1876"/>
                                          </p:stCondLst>
                                        </p:cTn>
                                        <p:tgtEl>
                                          <p:spTgt spid="39"/>
                                        </p:tgtEl>
                                      </p:cBhvr>
                                      <p:to x="100000" y="100000"/>
                                    </p:animScale>
                                    <p:animScale>
                                      <p:cBhvr>
                                        <p:cTn id="145" dur="29">
                                          <p:stCondLst>
                                            <p:cond delay="2034"/>
                                          </p:stCondLst>
                                        </p:cTn>
                                        <p:tgtEl>
                                          <p:spTgt spid="39"/>
                                        </p:tgtEl>
                                      </p:cBhvr>
                                      <p:to x="100000" y="95000"/>
                                    </p:animScale>
                                    <p:animScale>
                                      <p:cBhvr>
                                        <p:cTn id="146" dur="187" decel="50000">
                                          <p:stCondLst>
                                            <p:cond delay="2063"/>
                                          </p:stCondLst>
                                        </p:cTn>
                                        <p:tgtEl>
                                          <p:spTgt spid="39"/>
                                        </p:tgtEl>
                                      </p:cBhvr>
                                      <p:to x="100000" y="100000"/>
                                    </p:animScale>
                                  </p:childTnLst>
                                </p:cTn>
                              </p:par>
                              <p:par>
                                <p:cTn id="147" presetID="26" presetClass="entr" presetSubtype="0" fill="hold" grpId="0" nodeType="withEffect">
                                  <p:stCondLst>
                                    <p:cond delay="0"/>
                                  </p:stCondLst>
                                  <p:childTnLst>
                                    <p:set>
                                      <p:cBhvr>
                                        <p:cTn id="148" dur="1" fill="hold">
                                          <p:stCondLst>
                                            <p:cond delay="0"/>
                                          </p:stCondLst>
                                        </p:cTn>
                                        <p:tgtEl>
                                          <p:spTgt spid="40"/>
                                        </p:tgtEl>
                                        <p:attrNameLst>
                                          <p:attrName>style.visibility</p:attrName>
                                        </p:attrNameLst>
                                      </p:cBhvr>
                                      <p:to>
                                        <p:strVal val="visible"/>
                                      </p:to>
                                    </p:set>
                                    <p:animEffect transition="in" filter="wipe(down)">
                                      <p:cBhvr>
                                        <p:cTn id="149" dur="652">
                                          <p:stCondLst>
                                            <p:cond delay="0"/>
                                          </p:stCondLst>
                                        </p:cTn>
                                        <p:tgtEl>
                                          <p:spTgt spid="40"/>
                                        </p:tgtEl>
                                      </p:cBhvr>
                                    </p:animEffect>
                                    <p:anim calcmode="lin" valueType="num">
                                      <p:cBhvr>
                                        <p:cTn id="150" dur="2050"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1" dur="747"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2" dur="747" tmFilter="0, 0; 0.125,0.2665; 0.25,0.4; 0.375,0.465; 0.5,0.5;  0.625,0.535; 0.75,0.6; 0.875,0.7335; 1,1">
                                          <p:stCondLst>
                                            <p:cond delay="747"/>
                                          </p:stCondLst>
                                        </p:cTn>
                                        <p:tgtEl>
                                          <p:spTgt spid="40"/>
                                        </p:tgtEl>
                                        <p:attrNameLst>
                                          <p:attrName>ppt_y</p:attrName>
                                        </p:attrNameLst>
                                      </p:cBhvr>
                                      <p:tavLst>
                                        <p:tav tm="0" fmla="#ppt_y-sin(pi*$)/9">
                                          <p:val>
                                            <p:fltVal val="0"/>
                                          </p:val>
                                        </p:tav>
                                        <p:tav tm="100000">
                                          <p:val>
                                            <p:fltVal val="1"/>
                                          </p:val>
                                        </p:tav>
                                      </p:tavLst>
                                    </p:anim>
                                    <p:anim calcmode="lin" valueType="num">
                                      <p:cBhvr>
                                        <p:cTn id="153" dur="373" tmFilter="0, 0; 0.125,0.2665; 0.25,0.4; 0.375,0.465; 0.5,0.5;  0.625,0.535; 0.75,0.6; 0.875,0.7335; 1,1">
                                          <p:stCondLst>
                                            <p:cond delay="1490"/>
                                          </p:stCondLst>
                                        </p:cTn>
                                        <p:tgtEl>
                                          <p:spTgt spid="40"/>
                                        </p:tgtEl>
                                        <p:attrNameLst>
                                          <p:attrName>ppt_y</p:attrName>
                                        </p:attrNameLst>
                                      </p:cBhvr>
                                      <p:tavLst>
                                        <p:tav tm="0" fmla="#ppt_y-sin(pi*$)/27">
                                          <p:val>
                                            <p:fltVal val="0"/>
                                          </p:val>
                                        </p:tav>
                                        <p:tav tm="100000">
                                          <p:val>
                                            <p:fltVal val="1"/>
                                          </p:val>
                                        </p:tav>
                                      </p:tavLst>
                                    </p:anim>
                                    <p:anim calcmode="lin" valueType="num">
                                      <p:cBhvr>
                                        <p:cTn id="154" dur="185" tmFilter="0, 0; 0.125,0.2665; 0.25,0.4; 0.375,0.465; 0.5,0.5;  0.625,0.535; 0.75,0.6; 0.875,0.7335; 1,1">
                                          <p:stCondLst>
                                            <p:cond delay="1863"/>
                                          </p:stCondLst>
                                        </p:cTn>
                                        <p:tgtEl>
                                          <p:spTgt spid="40"/>
                                        </p:tgtEl>
                                        <p:attrNameLst>
                                          <p:attrName>ppt_y</p:attrName>
                                        </p:attrNameLst>
                                      </p:cBhvr>
                                      <p:tavLst>
                                        <p:tav tm="0" fmla="#ppt_y-sin(pi*$)/81">
                                          <p:val>
                                            <p:fltVal val="0"/>
                                          </p:val>
                                        </p:tav>
                                        <p:tav tm="100000">
                                          <p:val>
                                            <p:fltVal val="1"/>
                                          </p:val>
                                        </p:tav>
                                      </p:tavLst>
                                    </p:anim>
                                    <p:animScale>
                                      <p:cBhvr>
                                        <p:cTn id="155" dur="29">
                                          <p:stCondLst>
                                            <p:cond delay="731"/>
                                          </p:stCondLst>
                                        </p:cTn>
                                        <p:tgtEl>
                                          <p:spTgt spid="40"/>
                                        </p:tgtEl>
                                      </p:cBhvr>
                                      <p:to x="100000" y="60000"/>
                                    </p:animScale>
                                    <p:animScale>
                                      <p:cBhvr>
                                        <p:cTn id="156" dur="187" decel="50000">
                                          <p:stCondLst>
                                            <p:cond delay="761"/>
                                          </p:stCondLst>
                                        </p:cTn>
                                        <p:tgtEl>
                                          <p:spTgt spid="40"/>
                                        </p:tgtEl>
                                      </p:cBhvr>
                                      <p:to x="100000" y="100000"/>
                                    </p:animScale>
                                    <p:animScale>
                                      <p:cBhvr>
                                        <p:cTn id="157" dur="29">
                                          <p:stCondLst>
                                            <p:cond delay="1476"/>
                                          </p:stCondLst>
                                        </p:cTn>
                                        <p:tgtEl>
                                          <p:spTgt spid="40"/>
                                        </p:tgtEl>
                                      </p:cBhvr>
                                      <p:to x="100000" y="80000"/>
                                    </p:animScale>
                                    <p:animScale>
                                      <p:cBhvr>
                                        <p:cTn id="158" dur="187" decel="50000">
                                          <p:stCondLst>
                                            <p:cond delay="1505"/>
                                          </p:stCondLst>
                                        </p:cTn>
                                        <p:tgtEl>
                                          <p:spTgt spid="40"/>
                                        </p:tgtEl>
                                      </p:cBhvr>
                                      <p:to x="100000" y="100000"/>
                                    </p:animScale>
                                    <p:animScale>
                                      <p:cBhvr>
                                        <p:cTn id="159" dur="29">
                                          <p:stCondLst>
                                            <p:cond delay="1847"/>
                                          </p:stCondLst>
                                        </p:cTn>
                                        <p:tgtEl>
                                          <p:spTgt spid="40"/>
                                        </p:tgtEl>
                                      </p:cBhvr>
                                      <p:to x="100000" y="90000"/>
                                    </p:animScale>
                                    <p:animScale>
                                      <p:cBhvr>
                                        <p:cTn id="160" dur="187" decel="50000">
                                          <p:stCondLst>
                                            <p:cond delay="1876"/>
                                          </p:stCondLst>
                                        </p:cTn>
                                        <p:tgtEl>
                                          <p:spTgt spid="40"/>
                                        </p:tgtEl>
                                      </p:cBhvr>
                                      <p:to x="100000" y="100000"/>
                                    </p:animScale>
                                    <p:animScale>
                                      <p:cBhvr>
                                        <p:cTn id="161" dur="29">
                                          <p:stCondLst>
                                            <p:cond delay="2034"/>
                                          </p:stCondLst>
                                        </p:cTn>
                                        <p:tgtEl>
                                          <p:spTgt spid="40"/>
                                        </p:tgtEl>
                                      </p:cBhvr>
                                      <p:to x="100000" y="95000"/>
                                    </p:animScale>
                                    <p:animScale>
                                      <p:cBhvr>
                                        <p:cTn id="162" dur="187" decel="50000">
                                          <p:stCondLst>
                                            <p:cond delay="2063"/>
                                          </p:stCondLst>
                                        </p:cTn>
                                        <p:tgtEl>
                                          <p:spTgt spid="40"/>
                                        </p:tgtEl>
                                      </p:cBhvr>
                                      <p:to x="100000" y="100000"/>
                                    </p:animScale>
                                  </p:childTnLst>
                                </p:cTn>
                              </p:par>
                              <p:par>
                                <p:cTn id="163" presetID="26" presetClass="entr" presetSubtype="0" fill="hold" grpId="0" nodeType="withEffect">
                                  <p:stCondLst>
                                    <p:cond delay="0"/>
                                  </p:stCondLst>
                                  <p:childTnLst>
                                    <p:set>
                                      <p:cBhvr>
                                        <p:cTn id="164" dur="1" fill="hold">
                                          <p:stCondLst>
                                            <p:cond delay="0"/>
                                          </p:stCondLst>
                                        </p:cTn>
                                        <p:tgtEl>
                                          <p:spTgt spid="41"/>
                                        </p:tgtEl>
                                        <p:attrNameLst>
                                          <p:attrName>style.visibility</p:attrName>
                                        </p:attrNameLst>
                                      </p:cBhvr>
                                      <p:to>
                                        <p:strVal val="visible"/>
                                      </p:to>
                                    </p:set>
                                    <p:animEffect transition="in" filter="wipe(down)">
                                      <p:cBhvr>
                                        <p:cTn id="165" dur="652">
                                          <p:stCondLst>
                                            <p:cond delay="0"/>
                                          </p:stCondLst>
                                        </p:cTn>
                                        <p:tgtEl>
                                          <p:spTgt spid="41"/>
                                        </p:tgtEl>
                                      </p:cBhvr>
                                    </p:animEffect>
                                    <p:anim calcmode="lin" valueType="num">
                                      <p:cBhvr>
                                        <p:cTn id="166" dur="2050"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67" dur="747"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68" dur="747" tmFilter="0, 0; 0.125,0.2665; 0.25,0.4; 0.375,0.465; 0.5,0.5;  0.625,0.535; 0.75,0.6; 0.875,0.7335; 1,1">
                                          <p:stCondLst>
                                            <p:cond delay="747"/>
                                          </p:stCondLst>
                                        </p:cTn>
                                        <p:tgtEl>
                                          <p:spTgt spid="41"/>
                                        </p:tgtEl>
                                        <p:attrNameLst>
                                          <p:attrName>ppt_y</p:attrName>
                                        </p:attrNameLst>
                                      </p:cBhvr>
                                      <p:tavLst>
                                        <p:tav tm="0" fmla="#ppt_y-sin(pi*$)/9">
                                          <p:val>
                                            <p:fltVal val="0"/>
                                          </p:val>
                                        </p:tav>
                                        <p:tav tm="100000">
                                          <p:val>
                                            <p:fltVal val="1"/>
                                          </p:val>
                                        </p:tav>
                                      </p:tavLst>
                                    </p:anim>
                                    <p:anim calcmode="lin" valueType="num">
                                      <p:cBhvr>
                                        <p:cTn id="169" dur="373" tmFilter="0, 0; 0.125,0.2665; 0.25,0.4; 0.375,0.465; 0.5,0.5;  0.625,0.535; 0.75,0.6; 0.875,0.7335; 1,1">
                                          <p:stCondLst>
                                            <p:cond delay="1490"/>
                                          </p:stCondLst>
                                        </p:cTn>
                                        <p:tgtEl>
                                          <p:spTgt spid="41"/>
                                        </p:tgtEl>
                                        <p:attrNameLst>
                                          <p:attrName>ppt_y</p:attrName>
                                        </p:attrNameLst>
                                      </p:cBhvr>
                                      <p:tavLst>
                                        <p:tav tm="0" fmla="#ppt_y-sin(pi*$)/27">
                                          <p:val>
                                            <p:fltVal val="0"/>
                                          </p:val>
                                        </p:tav>
                                        <p:tav tm="100000">
                                          <p:val>
                                            <p:fltVal val="1"/>
                                          </p:val>
                                        </p:tav>
                                      </p:tavLst>
                                    </p:anim>
                                    <p:anim calcmode="lin" valueType="num">
                                      <p:cBhvr>
                                        <p:cTn id="170" dur="185" tmFilter="0, 0; 0.125,0.2665; 0.25,0.4; 0.375,0.465; 0.5,0.5;  0.625,0.535; 0.75,0.6; 0.875,0.7335; 1,1">
                                          <p:stCondLst>
                                            <p:cond delay="1863"/>
                                          </p:stCondLst>
                                        </p:cTn>
                                        <p:tgtEl>
                                          <p:spTgt spid="41"/>
                                        </p:tgtEl>
                                        <p:attrNameLst>
                                          <p:attrName>ppt_y</p:attrName>
                                        </p:attrNameLst>
                                      </p:cBhvr>
                                      <p:tavLst>
                                        <p:tav tm="0" fmla="#ppt_y-sin(pi*$)/81">
                                          <p:val>
                                            <p:fltVal val="0"/>
                                          </p:val>
                                        </p:tav>
                                        <p:tav tm="100000">
                                          <p:val>
                                            <p:fltVal val="1"/>
                                          </p:val>
                                        </p:tav>
                                      </p:tavLst>
                                    </p:anim>
                                    <p:animScale>
                                      <p:cBhvr>
                                        <p:cTn id="171" dur="29">
                                          <p:stCondLst>
                                            <p:cond delay="731"/>
                                          </p:stCondLst>
                                        </p:cTn>
                                        <p:tgtEl>
                                          <p:spTgt spid="41"/>
                                        </p:tgtEl>
                                      </p:cBhvr>
                                      <p:to x="100000" y="60000"/>
                                    </p:animScale>
                                    <p:animScale>
                                      <p:cBhvr>
                                        <p:cTn id="172" dur="187" decel="50000">
                                          <p:stCondLst>
                                            <p:cond delay="761"/>
                                          </p:stCondLst>
                                        </p:cTn>
                                        <p:tgtEl>
                                          <p:spTgt spid="41"/>
                                        </p:tgtEl>
                                      </p:cBhvr>
                                      <p:to x="100000" y="100000"/>
                                    </p:animScale>
                                    <p:animScale>
                                      <p:cBhvr>
                                        <p:cTn id="173" dur="29">
                                          <p:stCondLst>
                                            <p:cond delay="1476"/>
                                          </p:stCondLst>
                                        </p:cTn>
                                        <p:tgtEl>
                                          <p:spTgt spid="41"/>
                                        </p:tgtEl>
                                      </p:cBhvr>
                                      <p:to x="100000" y="80000"/>
                                    </p:animScale>
                                    <p:animScale>
                                      <p:cBhvr>
                                        <p:cTn id="174" dur="187" decel="50000">
                                          <p:stCondLst>
                                            <p:cond delay="1505"/>
                                          </p:stCondLst>
                                        </p:cTn>
                                        <p:tgtEl>
                                          <p:spTgt spid="41"/>
                                        </p:tgtEl>
                                      </p:cBhvr>
                                      <p:to x="100000" y="100000"/>
                                    </p:animScale>
                                    <p:animScale>
                                      <p:cBhvr>
                                        <p:cTn id="175" dur="29">
                                          <p:stCondLst>
                                            <p:cond delay="1847"/>
                                          </p:stCondLst>
                                        </p:cTn>
                                        <p:tgtEl>
                                          <p:spTgt spid="41"/>
                                        </p:tgtEl>
                                      </p:cBhvr>
                                      <p:to x="100000" y="90000"/>
                                    </p:animScale>
                                    <p:animScale>
                                      <p:cBhvr>
                                        <p:cTn id="176" dur="187" decel="50000">
                                          <p:stCondLst>
                                            <p:cond delay="1876"/>
                                          </p:stCondLst>
                                        </p:cTn>
                                        <p:tgtEl>
                                          <p:spTgt spid="41"/>
                                        </p:tgtEl>
                                      </p:cBhvr>
                                      <p:to x="100000" y="100000"/>
                                    </p:animScale>
                                    <p:animScale>
                                      <p:cBhvr>
                                        <p:cTn id="177" dur="29">
                                          <p:stCondLst>
                                            <p:cond delay="2034"/>
                                          </p:stCondLst>
                                        </p:cTn>
                                        <p:tgtEl>
                                          <p:spTgt spid="41"/>
                                        </p:tgtEl>
                                      </p:cBhvr>
                                      <p:to x="100000" y="95000"/>
                                    </p:animScale>
                                    <p:animScale>
                                      <p:cBhvr>
                                        <p:cTn id="178" dur="187" decel="50000">
                                          <p:stCondLst>
                                            <p:cond delay="2063"/>
                                          </p:stCondLst>
                                        </p:cTn>
                                        <p:tgtEl>
                                          <p:spTgt spid="41"/>
                                        </p:tgtEl>
                                      </p:cBhvr>
                                      <p:to x="100000" y="100000"/>
                                    </p:animScale>
                                  </p:childTnLst>
                                </p:cTn>
                              </p:par>
                              <p:par>
                                <p:cTn id="179" presetID="26" presetClass="entr" presetSubtype="0" fill="hold" grpId="0" nodeType="withEffect">
                                  <p:stCondLst>
                                    <p:cond delay="0"/>
                                  </p:stCondLst>
                                  <p:childTnLst>
                                    <p:set>
                                      <p:cBhvr>
                                        <p:cTn id="180" dur="1" fill="hold">
                                          <p:stCondLst>
                                            <p:cond delay="0"/>
                                          </p:stCondLst>
                                        </p:cTn>
                                        <p:tgtEl>
                                          <p:spTgt spid="42"/>
                                        </p:tgtEl>
                                        <p:attrNameLst>
                                          <p:attrName>style.visibility</p:attrName>
                                        </p:attrNameLst>
                                      </p:cBhvr>
                                      <p:to>
                                        <p:strVal val="visible"/>
                                      </p:to>
                                    </p:set>
                                    <p:animEffect transition="in" filter="wipe(down)">
                                      <p:cBhvr>
                                        <p:cTn id="181" dur="652">
                                          <p:stCondLst>
                                            <p:cond delay="0"/>
                                          </p:stCondLst>
                                        </p:cTn>
                                        <p:tgtEl>
                                          <p:spTgt spid="42"/>
                                        </p:tgtEl>
                                      </p:cBhvr>
                                    </p:animEffect>
                                    <p:anim calcmode="lin" valueType="num">
                                      <p:cBhvr>
                                        <p:cTn id="182" dur="2050"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183" dur="747"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84" dur="747" tmFilter="0, 0; 0.125,0.2665; 0.25,0.4; 0.375,0.465; 0.5,0.5;  0.625,0.535; 0.75,0.6; 0.875,0.7335; 1,1">
                                          <p:stCondLst>
                                            <p:cond delay="747"/>
                                          </p:stCondLst>
                                        </p:cTn>
                                        <p:tgtEl>
                                          <p:spTgt spid="42"/>
                                        </p:tgtEl>
                                        <p:attrNameLst>
                                          <p:attrName>ppt_y</p:attrName>
                                        </p:attrNameLst>
                                      </p:cBhvr>
                                      <p:tavLst>
                                        <p:tav tm="0" fmla="#ppt_y-sin(pi*$)/9">
                                          <p:val>
                                            <p:fltVal val="0"/>
                                          </p:val>
                                        </p:tav>
                                        <p:tav tm="100000">
                                          <p:val>
                                            <p:fltVal val="1"/>
                                          </p:val>
                                        </p:tav>
                                      </p:tavLst>
                                    </p:anim>
                                    <p:anim calcmode="lin" valueType="num">
                                      <p:cBhvr>
                                        <p:cTn id="185" dur="373" tmFilter="0, 0; 0.125,0.2665; 0.25,0.4; 0.375,0.465; 0.5,0.5;  0.625,0.535; 0.75,0.6; 0.875,0.7335; 1,1">
                                          <p:stCondLst>
                                            <p:cond delay="1490"/>
                                          </p:stCondLst>
                                        </p:cTn>
                                        <p:tgtEl>
                                          <p:spTgt spid="42"/>
                                        </p:tgtEl>
                                        <p:attrNameLst>
                                          <p:attrName>ppt_y</p:attrName>
                                        </p:attrNameLst>
                                      </p:cBhvr>
                                      <p:tavLst>
                                        <p:tav tm="0" fmla="#ppt_y-sin(pi*$)/27">
                                          <p:val>
                                            <p:fltVal val="0"/>
                                          </p:val>
                                        </p:tav>
                                        <p:tav tm="100000">
                                          <p:val>
                                            <p:fltVal val="1"/>
                                          </p:val>
                                        </p:tav>
                                      </p:tavLst>
                                    </p:anim>
                                    <p:anim calcmode="lin" valueType="num">
                                      <p:cBhvr>
                                        <p:cTn id="186" dur="185" tmFilter="0, 0; 0.125,0.2665; 0.25,0.4; 0.375,0.465; 0.5,0.5;  0.625,0.535; 0.75,0.6; 0.875,0.7335; 1,1">
                                          <p:stCondLst>
                                            <p:cond delay="1863"/>
                                          </p:stCondLst>
                                        </p:cTn>
                                        <p:tgtEl>
                                          <p:spTgt spid="42"/>
                                        </p:tgtEl>
                                        <p:attrNameLst>
                                          <p:attrName>ppt_y</p:attrName>
                                        </p:attrNameLst>
                                      </p:cBhvr>
                                      <p:tavLst>
                                        <p:tav tm="0" fmla="#ppt_y-sin(pi*$)/81">
                                          <p:val>
                                            <p:fltVal val="0"/>
                                          </p:val>
                                        </p:tav>
                                        <p:tav tm="100000">
                                          <p:val>
                                            <p:fltVal val="1"/>
                                          </p:val>
                                        </p:tav>
                                      </p:tavLst>
                                    </p:anim>
                                    <p:animScale>
                                      <p:cBhvr>
                                        <p:cTn id="187" dur="29">
                                          <p:stCondLst>
                                            <p:cond delay="731"/>
                                          </p:stCondLst>
                                        </p:cTn>
                                        <p:tgtEl>
                                          <p:spTgt spid="42"/>
                                        </p:tgtEl>
                                      </p:cBhvr>
                                      <p:to x="100000" y="60000"/>
                                    </p:animScale>
                                    <p:animScale>
                                      <p:cBhvr>
                                        <p:cTn id="188" dur="187" decel="50000">
                                          <p:stCondLst>
                                            <p:cond delay="761"/>
                                          </p:stCondLst>
                                        </p:cTn>
                                        <p:tgtEl>
                                          <p:spTgt spid="42"/>
                                        </p:tgtEl>
                                      </p:cBhvr>
                                      <p:to x="100000" y="100000"/>
                                    </p:animScale>
                                    <p:animScale>
                                      <p:cBhvr>
                                        <p:cTn id="189" dur="29">
                                          <p:stCondLst>
                                            <p:cond delay="1476"/>
                                          </p:stCondLst>
                                        </p:cTn>
                                        <p:tgtEl>
                                          <p:spTgt spid="42"/>
                                        </p:tgtEl>
                                      </p:cBhvr>
                                      <p:to x="100000" y="80000"/>
                                    </p:animScale>
                                    <p:animScale>
                                      <p:cBhvr>
                                        <p:cTn id="190" dur="187" decel="50000">
                                          <p:stCondLst>
                                            <p:cond delay="1505"/>
                                          </p:stCondLst>
                                        </p:cTn>
                                        <p:tgtEl>
                                          <p:spTgt spid="42"/>
                                        </p:tgtEl>
                                      </p:cBhvr>
                                      <p:to x="100000" y="100000"/>
                                    </p:animScale>
                                    <p:animScale>
                                      <p:cBhvr>
                                        <p:cTn id="191" dur="29">
                                          <p:stCondLst>
                                            <p:cond delay="1847"/>
                                          </p:stCondLst>
                                        </p:cTn>
                                        <p:tgtEl>
                                          <p:spTgt spid="42"/>
                                        </p:tgtEl>
                                      </p:cBhvr>
                                      <p:to x="100000" y="90000"/>
                                    </p:animScale>
                                    <p:animScale>
                                      <p:cBhvr>
                                        <p:cTn id="192" dur="187" decel="50000">
                                          <p:stCondLst>
                                            <p:cond delay="1876"/>
                                          </p:stCondLst>
                                        </p:cTn>
                                        <p:tgtEl>
                                          <p:spTgt spid="42"/>
                                        </p:tgtEl>
                                      </p:cBhvr>
                                      <p:to x="100000" y="100000"/>
                                    </p:animScale>
                                    <p:animScale>
                                      <p:cBhvr>
                                        <p:cTn id="193" dur="29">
                                          <p:stCondLst>
                                            <p:cond delay="2034"/>
                                          </p:stCondLst>
                                        </p:cTn>
                                        <p:tgtEl>
                                          <p:spTgt spid="42"/>
                                        </p:tgtEl>
                                      </p:cBhvr>
                                      <p:to x="100000" y="95000"/>
                                    </p:animScale>
                                    <p:animScale>
                                      <p:cBhvr>
                                        <p:cTn id="194" dur="187" decel="50000">
                                          <p:stCondLst>
                                            <p:cond delay="2063"/>
                                          </p:stCondLst>
                                        </p:cTn>
                                        <p:tgtEl>
                                          <p:spTgt spid="42"/>
                                        </p:tgtEl>
                                      </p:cBhvr>
                                      <p:to x="100000" y="100000"/>
                                    </p:animScale>
                                  </p:childTnLst>
                                </p:cTn>
                              </p:par>
                              <p:par>
                                <p:cTn id="195" presetID="26" presetClass="entr" presetSubtype="0" fill="hold" grpId="0" nodeType="withEffect">
                                  <p:stCondLst>
                                    <p:cond delay="0"/>
                                  </p:stCondLst>
                                  <p:childTnLst>
                                    <p:set>
                                      <p:cBhvr>
                                        <p:cTn id="196" dur="1" fill="hold">
                                          <p:stCondLst>
                                            <p:cond delay="0"/>
                                          </p:stCondLst>
                                        </p:cTn>
                                        <p:tgtEl>
                                          <p:spTgt spid="43"/>
                                        </p:tgtEl>
                                        <p:attrNameLst>
                                          <p:attrName>style.visibility</p:attrName>
                                        </p:attrNameLst>
                                      </p:cBhvr>
                                      <p:to>
                                        <p:strVal val="visible"/>
                                      </p:to>
                                    </p:set>
                                    <p:animEffect transition="in" filter="wipe(down)">
                                      <p:cBhvr>
                                        <p:cTn id="197" dur="652">
                                          <p:stCondLst>
                                            <p:cond delay="0"/>
                                          </p:stCondLst>
                                        </p:cTn>
                                        <p:tgtEl>
                                          <p:spTgt spid="43"/>
                                        </p:tgtEl>
                                      </p:cBhvr>
                                    </p:animEffect>
                                    <p:anim calcmode="lin" valueType="num">
                                      <p:cBhvr>
                                        <p:cTn id="198" dur="2050"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99" dur="747"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00" dur="747" tmFilter="0, 0; 0.125,0.2665; 0.25,0.4; 0.375,0.465; 0.5,0.5;  0.625,0.535; 0.75,0.6; 0.875,0.7335; 1,1">
                                          <p:stCondLst>
                                            <p:cond delay="747"/>
                                          </p:stCondLst>
                                        </p:cTn>
                                        <p:tgtEl>
                                          <p:spTgt spid="43"/>
                                        </p:tgtEl>
                                        <p:attrNameLst>
                                          <p:attrName>ppt_y</p:attrName>
                                        </p:attrNameLst>
                                      </p:cBhvr>
                                      <p:tavLst>
                                        <p:tav tm="0" fmla="#ppt_y-sin(pi*$)/9">
                                          <p:val>
                                            <p:fltVal val="0"/>
                                          </p:val>
                                        </p:tav>
                                        <p:tav tm="100000">
                                          <p:val>
                                            <p:fltVal val="1"/>
                                          </p:val>
                                        </p:tav>
                                      </p:tavLst>
                                    </p:anim>
                                    <p:anim calcmode="lin" valueType="num">
                                      <p:cBhvr>
                                        <p:cTn id="201" dur="373" tmFilter="0, 0; 0.125,0.2665; 0.25,0.4; 0.375,0.465; 0.5,0.5;  0.625,0.535; 0.75,0.6; 0.875,0.7335; 1,1">
                                          <p:stCondLst>
                                            <p:cond delay="1490"/>
                                          </p:stCondLst>
                                        </p:cTn>
                                        <p:tgtEl>
                                          <p:spTgt spid="43"/>
                                        </p:tgtEl>
                                        <p:attrNameLst>
                                          <p:attrName>ppt_y</p:attrName>
                                        </p:attrNameLst>
                                      </p:cBhvr>
                                      <p:tavLst>
                                        <p:tav tm="0" fmla="#ppt_y-sin(pi*$)/27">
                                          <p:val>
                                            <p:fltVal val="0"/>
                                          </p:val>
                                        </p:tav>
                                        <p:tav tm="100000">
                                          <p:val>
                                            <p:fltVal val="1"/>
                                          </p:val>
                                        </p:tav>
                                      </p:tavLst>
                                    </p:anim>
                                    <p:anim calcmode="lin" valueType="num">
                                      <p:cBhvr>
                                        <p:cTn id="202" dur="185" tmFilter="0, 0; 0.125,0.2665; 0.25,0.4; 0.375,0.465; 0.5,0.5;  0.625,0.535; 0.75,0.6; 0.875,0.7335; 1,1">
                                          <p:stCondLst>
                                            <p:cond delay="1863"/>
                                          </p:stCondLst>
                                        </p:cTn>
                                        <p:tgtEl>
                                          <p:spTgt spid="43"/>
                                        </p:tgtEl>
                                        <p:attrNameLst>
                                          <p:attrName>ppt_y</p:attrName>
                                        </p:attrNameLst>
                                      </p:cBhvr>
                                      <p:tavLst>
                                        <p:tav tm="0" fmla="#ppt_y-sin(pi*$)/81">
                                          <p:val>
                                            <p:fltVal val="0"/>
                                          </p:val>
                                        </p:tav>
                                        <p:tav tm="100000">
                                          <p:val>
                                            <p:fltVal val="1"/>
                                          </p:val>
                                        </p:tav>
                                      </p:tavLst>
                                    </p:anim>
                                    <p:animScale>
                                      <p:cBhvr>
                                        <p:cTn id="203" dur="29">
                                          <p:stCondLst>
                                            <p:cond delay="731"/>
                                          </p:stCondLst>
                                        </p:cTn>
                                        <p:tgtEl>
                                          <p:spTgt spid="43"/>
                                        </p:tgtEl>
                                      </p:cBhvr>
                                      <p:to x="100000" y="60000"/>
                                    </p:animScale>
                                    <p:animScale>
                                      <p:cBhvr>
                                        <p:cTn id="204" dur="187" decel="50000">
                                          <p:stCondLst>
                                            <p:cond delay="761"/>
                                          </p:stCondLst>
                                        </p:cTn>
                                        <p:tgtEl>
                                          <p:spTgt spid="43"/>
                                        </p:tgtEl>
                                      </p:cBhvr>
                                      <p:to x="100000" y="100000"/>
                                    </p:animScale>
                                    <p:animScale>
                                      <p:cBhvr>
                                        <p:cTn id="205" dur="29">
                                          <p:stCondLst>
                                            <p:cond delay="1476"/>
                                          </p:stCondLst>
                                        </p:cTn>
                                        <p:tgtEl>
                                          <p:spTgt spid="43"/>
                                        </p:tgtEl>
                                      </p:cBhvr>
                                      <p:to x="100000" y="80000"/>
                                    </p:animScale>
                                    <p:animScale>
                                      <p:cBhvr>
                                        <p:cTn id="206" dur="187" decel="50000">
                                          <p:stCondLst>
                                            <p:cond delay="1505"/>
                                          </p:stCondLst>
                                        </p:cTn>
                                        <p:tgtEl>
                                          <p:spTgt spid="43"/>
                                        </p:tgtEl>
                                      </p:cBhvr>
                                      <p:to x="100000" y="100000"/>
                                    </p:animScale>
                                    <p:animScale>
                                      <p:cBhvr>
                                        <p:cTn id="207" dur="29">
                                          <p:stCondLst>
                                            <p:cond delay="1847"/>
                                          </p:stCondLst>
                                        </p:cTn>
                                        <p:tgtEl>
                                          <p:spTgt spid="43"/>
                                        </p:tgtEl>
                                      </p:cBhvr>
                                      <p:to x="100000" y="90000"/>
                                    </p:animScale>
                                    <p:animScale>
                                      <p:cBhvr>
                                        <p:cTn id="208" dur="187" decel="50000">
                                          <p:stCondLst>
                                            <p:cond delay="1876"/>
                                          </p:stCondLst>
                                        </p:cTn>
                                        <p:tgtEl>
                                          <p:spTgt spid="43"/>
                                        </p:tgtEl>
                                      </p:cBhvr>
                                      <p:to x="100000" y="100000"/>
                                    </p:animScale>
                                    <p:animScale>
                                      <p:cBhvr>
                                        <p:cTn id="209" dur="29">
                                          <p:stCondLst>
                                            <p:cond delay="2034"/>
                                          </p:stCondLst>
                                        </p:cTn>
                                        <p:tgtEl>
                                          <p:spTgt spid="43"/>
                                        </p:tgtEl>
                                      </p:cBhvr>
                                      <p:to x="100000" y="95000"/>
                                    </p:animScale>
                                    <p:animScale>
                                      <p:cBhvr>
                                        <p:cTn id="210" dur="187" decel="50000">
                                          <p:stCondLst>
                                            <p:cond delay="2063"/>
                                          </p:stCondLst>
                                        </p:cTn>
                                        <p:tgtEl>
                                          <p:spTgt spid="43"/>
                                        </p:tgtEl>
                                      </p:cBhvr>
                                      <p:to x="100000" y="100000"/>
                                    </p:animScale>
                                  </p:childTnLst>
                                </p:cTn>
                              </p:par>
                              <p:par>
                                <p:cTn id="211" presetID="26" presetClass="entr" presetSubtype="0" fill="hold" grpId="0" nodeType="withEffect">
                                  <p:stCondLst>
                                    <p:cond delay="0"/>
                                  </p:stCondLst>
                                  <p:childTnLst>
                                    <p:set>
                                      <p:cBhvr>
                                        <p:cTn id="212" dur="1" fill="hold">
                                          <p:stCondLst>
                                            <p:cond delay="0"/>
                                          </p:stCondLst>
                                        </p:cTn>
                                        <p:tgtEl>
                                          <p:spTgt spid="44"/>
                                        </p:tgtEl>
                                        <p:attrNameLst>
                                          <p:attrName>style.visibility</p:attrName>
                                        </p:attrNameLst>
                                      </p:cBhvr>
                                      <p:to>
                                        <p:strVal val="visible"/>
                                      </p:to>
                                    </p:set>
                                    <p:animEffect transition="in" filter="wipe(down)">
                                      <p:cBhvr>
                                        <p:cTn id="213" dur="652">
                                          <p:stCondLst>
                                            <p:cond delay="0"/>
                                          </p:stCondLst>
                                        </p:cTn>
                                        <p:tgtEl>
                                          <p:spTgt spid="44"/>
                                        </p:tgtEl>
                                      </p:cBhvr>
                                    </p:animEffect>
                                    <p:anim calcmode="lin" valueType="num">
                                      <p:cBhvr>
                                        <p:cTn id="214" dur="2050"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15" dur="747"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16" dur="747" tmFilter="0, 0; 0.125,0.2665; 0.25,0.4; 0.375,0.465; 0.5,0.5;  0.625,0.535; 0.75,0.6; 0.875,0.7335; 1,1">
                                          <p:stCondLst>
                                            <p:cond delay="747"/>
                                          </p:stCondLst>
                                        </p:cTn>
                                        <p:tgtEl>
                                          <p:spTgt spid="44"/>
                                        </p:tgtEl>
                                        <p:attrNameLst>
                                          <p:attrName>ppt_y</p:attrName>
                                        </p:attrNameLst>
                                      </p:cBhvr>
                                      <p:tavLst>
                                        <p:tav tm="0" fmla="#ppt_y-sin(pi*$)/9">
                                          <p:val>
                                            <p:fltVal val="0"/>
                                          </p:val>
                                        </p:tav>
                                        <p:tav tm="100000">
                                          <p:val>
                                            <p:fltVal val="1"/>
                                          </p:val>
                                        </p:tav>
                                      </p:tavLst>
                                    </p:anim>
                                    <p:anim calcmode="lin" valueType="num">
                                      <p:cBhvr>
                                        <p:cTn id="217" dur="373" tmFilter="0, 0; 0.125,0.2665; 0.25,0.4; 0.375,0.465; 0.5,0.5;  0.625,0.535; 0.75,0.6; 0.875,0.7335; 1,1">
                                          <p:stCondLst>
                                            <p:cond delay="1490"/>
                                          </p:stCondLst>
                                        </p:cTn>
                                        <p:tgtEl>
                                          <p:spTgt spid="44"/>
                                        </p:tgtEl>
                                        <p:attrNameLst>
                                          <p:attrName>ppt_y</p:attrName>
                                        </p:attrNameLst>
                                      </p:cBhvr>
                                      <p:tavLst>
                                        <p:tav tm="0" fmla="#ppt_y-sin(pi*$)/27">
                                          <p:val>
                                            <p:fltVal val="0"/>
                                          </p:val>
                                        </p:tav>
                                        <p:tav tm="100000">
                                          <p:val>
                                            <p:fltVal val="1"/>
                                          </p:val>
                                        </p:tav>
                                      </p:tavLst>
                                    </p:anim>
                                    <p:anim calcmode="lin" valueType="num">
                                      <p:cBhvr>
                                        <p:cTn id="218" dur="185" tmFilter="0, 0; 0.125,0.2665; 0.25,0.4; 0.375,0.465; 0.5,0.5;  0.625,0.535; 0.75,0.6; 0.875,0.7335; 1,1">
                                          <p:stCondLst>
                                            <p:cond delay="1863"/>
                                          </p:stCondLst>
                                        </p:cTn>
                                        <p:tgtEl>
                                          <p:spTgt spid="44"/>
                                        </p:tgtEl>
                                        <p:attrNameLst>
                                          <p:attrName>ppt_y</p:attrName>
                                        </p:attrNameLst>
                                      </p:cBhvr>
                                      <p:tavLst>
                                        <p:tav tm="0" fmla="#ppt_y-sin(pi*$)/81">
                                          <p:val>
                                            <p:fltVal val="0"/>
                                          </p:val>
                                        </p:tav>
                                        <p:tav tm="100000">
                                          <p:val>
                                            <p:fltVal val="1"/>
                                          </p:val>
                                        </p:tav>
                                      </p:tavLst>
                                    </p:anim>
                                    <p:animScale>
                                      <p:cBhvr>
                                        <p:cTn id="219" dur="29">
                                          <p:stCondLst>
                                            <p:cond delay="731"/>
                                          </p:stCondLst>
                                        </p:cTn>
                                        <p:tgtEl>
                                          <p:spTgt spid="44"/>
                                        </p:tgtEl>
                                      </p:cBhvr>
                                      <p:to x="100000" y="60000"/>
                                    </p:animScale>
                                    <p:animScale>
                                      <p:cBhvr>
                                        <p:cTn id="220" dur="187" decel="50000">
                                          <p:stCondLst>
                                            <p:cond delay="761"/>
                                          </p:stCondLst>
                                        </p:cTn>
                                        <p:tgtEl>
                                          <p:spTgt spid="44"/>
                                        </p:tgtEl>
                                      </p:cBhvr>
                                      <p:to x="100000" y="100000"/>
                                    </p:animScale>
                                    <p:animScale>
                                      <p:cBhvr>
                                        <p:cTn id="221" dur="29">
                                          <p:stCondLst>
                                            <p:cond delay="1476"/>
                                          </p:stCondLst>
                                        </p:cTn>
                                        <p:tgtEl>
                                          <p:spTgt spid="44"/>
                                        </p:tgtEl>
                                      </p:cBhvr>
                                      <p:to x="100000" y="80000"/>
                                    </p:animScale>
                                    <p:animScale>
                                      <p:cBhvr>
                                        <p:cTn id="222" dur="187" decel="50000">
                                          <p:stCondLst>
                                            <p:cond delay="1505"/>
                                          </p:stCondLst>
                                        </p:cTn>
                                        <p:tgtEl>
                                          <p:spTgt spid="44"/>
                                        </p:tgtEl>
                                      </p:cBhvr>
                                      <p:to x="100000" y="100000"/>
                                    </p:animScale>
                                    <p:animScale>
                                      <p:cBhvr>
                                        <p:cTn id="223" dur="29">
                                          <p:stCondLst>
                                            <p:cond delay="1847"/>
                                          </p:stCondLst>
                                        </p:cTn>
                                        <p:tgtEl>
                                          <p:spTgt spid="44"/>
                                        </p:tgtEl>
                                      </p:cBhvr>
                                      <p:to x="100000" y="90000"/>
                                    </p:animScale>
                                    <p:animScale>
                                      <p:cBhvr>
                                        <p:cTn id="224" dur="187" decel="50000">
                                          <p:stCondLst>
                                            <p:cond delay="1876"/>
                                          </p:stCondLst>
                                        </p:cTn>
                                        <p:tgtEl>
                                          <p:spTgt spid="44"/>
                                        </p:tgtEl>
                                      </p:cBhvr>
                                      <p:to x="100000" y="100000"/>
                                    </p:animScale>
                                    <p:animScale>
                                      <p:cBhvr>
                                        <p:cTn id="225" dur="29">
                                          <p:stCondLst>
                                            <p:cond delay="2034"/>
                                          </p:stCondLst>
                                        </p:cTn>
                                        <p:tgtEl>
                                          <p:spTgt spid="44"/>
                                        </p:tgtEl>
                                      </p:cBhvr>
                                      <p:to x="100000" y="95000"/>
                                    </p:animScale>
                                    <p:animScale>
                                      <p:cBhvr>
                                        <p:cTn id="226" dur="187" decel="50000">
                                          <p:stCondLst>
                                            <p:cond delay="2063"/>
                                          </p:stCondLst>
                                        </p:cTn>
                                        <p:tgtEl>
                                          <p:spTgt spid="44"/>
                                        </p:tgtEl>
                                      </p:cBhvr>
                                      <p:to x="100000" y="100000"/>
                                    </p:animScale>
                                  </p:childTnLst>
                                </p:cTn>
                              </p:par>
                            </p:childTnLst>
                          </p:cTn>
                        </p:par>
                      </p:childTnLst>
                    </p:cTn>
                  </p:par>
                  <p:par>
                    <p:cTn id="227" fill="hold">
                      <p:stCondLst>
                        <p:cond delay="indefinite"/>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27"/>
                                        </p:tgtEl>
                                      </p:cBhvr>
                                    </p:animEffect>
                                    <p:set>
                                      <p:cBhvr>
                                        <p:cTn id="231" dur="1" fill="hold">
                                          <p:stCondLst>
                                            <p:cond delay="499"/>
                                          </p:stCondLst>
                                        </p:cTn>
                                        <p:tgtEl>
                                          <p:spTgt spid="27"/>
                                        </p:tgtEl>
                                        <p:attrNameLst>
                                          <p:attrName>style.visibility</p:attrName>
                                        </p:attrNameLst>
                                      </p:cBhvr>
                                      <p:to>
                                        <p:strVal val="hidden"/>
                                      </p:to>
                                    </p:set>
                                  </p:childTnLst>
                                </p:cTn>
                              </p:par>
                              <p:par>
                                <p:cTn id="232" presetID="10" presetClass="exit" presetSubtype="0" fill="hold" grpId="1" nodeType="withEffect">
                                  <p:stCondLst>
                                    <p:cond delay="0"/>
                                  </p:stCondLst>
                                  <p:childTnLst>
                                    <p:animEffect transition="out" filter="fade">
                                      <p:cBhvr>
                                        <p:cTn id="233" dur="500"/>
                                        <p:tgtEl>
                                          <p:spTgt spid="37"/>
                                        </p:tgtEl>
                                      </p:cBhvr>
                                    </p:animEffect>
                                    <p:set>
                                      <p:cBhvr>
                                        <p:cTn id="234" dur="1" fill="hold">
                                          <p:stCondLst>
                                            <p:cond delay="499"/>
                                          </p:stCondLst>
                                        </p:cTn>
                                        <p:tgtEl>
                                          <p:spTgt spid="37"/>
                                        </p:tgtEl>
                                        <p:attrNameLst>
                                          <p:attrName>style.visibility</p:attrName>
                                        </p:attrNameLst>
                                      </p:cBhvr>
                                      <p:to>
                                        <p:strVal val="hidden"/>
                                      </p:to>
                                    </p:set>
                                  </p:childTnLst>
                                </p:cTn>
                              </p:par>
                              <p:par>
                                <p:cTn id="235" presetID="10" presetClass="exit" presetSubtype="0" fill="hold" grpId="1" nodeType="withEffect">
                                  <p:stCondLst>
                                    <p:cond delay="0"/>
                                  </p:stCondLst>
                                  <p:childTnLst>
                                    <p:animEffect transition="out" filter="fade">
                                      <p:cBhvr>
                                        <p:cTn id="236" dur="500"/>
                                        <p:tgtEl>
                                          <p:spTgt spid="38"/>
                                        </p:tgtEl>
                                      </p:cBhvr>
                                    </p:animEffect>
                                    <p:set>
                                      <p:cBhvr>
                                        <p:cTn id="237" dur="1" fill="hold">
                                          <p:stCondLst>
                                            <p:cond delay="499"/>
                                          </p:stCondLst>
                                        </p:cTn>
                                        <p:tgtEl>
                                          <p:spTgt spid="38"/>
                                        </p:tgtEl>
                                        <p:attrNameLst>
                                          <p:attrName>style.visibility</p:attrName>
                                        </p:attrNameLst>
                                      </p:cBhvr>
                                      <p:to>
                                        <p:strVal val="hidden"/>
                                      </p:to>
                                    </p:set>
                                  </p:childTnLst>
                                </p:cTn>
                              </p:par>
                              <p:par>
                                <p:cTn id="238" presetID="10" presetClass="exit" presetSubtype="0" fill="hold" grpId="1" nodeType="withEffect">
                                  <p:stCondLst>
                                    <p:cond delay="0"/>
                                  </p:stCondLst>
                                  <p:childTnLst>
                                    <p:animEffect transition="out" filter="fade">
                                      <p:cBhvr>
                                        <p:cTn id="239" dur="500"/>
                                        <p:tgtEl>
                                          <p:spTgt spid="39"/>
                                        </p:tgtEl>
                                      </p:cBhvr>
                                    </p:animEffect>
                                    <p:set>
                                      <p:cBhvr>
                                        <p:cTn id="240" dur="1" fill="hold">
                                          <p:stCondLst>
                                            <p:cond delay="499"/>
                                          </p:stCondLst>
                                        </p:cTn>
                                        <p:tgtEl>
                                          <p:spTgt spid="39"/>
                                        </p:tgtEl>
                                        <p:attrNameLst>
                                          <p:attrName>style.visibility</p:attrName>
                                        </p:attrNameLst>
                                      </p:cBhvr>
                                      <p:to>
                                        <p:strVal val="hidden"/>
                                      </p:to>
                                    </p:set>
                                  </p:childTnLst>
                                </p:cTn>
                              </p:par>
                              <p:par>
                                <p:cTn id="241" presetID="10" presetClass="exit" presetSubtype="0" fill="hold" grpId="1" nodeType="withEffect">
                                  <p:stCondLst>
                                    <p:cond delay="0"/>
                                  </p:stCondLst>
                                  <p:childTnLst>
                                    <p:animEffect transition="out" filter="fade">
                                      <p:cBhvr>
                                        <p:cTn id="242" dur="500"/>
                                        <p:tgtEl>
                                          <p:spTgt spid="40"/>
                                        </p:tgtEl>
                                      </p:cBhvr>
                                    </p:animEffect>
                                    <p:set>
                                      <p:cBhvr>
                                        <p:cTn id="243" dur="1" fill="hold">
                                          <p:stCondLst>
                                            <p:cond delay="499"/>
                                          </p:stCondLst>
                                        </p:cTn>
                                        <p:tgtEl>
                                          <p:spTgt spid="40"/>
                                        </p:tgtEl>
                                        <p:attrNameLst>
                                          <p:attrName>style.visibility</p:attrName>
                                        </p:attrNameLst>
                                      </p:cBhvr>
                                      <p:to>
                                        <p:strVal val="hidden"/>
                                      </p:to>
                                    </p:set>
                                  </p:childTnLst>
                                </p:cTn>
                              </p:par>
                              <p:par>
                                <p:cTn id="244" presetID="10" presetClass="exit" presetSubtype="0" fill="hold" grpId="1" nodeType="withEffect">
                                  <p:stCondLst>
                                    <p:cond delay="0"/>
                                  </p:stCondLst>
                                  <p:childTnLst>
                                    <p:animEffect transition="out" filter="fade">
                                      <p:cBhvr>
                                        <p:cTn id="245" dur="500"/>
                                        <p:tgtEl>
                                          <p:spTgt spid="41"/>
                                        </p:tgtEl>
                                      </p:cBhvr>
                                    </p:animEffect>
                                    <p:set>
                                      <p:cBhvr>
                                        <p:cTn id="246" dur="1" fill="hold">
                                          <p:stCondLst>
                                            <p:cond delay="499"/>
                                          </p:stCondLst>
                                        </p:cTn>
                                        <p:tgtEl>
                                          <p:spTgt spid="41"/>
                                        </p:tgtEl>
                                        <p:attrNameLst>
                                          <p:attrName>style.visibility</p:attrName>
                                        </p:attrNameLst>
                                      </p:cBhvr>
                                      <p:to>
                                        <p:strVal val="hidden"/>
                                      </p:to>
                                    </p:set>
                                  </p:childTnLst>
                                </p:cTn>
                              </p:par>
                              <p:par>
                                <p:cTn id="247" presetID="10" presetClass="exit" presetSubtype="0" fill="hold" grpId="1" nodeType="withEffect">
                                  <p:stCondLst>
                                    <p:cond delay="0"/>
                                  </p:stCondLst>
                                  <p:childTnLst>
                                    <p:animEffect transition="out" filter="fade">
                                      <p:cBhvr>
                                        <p:cTn id="248" dur="500"/>
                                        <p:tgtEl>
                                          <p:spTgt spid="42"/>
                                        </p:tgtEl>
                                      </p:cBhvr>
                                    </p:animEffect>
                                    <p:set>
                                      <p:cBhvr>
                                        <p:cTn id="249" dur="1" fill="hold">
                                          <p:stCondLst>
                                            <p:cond delay="499"/>
                                          </p:stCondLst>
                                        </p:cTn>
                                        <p:tgtEl>
                                          <p:spTgt spid="42"/>
                                        </p:tgtEl>
                                        <p:attrNameLst>
                                          <p:attrName>style.visibility</p:attrName>
                                        </p:attrNameLst>
                                      </p:cBhvr>
                                      <p:to>
                                        <p:strVal val="hidden"/>
                                      </p:to>
                                    </p:set>
                                  </p:childTnLst>
                                </p:cTn>
                              </p:par>
                              <p:par>
                                <p:cTn id="250" presetID="10" presetClass="exit" presetSubtype="0" fill="hold" grpId="1" nodeType="withEffect">
                                  <p:stCondLst>
                                    <p:cond delay="0"/>
                                  </p:stCondLst>
                                  <p:childTnLst>
                                    <p:animEffect transition="out" filter="fade">
                                      <p:cBhvr>
                                        <p:cTn id="251" dur="500"/>
                                        <p:tgtEl>
                                          <p:spTgt spid="43"/>
                                        </p:tgtEl>
                                      </p:cBhvr>
                                    </p:animEffect>
                                    <p:set>
                                      <p:cBhvr>
                                        <p:cTn id="252" dur="1" fill="hold">
                                          <p:stCondLst>
                                            <p:cond delay="499"/>
                                          </p:stCondLst>
                                        </p:cTn>
                                        <p:tgtEl>
                                          <p:spTgt spid="43"/>
                                        </p:tgtEl>
                                        <p:attrNameLst>
                                          <p:attrName>style.visibility</p:attrName>
                                        </p:attrNameLst>
                                      </p:cBhvr>
                                      <p:to>
                                        <p:strVal val="hidden"/>
                                      </p:to>
                                    </p:set>
                                  </p:childTnLst>
                                </p:cTn>
                              </p:par>
                              <p:par>
                                <p:cTn id="253" presetID="10" presetClass="exit" presetSubtype="0" fill="hold" grpId="1" nodeType="withEffect">
                                  <p:stCondLst>
                                    <p:cond delay="0"/>
                                  </p:stCondLst>
                                  <p:childTnLst>
                                    <p:animEffect transition="out" filter="fade">
                                      <p:cBhvr>
                                        <p:cTn id="254" dur="500"/>
                                        <p:tgtEl>
                                          <p:spTgt spid="44"/>
                                        </p:tgtEl>
                                      </p:cBhvr>
                                    </p:animEffect>
                                    <p:set>
                                      <p:cBhvr>
                                        <p:cTn id="255"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P spid="27" grpId="0"/>
      <p:bldP spid="27"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00E14F9-96CA-441A-9278-0F065F9887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 y="544"/>
            <a:ext cx="12191012" cy="6856911"/>
          </a:xfrm>
          <a:prstGeom prst="rect">
            <a:avLst/>
          </a:prstGeom>
        </p:spPr>
      </p:pic>
      <p:sp>
        <p:nvSpPr>
          <p:cNvPr id="9" name="Arc 8">
            <a:extLst>
              <a:ext uri="{FF2B5EF4-FFF2-40B4-BE49-F238E27FC236}">
                <a16:creationId xmlns:a16="http://schemas.microsoft.com/office/drawing/2014/main" xmlns="" id="{7914500E-7F5E-4EC1-924B-6C5F6182DDE4}"/>
              </a:ext>
            </a:extLst>
          </p:cNvPr>
          <p:cNvSpPr/>
          <p:nvPr/>
        </p:nvSpPr>
        <p:spPr>
          <a:xfrm>
            <a:off x="2412405"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Arc 9">
            <a:extLst>
              <a:ext uri="{FF2B5EF4-FFF2-40B4-BE49-F238E27FC236}">
                <a16:creationId xmlns:a16="http://schemas.microsoft.com/office/drawing/2014/main" xmlns="" id="{0CE386D9-8FC4-4FD4-8A92-BD61A13E62A3}"/>
              </a:ext>
            </a:extLst>
          </p:cNvPr>
          <p:cNvSpPr/>
          <p:nvPr/>
        </p:nvSpPr>
        <p:spPr>
          <a:xfrm>
            <a:off x="2985135"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Arc 10">
            <a:extLst>
              <a:ext uri="{FF2B5EF4-FFF2-40B4-BE49-F238E27FC236}">
                <a16:creationId xmlns:a16="http://schemas.microsoft.com/office/drawing/2014/main" xmlns="" id="{71FD0FBD-05A8-42BE-837D-ECC82F54D921}"/>
              </a:ext>
            </a:extLst>
          </p:cNvPr>
          <p:cNvSpPr/>
          <p:nvPr/>
        </p:nvSpPr>
        <p:spPr>
          <a:xfrm>
            <a:off x="3591600"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Arc 14">
            <a:extLst>
              <a:ext uri="{FF2B5EF4-FFF2-40B4-BE49-F238E27FC236}">
                <a16:creationId xmlns:a16="http://schemas.microsoft.com/office/drawing/2014/main" xmlns="" id="{18D92377-FBD4-4300-8711-99EC3EBE86CF}"/>
              </a:ext>
            </a:extLst>
          </p:cNvPr>
          <p:cNvSpPr/>
          <p:nvPr/>
        </p:nvSpPr>
        <p:spPr>
          <a:xfrm>
            <a:off x="4181197"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Arc 15">
            <a:extLst>
              <a:ext uri="{FF2B5EF4-FFF2-40B4-BE49-F238E27FC236}">
                <a16:creationId xmlns:a16="http://schemas.microsoft.com/office/drawing/2014/main" xmlns="" id="{0D8EDCE2-7137-46F1-BC7D-88ADCF0A3DBA}"/>
              </a:ext>
            </a:extLst>
          </p:cNvPr>
          <p:cNvSpPr/>
          <p:nvPr/>
        </p:nvSpPr>
        <p:spPr>
          <a:xfrm>
            <a:off x="4753927"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Arc 16">
            <a:extLst>
              <a:ext uri="{FF2B5EF4-FFF2-40B4-BE49-F238E27FC236}">
                <a16:creationId xmlns:a16="http://schemas.microsoft.com/office/drawing/2014/main" xmlns="" id="{646470D5-97C3-4B7B-95D7-A6869CF4AF25}"/>
              </a:ext>
            </a:extLst>
          </p:cNvPr>
          <p:cNvSpPr/>
          <p:nvPr/>
        </p:nvSpPr>
        <p:spPr>
          <a:xfrm>
            <a:off x="2429272" y="1586395"/>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Arc 17">
            <a:extLst>
              <a:ext uri="{FF2B5EF4-FFF2-40B4-BE49-F238E27FC236}">
                <a16:creationId xmlns:a16="http://schemas.microsoft.com/office/drawing/2014/main" xmlns="" id="{F057146B-D15A-4025-A430-DB82982FA353}"/>
              </a:ext>
            </a:extLst>
          </p:cNvPr>
          <p:cNvSpPr/>
          <p:nvPr/>
        </p:nvSpPr>
        <p:spPr>
          <a:xfrm>
            <a:off x="3002002" y="1586395"/>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Arc 18">
            <a:extLst>
              <a:ext uri="{FF2B5EF4-FFF2-40B4-BE49-F238E27FC236}">
                <a16:creationId xmlns:a16="http://schemas.microsoft.com/office/drawing/2014/main" xmlns="" id="{021B0872-720F-4C3B-8900-5034274E245E}"/>
              </a:ext>
            </a:extLst>
          </p:cNvPr>
          <p:cNvSpPr/>
          <p:nvPr/>
        </p:nvSpPr>
        <p:spPr>
          <a:xfrm>
            <a:off x="3608467" y="1586395"/>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Arc 19">
            <a:extLst>
              <a:ext uri="{FF2B5EF4-FFF2-40B4-BE49-F238E27FC236}">
                <a16:creationId xmlns:a16="http://schemas.microsoft.com/office/drawing/2014/main" xmlns="" id="{8B4CBE75-A16B-49B2-B7D2-6D70B617A6B8}"/>
              </a:ext>
            </a:extLst>
          </p:cNvPr>
          <p:cNvSpPr/>
          <p:nvPr/>
        </p:nvSpPr>
        <p:spPr>
          <a:xfrm>
            <a:off x="4198064" y="1586395"/>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PHẠM DUYÊN 3 - 9Slide.vn">
            <a:extLst>
              <a:ext uri="{FF2B5EF4-FFF2-40B4-BE49-F238E27FC236}">
                <a16:creationId xmlns:a16="http://schemas.microsoft.com/office/drawing/2014/main" xmlns="" id="{1EAB12DB-235B-45D6-994A-A6F133F22D0A}"/>
              </a:ext>
            </a:extLst>
          </p:cNvPr>
          <p:cNvSpPr txBox="1"/>
          <p:nvPr/>
        </p:nvSpPr>
        <p:spPr>
          <a:xfrm>
            <a:off x="1481626" y="761673"/>
            <a:ext cx="733673"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5 ô</a:t>
            </a:r>
            <a:r>
              <a:rPr kumimoji="0" lang="el-GR" sz="30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 </a:t>
            </a:r>
            <a:endParaRPr kumimoji="0" lang="en-US" sz="3000" b="0" i="0" u="none" strike="noStrike" kern="1200" cap="none" spc="0" normalizeH="0" baseline="0" noProof="0">
              <a:ln>
                <a:noFill/>
              </a:ln>
              <a:solidFill>
                <a:srgbClr val="FF0000"/>
              </a:solidFill>
              <a:effectLst/>
              <a:uLnTx/>
              <a:uFillTx/>
              <a:latin typeface="HP001 4 hàng" panose="020B0603050302020204" pitchFamily="34" charset="0"/>
              <a:ea typeface="+mn-ea"/>
              <a:cs typeface="+mn-cs"/>
            </a:endParaRPr>
          </a:p>
        </p:txBody>
      </p:sp>
      <p:sp>
        <p:nvSpPr>
          <p:cNvPr id="22" name="PHẠM DUYÊN 3 - 9Slide.vn">
            <a:extLst>
              <a:ext uri="{FF2B5EF4-FFF2-40B4-BE49-F238E27FC236}">
                <a16:creationId xmlns:a16="http://schemas.microsoft.com/office/drawing/2014/main" xmlns="" id="{9BA4DE2F-6F7E-4E99-B016-763474C0D660}"/>
              </a:ext>
            </a:extLst>
          </p:cNvPr>
          <p:cNvSpPr txBox="1"/>
          <p:nvPr/>
        </p:nvSpPr>
        <p:spPr>
          <a:xfrm>
            <a:off x="1481626" y="1333059"/>
            <a:ext cx="572730"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4 ô</a:t>
            </a:r>
            <a:r>
              <a:rPr kumimoji="0" lang="el-GR" sz="30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 </a:t>
            </a:r>
            <a:endParaRPr kumimoji="0" lang="en-US" sz="3000" b="0" i="0" u="none" strike="noStrike" kern="1200" cap="none" spc="0" normalizeH="0" baseline="0" noProof="0">
              <a:ln>
                <a:noFill/>
              </a:ln>
              <a:solidFill>
                <a:srgbClr val="FF0000"/>
              </a:solidFill>
              <a:effectLst/>
              <a:uLnTx/>
              <a:uFillTx/>
              <a:latin typeface="HP001 4 hàng" panose="020B0603050302020204" pitchFamily="34" charset="0"/>
              <a:ea typeface="+mn-ea"/>
              <a:cs typeface="+mn-cs"/>
            </a:endParaRPr>
          </a:p>
        </p:txBody>
      </p:sp>
      <p:sp>
        <p:nvSpPr>
          <p:cNvPr id="24" name="PHẠM DUYÊN 4 - 9Slide.vn">
            <a:extLst>
              <a:ext uri="{FF2B5EF4-FFF2-40B4-BE49-F238E27FC236}">
                <a16:creationId xmlns:a16="http://schemas.microsoft.com/office/drawing/2014/main" xmlns="" id="{28572E91-524F-4147-82C3-A9909D6D0F9F}"/>
              </a:ext>
            </a:extLst>
          </p:cNvPr>
          <p:cNvSpPr txBox="1"/>
          <p:nvPr/>
        </p:nvSpPr>
        <p:spPr>
          <a:xfrm>
            <a:off x="2398494" y="1957535"/>
            <a:ext cx="872606"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9900CC"/>
                </a:solidFill>
                <a:effectLst/>
                <a:uLnTx/>
                <a:uFillTx/>
                <a:latin typeface="HP001 4H" panose="020B0603050302020204" pitchFamily="34" charset="0"/>
                <a:ea typeface="+mn-ea"/>
                <a:cs typeface="+mn-cs"/>
              </a:rPr>
              <a:t> </a:t>
            </a:r>
            <a:r>
              <a:rPr kumimoji="0" lang="vi-VN" sz="3000" b="1" i="0" u="none" strike="noStrike" kern="1200" cap="none" spc="0" normalizeH="0" baseline="0" noProof="0" smtClean="0">
                <a:ln>
                  <a:noFill/>
                </a:ln>
                <a:solidFill>
                  <a:srgbClr val="9900CC"/>
                </a:solidFill>
                <a:effectLst/>
                <a:uLnTx/>
                <a:uFillTx/>
                <a:latin typeface="HP001 4H" panose="020B0603050302020204" pitchFamily="34" charset="0"/>
                <a:ea typeface="+mn-ea"/>
                <a:cs typeface="+mn-cs"/>
              </a:rPr>
              <a:t>4.</a:t>
            </a:r>
            <a:endParaRPr kumimoji="0" lang="en-US" sz="3000" b="0" i="0" u="none" strike="noStrike" kern="1200" cap="none" spc="0" normalizeH="0" baseline="0" noProof="0">
              <a:ln>
                <a:noFill/>
              </a:ln>
              <a:solidFill>
                <a:srgbClr val="9900CC"/>
              </a:solidFill>
              <a:effectLst/>
              <a:uLnTx/>
              <a:uFillTx/>
              <a:latin typeface="HP001 4H" panose="020B0603050302020204" pitchFamily="34" charset="0"/>
              <a:ea typeface="+mn-ea"/>
              <a:cs typeface="+mn-cs"/>
            </a:endParaRPr>
          </a:p>
        </p:txBody>
      </p:sp>
      <p:sp>
        <p:nvSpPr>
          <p:cNvPr id="28" name="Rectangle 27">
            <a:extLst>
              <a:ext uri="{FF2B5EF4-FFF2-40B4-BE49-F238E27FC236}">
                <a16:creationId xmlns:a16="http://schemas.microsoft.com/office/drawing/2014/main" xmlns="" id="{B3A45479-1C41-4007-882F-C4CC97E55D67}"/>
              </a:ext>
            </a:extLst>
          </p:cNvPr>
          <p:cNvSpPr/>
          <p:nvPr/>
        </p:nvSpPr>
        <p:spPr>
          <a:xfrm>
            <a:off x="11019075" y="298174"/>
            <a:ext cx="483557" cy="621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PHẠM DUYÊN 3 - 9Slide.vn">
            <a:extLst>
              <a:ext uri="{FF2B5EF4-FFF2-40B4-BE49-F238E27FC236}">
                <a16:creationId xmlns:a16="http://schemas.microsoft.com/office/drawing/2014/main" xmlns="" id="{84C27EB0-3534-40F6-B941-9F5B1F57F617}"/>
              </a:ext>
            </a:extLst>
          </p:cNvPr>
          <p:cNvSpPr txBox="1"/>
          <p:nvPr/>
        </p:nvSpPr>
        <p:spPr>
          <a:xfrm>
            <a:off x="5217852" y="713232"/>
            <a:ext cx="2372444"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 </a:t>
            </a:r>
            <a:r>
              <a:rPr kumimoji="0" lang="en-US" sz="3200" i="0" u="none" strike="noStrike" kern="1200" cap="none" spc="0" normalizeH="0" baseline="0" noProof="0">
                <a:ln>
                  <a:noFill/>
                </a:ln>
                <a:solidFill>
                  <a:srgbClr val="9900CC"/>
                </a:solidFill>
                <a:effectLst/>
                <a:uLnTx/>
                <a:uFillTx/>
                <a:latin typeface="Calibri"/>
                <a:ea typeface="+mn-ea"/>
                <a:cs typeface="+mn-cs"/>
              </a:rPr>
              <a:t>T</a:t>
            </a:r>
            <a:r>
              <a:rPr kumimoji="0" lang="el-GR" sz="3200" b="1" i="0" u="none" strike="noStrike" kern="1200" cap="none" spc="0" normalizeH="0" baseline="0" noProof="0" smtClean="0">
                <a:ln>
                  <a:noFill/>
                </a:ln>
                <a:solidFill>
                  <a:srgbClr val="9900CC"/>
                </a:solidFill>
                <a:effectLst/>
                <a:uLnTx/>
                <a:uFillTx/>
                <a:latin typeface="HP001 4 hàng" panose="020B0603050302020204" pitchFamily="34" charset="0"/>
                <a:ea typeface="+mn-ea"/>
                <a:cs typeface="+mn-cs"/>
              </a:rPr>
              <a:t>Η</a:t>
            </a:r>
            <a:r>
              <a:rPr kumimoji="0" lang="en-US" sz="32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Ğng </a:t>
            </a:r>
            <a:r>
              <a:rPr kumimoji="0" lang="en-US" sz="3200" i="0" u="none" strike="noStrike" kern="1200" cap="none" spc="0" normalizeH="0" baseline="0" noProof="0" smtClean="0">
                <a:ln>
                  <a:noFill/>
                </a:ln>
                <a:solidFill>
                  <a:srgbClr val="9900CC"/>
                </a:solidFill>
                <a:effectLst/>
                <a:uLnTx/>
                <a:uFillTx/>
                <a:latin typeface="Calibri"/>
                <a:ea typeface="+mn-ea"/>
                <a:cs typeface="+mn-cs"/>
              </a:rPr>
              <a:t>V</a:t>
            </a:r>
            <a:r>
              <a:rPr kumimoji="0" lang="el-GR" sz="3200" b="1" i="0" u="none" strike="noStrike" kern="1200" cap="none" spc="0" normalizeH="0" baseline="0" noProof="0" smtClean="0">
                <a:ln>
                  <a:noFill/>
                </a:ln>
                <a:solidFill>
                  <a:srgbClr val="9900CC"/>
                </a:solidFill>
                <a:effectLst/>
                <a:uLnTx/>
                <a:uFillTx/>
                <a:latin typeface="HP001 4 hàng" panose="020B0603050302020204" pitchFamily="34" charset="0"/>
                <a:ea typeface="+mn-ea"/>
                <a:cs typeface="+mn-cs"/>
              </a:rPr>
              <a:t>Η</a:t>
            </a:r>
            <a:r>
              <a:rPr kumimoji="0" lang="en-US" sz="32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İ</a:t>
            </a:r>
            <a:r>
              <a:rPr kumimoji="0" lang="el-GR" sz="32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Ι </a:t>
            </a:r>
            <a:endParaRPr kumimoji="0" lang="en-US" sz="3200" b="0" i="0" u="none" strike="noStrike" kern="1200" cap="none" spc="0" normalizeH="0" baseline="0" noProof="0">
              <a:ln>
                <a:noFill/>
              </a:ln>
              <a:solidFill>
                <a:srgbClr val="9900CC"/>
              </a:solidFill>
              <a:effectLst/>
              <a:uLnTx/>
              <a:uFillTx/>
              <a:latin typeface="HP001 4 hàng" panose="020B0603050302020204" pitchFamily="34" charset="0"/>
              <a:ea typeface="+mn-ea"/>
              <a:cs typeface="+mn-cs"/>
            </a:endParaRPr>
          </a:p>
        </p:txBody>
      </p:sp>
      <p:sp>
        <p:nvSpPr>
          <p:cNvPr id="26" name="PHẠM DUYÊN 4 - 9Slide.vn">
            <a:extLst>
              <a:ext uri="{FF2B5EF4-FFF2-40B4-BE49-F238E27FC236}">
                <a16:creationId xmlns:a16="http://schemas.microsoft.com/office/drawing/2014/main" xmlns="" id="{E18C4D47-0D65-4F9A-9974-1FF57080FB9C}"/>
              </a:ext>
            </a:extLst>
          </p:cNvPr>
          <p:cNvSpPr txBox="1"/>
          <p:nvPr/>
        </p:nvSpPr>
        <p:spPr>
          <a:xfrm>
            <a:off x="4669099" y="1352260"/>
            <a:ext cx="4059547"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9900CC"/>
                </a:solidFill>
                <a:effectLst/>
                <a:uLnTx/>
                <a:uFillTx/>
                <a:latin typeface="HP001 4H" panose="020B0603050302020204" pitchFamily="34" charset="0"/>
                <a:ea typeface="+mn-ea"/>
                <a:cs typeface="+mn-cs"/>
              </a:rPr>
              <a:t> </a:t>
            </a:r>
            <a:r>
              <a:rPr lang="en-US" sz="3000">
                <a:solidFill>
                  <a:srgbClr val="9900CC"/>
                </a:solidFill>
                <a:latin typeface="Gadugi" panose="020B0502040204020203" pitchFamily="34" charset="0"/>
                <a:ea typeface="Gadugi" panose="020B0502040204020203" pitchFamily="34" charset="0"/>
              </a:rPr>
              <a:t>N</a:t>
            </a:r>
            <a:r>
              <a:rPr kumimoji="0" lang="en-US" sz="3000" b="1" i="0" u="none" strike="noStrike" kern="1200" cap="none" spc="0" normalizeH="0" baseline="0" noProof="0" smtClean="0">
                <a:ln>
                  <a:noFill/>
                </a:ln>
                <a:solidFill>
                  <a:srgbClr val="9900CC"/>
                </a:solidFill>
                <a:effectLst/>
                <a:uLnTx/>
                <a:uFillTx/>
                <a:latin typeface="HP001 4H" panose="020B0603050302020204" pitchFamily="34" charset="0"/>
                <a:ea typeface="+mn-ea"/>
                <a:cs typeface="+mn-cs"/>
              </a:rPr>
              <a:t>ếu</a:t>
            </a:r>
            <a:r>
              <a:rPr kumimoji="0" lang="en-US" sz="3000" b="1" i="0" u="none" strike="noStrike" kern="1200" cap="none" spc="0" normalizeH="0" noProof="0" smtClean="0">
                <a:ln>
                  <a:noFill/>
                </a:ln>
                <a:solidFill>
                  <a:srgbClr val="9900CC"/>
                </a:solidFill>
                <a:effectLst/>
                <a:uLnTx/>
                <a:uFillTx/>
                <a:latin typeface="HP001 4H" panose="020B0603050302020204" pitchFamily="34" charset="0"/>
                <a:ea typeface="+mn-ea"/>
                <a:cs typeface="+mn-cs"/>
              </a:rPr>
              <a:t> không may bị lạc</a:t>
            </a:r>
            <a:endParaRPr kumimoji="0" lang="en-US" sz="3000" b="0" i="0" u="none" strike="noStrike" kern="1200" cap="none" spc="0" normalizeH="0" baseline="0" noProof="0">
              <a:ln>
                <a:noFill/>
              </a:ln>
              <a:solidFill>
                <a:srgbClr val="9900CC"/>
              </a:solidFill>
              <a:effectLst/>
              <a:uLnTx/>
              <a:uFillTx/>
              <a:latin typeface="HP001 4H" panose="020B0603050302020204" pitchFamily="34" charset="0"/>
              <a:ea typeface="+mn-ea"/>
              <a:cs typeface="+mn-cs"/>
            </a:endParaRPr>
          </a:p>
        </p:txBody>
      </p:sp>
      <p:sp>
        <p:nvSpPr>
          <p:cNvPr id="27" name="PHẠM DUYÊN 4 - 9Slide.vn">
            <a:extLst>
              <a:ext uri="{FF2B5EF4-FFF2-40B4-BE49-F238E27FC236}">
                <a16:creationId xmlns:a16="http://schemas.microsoft.com/office/drawing/2014/main" xmlns="" id="{E18C4D47-0D65-4F9A-9974-1FF57080FB9C}"/>
              </a:ext>
            </a:extLst>
          </p:cNvPr>
          <p:cNvSpPr txBox="1"/>
          <p:nvPr/>
        </p:nvSpPr>
        <p:spPr>
          <a:xfrm>
            <a:off x="2985135" y="1927210"/>
            <a:ext cx="7202626" cy="461665"/>
          </a:xfrm>
          <a:prstGeom prst="rect">
            <a:avLst/>
          </a:prstGeom>
          <a:noFill/>
        </p:spPr>
        <p:txBody>
          <a:bodyPr wrap="square" lIns="0" tIns="0" rIns="0" bIns="0" rtlCol="0">
            <a:spAutoFit/>
          </a:bodyPr>
          <a:lstStyle/>
          <a:p>
            <a:pPr lvl="0">
              <a:defRPr/>
            </a:pPr>
            <a:r>
              <a:rPr lang="en-US" sz="3000" smtClean="0">
                <a:solidFill>
                  <a:srgbClr val="9900CC"/>
                </a:solidFill>
                <a:latin typeface="Gadugi" panose="020B0502040204020203" pitchFamily="34" charset="0"/>
                <a:ea typeface="Gadugi" panose="020B0502040204020203" pitchFamily="34" charset="0"/>
              </a:rPr>
              <a:t>B</a:t>
            </a:r>
            <a:r>
              <a:rPr lang="vi-VN" sz="3000" b="1" smtClean="0">
                <a:solidFill>
                  <a:srgbClr val="9900CC"/>
                </a:solidFill>
                <a:latin typeface="HP001 4H" panose="020B0603050302020204" pitchFamily="34" charset="0"/>
              </a:rPr>
              <a:t>ố </a:t>
            </a:r>
            <a:r>
              <a:rPr lang="el-GR" sz="3000" b="1">
                <a:solidFill>
                  <a:srgbClr val="9900CC"/>
                </a:solidFill>
                <a:latin typeface="HP001 4H" panose="020B0603050302020204" pitchFamily="34" charset="0"/>
              </a:rPr>
              <a:t>ε</a:t>
            </a:r>
            <a:r>
              <a:rPr lang="vi-VN" sz="3000" b="1">
                <a:solidFill>
                  <a:srgbClr val="9900CC"/>
                </a:solidFill>
                <a:latin typeface="HP001 4H" panose="020B0603050302020204" pitchFamily="34" charset="0"/>
              </a:rPr>
              <a:t>o </a:t>
            </a:r>
            <a:r>
              <a:rPr lang="en-US" sz="3000">
                <a:solidFill>
                  <a:srgbClr val="9900CC"/>
                </a:solidFill>
                <a:latin typeface="Gadugi" panose="020B0502040204020203" pitchFamily="34" charset="0"/>
                <a:ea typeface="Gadugi" panose="020B0502040204020203" pitchFamily="34" charset="0"/>
              </a:rPr>
              <a:t>N</a:t>
            </a:r>
            <a:r>
              <a:rPr lang="vi-VN" sz="3000" b="1" smtClean="0">
                <a:solidFill>
                  <a:srgbClr val="9900CC"/>
                </a:solidFill>
                <a:latin typeface="HP001 4H" panose="020B0603050302020204" pitchFamily="34" charset="0"/>
              </a:rPr>
              <a:t>am </a:t>
            </a:r>
            <a:r>
              <a:rPr lang="vi-VN" sz="3000" b="1">
                <a:solidFill>
                  <a:srgbClr val="9900CC"/>
                </a:solidFill>
                <a:latin typeface="HP001 4H" panose="020B0603050302020204" pitchFamily="34" charset="0"/>
              </a:rPr>
              <a:t>và em đi </a:t>
            </a:r>
            <a:r>
              <a:rPr lang="el-GR" sz="3000" b="1">
                <a:solidFill>
                  <a:srgbClr val="9900CC"/>
                </a:solidFill>
                <a:latin typeface="HP001 4H" panose="020B0603050302020204" pitchFamily="34" charset="0"/>
              </a:rPr>
              <a:t>εΠ </a:t>
            </a:r>
            <a:r>
              <a:rPr lang="vi-VN" sz="3000" b="1">
                <a:solidFill>
                  <a:srgbClr val="9900CC"/>
                </a:solidFill>
                <a:latin typeface="HP001 4H" panose="020B0603050302020204" pitchFamily="34" charset="0"/>
              </a:rPr>
              <a:t>ở cŪg </a:t>
            </a:r>
            <a:r>
              <a:rPr lang="el-GR" sz="3000" b="1">
                <a:solidFill>
                  <a:srgbClr val="9900CC"/>
                </a:solidFill>
                <a:latin typeface="HP001 4H" panose="020B0603050302020204" pitchFamily="34" charset="0"/>
              </a:rPr>
              <a:t>νμ</a:t>
            </a:r>
            <a:r>
              <a:rPr lang="vi-VN" sz="3000" b="1" smtClean="0">
                <a:solidFill>
                  <a:srgbClr val="9900CC"/>
                </a:solidFill>
                <a:latin typeface="HP001 4H" panose="020B0603050302020204" pitchFamily="34" charset="0"/>
              </a:rPr>
              <a:t>łn</a:t>
            </a:r>
            <a:r>
              <a:rPr lang="en-US" sz="3000" b="1" smtClean="0">
                <a:solidFill>
                  <a:srgbClr val="9900CC"/>
                </a:solidFill>
                <a:latin typeface="HP001 4H" panose="020B0603050302020204" pitchFamily="34" charset="0"/>
              </a:rPr>
              <a:t>.</a:t>
            </a:r>
            <a:endParaRPr kumimoji="0" lang="en-US" sz="3000" b="0" i="0" u="none" strike="noStrike" kern="1200" cap="none" spc="0" normalizeH="0" baseline="0" noProof="0">
              <a:ln>
                <a:noFill/>
              </a:ln>
              <a:solidFill>
                <a:srgbClr val="9900CC"/>
              </a:solidFill>
              <a:effectLst/>
              <a:uLnTx/>
              <a:uFillTx/>
              <a:latin typeface="HP001 4H" panose="020B0603050302020204" pitchFamily="34" charset="0"/>
              <a:ea typeface="+mn-ea"/>
              <a:cs typeface="+mn-cs"/>
            </a:endParaRPr>
          </a:p>
        </p:txBody>
      </p:sp>
    </p:spTree>
    <p:extLst>
      <p:ext uri="{BB962C8B-B14F-4D97-AF65-F5344CB8AC3E}">
        <p14:creationId xmlns:p14="http://schemas.microsoft.com/office/powerpoint/2010/main" val="1773599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703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5CCE4A0-5EF3-433F-A52F-A743ECDC064F}"/>
              </a:ext>
            </a:extLst>
          </p:cNvPr>
          <p:cNvGrpSpPr/>
          <p:nvPr/>
        </p:nvGrpSpPr>
        <p:grpSpPr>
          <a:xfrm>
            <a:off x="9533493" y="240305"/>
            <a:ext cx="2621066" cy="1098316"/>
            <a:chOff x="8864213" y="217035"/>
            <a:chExt cx="2621066" cy="1098316"/>
          </a:xfrm>
        </p:grpSpPr>
        <p:pic>
          <p:nvPicPr>
            <p:cNvPr id="5" name="Picture 4" descr="A picture containing text, silhouette&#10;&#10;Description automatically generated">
              <a:extLst>
                <a:ext uri="{FF2B5EF4-FFF2-40B4-BE49-F238E27FC236}">
                  <a16:creationId xmlns:a16="http://schemas.microsoft.com/office/drawing/2014/main" xmlns="" id="{8E1CF475-1168-44B8-862A-585257FF426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8864213" y="217035"/>
              <a:ext cx="1704823" cy="953636"/>
            </a:xfrm>
            <a:prstGeom prst="rect">
              <a:avLst/>
            </a:prstGeom>
          </p:spPr>
        </p:pic>
        <p:pic>
          <p:nvPicPr>
            <p:cNvPr id="6" name="Picture 5" descr="A picture containing text, silhouette&#10;&#10;Description automatically generated">
              <a:extLst>
                <a:ext uri="{FF2B5EF4-FFF2-40B4-BE49-F238E27FC236}">
                  <a16:creationId xmlns:a16="http://schemas.microsoft.com/office/drawing/2014/main" xmlns="" id="{0A66FFFB-EFA7-41EA-9409-B7227F8F8159}"/>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9780456" y="361715"/>
              <a:ext cx="1704823" cy="953636"/>
            </a:xfrm>
            <a:prstGeom prst="rect">
              <a:avLst/>
            </a:prstGeom>
          </p:spPr>
        </p:pic>
      </p:grpSp>
      <p:grpSp>
        <p:nvGrpSpPr>
          <p:cNvPr id="7" name="135">
            <a:extLst>
              <a:ext uri="{FF2B5EF4-FFF2-40B4-BE49-F238E27FC236}">
                <a16:creationId xmlns:a16="http://schemas.microsoft.com/office/drawing/2014/main" xmlns="" id="{D0763F05-86FB-4144-99E0-1E19A394A3CE}"/>
              </a:ext>
            </a:extLst>
          </p:cNvPr>
          <p:cNvGrpSpPr/>
          <p:nvPr/>
        </p:nvGrpSpPr>
        <p:grpSpPr>
          <a:xfrm>
            <a:off x="1397254" y="292616"/>
            <a:ext cx="5117846" cy="966897"/>
            <a:chOff x="2470108" y="2002067"/>
            <a:chExt cx="4079719" cy="966897"/>
          </a:xfrm>
        </p:grpSpPr>
        <p:sp>
          <p:nvSpPr>
            <p:cNvPr id="8" name="23">
              <a:extLst>
                <a:ext uri="{FF2B5EF4-FFF2-40B4-BE49-F238E27FC236}">
                  <a16:creationId xmlns:a16="http://schemas.microsoft.com/office/drawing/2014/main" xmlns="" id="{5B767BDC-E33A-4EF6-B1AD-22C4E94EFF27}"/>
                </a:ext>
              </a:extLst>
            </p:cNvPr>
            <p:cNvSpPr/>
            <p:nvPr/>
          </p:nvSpPr>
          <p:spPr>
            <a:xfrm>
              <a:off x="2470108" y="2002067"/>
              <a:ext cx="4079719" cy="966897"/>
            </a:xfrm>
            <a:prstGeom prst="roundRect">
              <a:avLst>
                <a:gd name="adj" fmla="val 50000"/>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75000"/>
                    <a:lumOff val="25000"/>
                  </a:schemeClr>
                </a:solidFill>
                <a:cs typeface="+mn-ea"/>
                <a:sym typeface="+mn-lt"/>
              </a:endParaRPr>
            </a:p>
          </p:txBody>
        </p:sp>
        <p:sp>
          <p:nvSpPr>
            <p:cNvPr id="9" name="137">
              <a:extLst>
                <a:ext uri="{FF2B5EF4-FFF2-40B4-BE49-F238E27FC236}">
                  <a16:creationId xmlns:a16="http://schemas.microsoft.com/office/drawing/2014/main" xmlns="" id="{00253E0D-71CC-4EDA-9002-92DA039B9B01}"/>
                </a:ext>
              </a:extLst>
            </p:cNvPr>
            <p:cNvSpPr txBox="1"/>
            <p:nvPr/>
          </p:nvSpPr>
          <p:spPr>
            <a:xfrm>
              <a:off x="2878949" y="2129641"/>
              <a:ext cx="3670878" cy="707886"/>
            </a:xfrm>
            <a:prstGeom prst="rect">
              <a:avLst/>
            </a:prstGeom>
            <a:noFill/>
          </p:spPr>
          <p:txBody>
            <a:bodyPr wrap="square" rtlCol="0">
              <a:spAutoFit/>
            </a:bodyPr>
            <a:lstStyle/>
            <a:p>
              <a:pPr eaLnBrk="1" hangingPunct="1"/>
              <a:r>
                <a:rPr lang="en-US" altLang="zh-CN"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Quan </a:t>
              </a:r>
              <a:r>
                <a:rPr lang="en-US" altLang="zh-CN" sz="4000" b="1"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sát</a:t>
              </a:r>
              <a:r>
                <a:rPr lang="en-US" altLang="zh-CN"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tranh</a:t>
              </a:r>
              <a:endParaRPr lang="zh-CN" altLang="en-US"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139">
            <a:extLst>
              <a:ext uri="{FF2B5EF4-FFF2-40B4-BE49-F238E27FC236}">
                <a16:creationId xmlns:a16="http://schemas.microsoft.com/office/drawing/2014/main" xmlns="" id="{2995A99C-D611-4F14-9BD8-DD279BA661AC}"/>
              </a:ext>
            </a:extLst>
          </p:cNvPr>
          <p:cNvGrpSpPr/>
          <p:nvPr/>
        </p:nvGrpSpPr>
        <p:grpSpPr>
          <a:xfrm>
            <a:off x="197592" y="150631"/>
            <a:ext cx="1425587" cy="1247005"/>
            <a:chOff x="1353570" y="1860082"/>
            <a:chExt cx="1425587" cy="1247005"/>
          </a:xfrm>
        </p:grpSpPr>
        <p:sp>
          <p:nvSpPr>
            <p:cNvPr id="11" name="16">
              <a:extLst>
                <a:ext uri="{FF2B5EF4-FFF2-40B4-BE49-F238E27FC236}">
                  <a16:creationId xmlns:a16="http://schemas.microsoft.com/office/drawing/2014/main" xmlns="" id="{F8A8F770-3BD1-4168-BA18-2FFA39A4FE9D}"/>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4EC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12" name="24">
              <a:extLst>
                <a:ext uri="{FF2B5EF4-FFF2-40B4-BE49-F238E27FC236}">
                  <a16:creationId xmlns:a16="http://schemas.microsoft.com/office/drawing/2014/main" xmlns="" id="{757D9856-1024-454A-AD9E-1F26D8F1ACC3}"/>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err="1">
                  <a:solidFill>
                    <a:srgbClr val="0089D1"/>
                  </a:solidFill>
                  <a:cs typeface="+mn-ea"/>
                  <a:sym typeface="+mn-lt"/>
                </a:rPr>
                <a:t>Khởi</a:t>
              </a:r>
              <a:r>
                <a:rPr lang="en-US" altLang="zh-CN" sz="2400" b="1" dirty="0">
                  <a:solidFill>
                    <a:srgbClr val="0089D1"/>
                  </a:solidFill>
                  <a:cs typeface="+mn-ea"/>
                  <a:sym typeface="+mn-lt"/>
                </a:rPr>
                <a:t> </a:t>
              </a:r>
              <a:r>
                <a:rPr lang="en-US" altLang="zh-CN" sz="2400" b="1" dirty="0" err="1">
                  <a:solidFill>
                    <a:srgbClr val="0089D1"/>
                  </a:solidFill>
                  <a:cs typeface="+mn-ea"/>
                  <a:sym typeface="+mn-lt"/>
                </a:rPr>
                <a:t>động</a:t>
              </a:r>
              <a:endParaRPr lang="zh-CN" altLang="en-US" sz="2400" b="1" dirty="0">
                <a:solidFill>
                  <a:srgbClr val="0089D1"/>
                </a:solidFill>
                <a:cs typeface="+mn-ea"/>
                <a:sym typeface="+mn-lt"/>
              </a:endParaRPr>
            </a:p>
          </p:txBody>
        </p:sp>
        <p:sp>
          <p:nvSpPr>
            <p:cNvPr id="13" name="AutoShape 3">
              <a:extLst>
                <a:ext uri="{FF2B5EF4-FFF2-40B4-BE49-F238E27FC236}">
                  <a16:creationId xmlns:a16="http://schemas.microsoft.com/office/drawing/2014/main" xmlns="" id="{63CAFD4A-C517-45F5-8153-8E41A5E901AD}"/>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cs typeface="+mn-ea"/>
                <a:sym typeface="+mn-lt"/>
              </a:endParaRPr>
            </a:p>
          </p:txBody>
        </p:sp>
      </p:grpSp>
      <p:grpSp>
        <p:nvGrpSpPr>
          <p:cNvPr id="14" name="Group 13">
            <a:extLst>
              <a:ext uri="{FF2B5EF4-FFF2-40B4-BE49-F238E27FC236}">
                <a16:creationId xmlns:a16="http://schemas.microsoft.com/office/drawing/2014/main" xmlns="" id="{686E995E-1175-4204-8721-310F48175AD3}"/>
              </a:ext>
            </a:extLst>
          </p:cNvPr>
          <p:cNvGrpSpPr/>
          <p:nvPr/>
        </p:nvGrpSpPr>
        <p:grpSpPr>
          <a:xfrm>
            <a:off x="11733474" y="-3374"/>
            <a:ext cx="421085" cy="1177378"/>
            <a:chOff x="7704732" y="0"/>
            <a:chExt cx="421085" cy="1177378"/>
          </a:xfrm>
        </p:grpSpPr>
        <p:cxnSp>
          <p:nvCxnSpPr>
            <p:cNvPr id="15" name="Straight Connector 14">
              <a:extLst>
                <a:ext uri="{FF2B5EF4-FFF2-40B4-BE49-F238E27FC236}">
                  <a16:creationId xmlns:a16="http://schemas.microsoft.com/office/drawing/2014/main" xmlns="" id="{7A799F8C-E995-448C-996F-91BAF5BCE591}"/>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16" name="Star: 5 Points 15">
              <a:extLst>
                <a:ext uri="{FF2B5EF4-FFF2-40B4-BE49-F238E27FC236}">
                  <a16:creationId xmlns:a16="http://schemas.microsoft.com/office/drawing/2014/main" xmlns="" id="{B76EDB3A-C608-41C1-B9C2-027AC53E56B5}"/>
                </a:ext>
              </a:extLst>
            </p:cNvPr>
            <p:cNvSpPr/>
            <p:nvPr/>
          </p:nvSpPr>
          <p:spPr>
            <a:xfrm>
              <a:off x="7704732" y="756293"/>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xmlns="" id="{69F23176-866B-4ACD-B675-D8A956395004}"/>
              </a:ext>
            </a:extLst>
          </p:cNvPr>
          <p:cNvGrpSpPr/>
          <p:nvPr/>
        </p:nvGrpSpPr>
        <p:grpSpPr>
          <a:xfrm>
            <a:off x="11188980" y="-3374"/>
            <a:ext cx="693701" cy="1967747"/>
            <a:chOff x="7568424" y="0"/>
            <a:chExt cx="693701" cy="1967747"/>
          </a:xfrm>
        </p:grpSpPr>
        <p:cxnSp>
          <p:nvCxnSpPr>
            <p:cNvPr id="18" name="Straight Connector 17">
              <a:extLst>
                <a:ext uri="{FF2B5EF4-FFF2-40B4-BE49-F238E27FC236}">
                  <a16:creationId xmlns:a16="http://schemas.microsoft.com/office/drawing/2014/main" xmlns="" id="{34F16E9F-8188-4F03-9FFE-B4C1A297A60E}"/>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19" name="Star: 5 Points 18">
              <a:extLst>
                <a:ext uri="{FF2B5EF4-FFF2-40B4-BE49-F238E27FC236}">
                  <a16:creationId xmlns:a16="http://schemas.microsoft.com/office/drawing/2014/main" xmlns="" id="{71101718-B696-45D1-9D3A-A07DEA6A0117}"/>
                </a:ext>
              </a:extLst>
            </p:cNvPr>
            <p:cNvSpPr/>
            <p:nvPr/>
          </p:nvSpPr>
          <p:spPr>
            <a:xfrm>
              <a:off x="7568424" y="1274046"/>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xmlns="" id="{03C37975-D657-437D-AE9F-9A55E1B16700}"/>
              </a:ext>
            </a:extLst>
          </p:cNvPr>
          <p:cNvGrpSpPr/>
          <p:nvPr/>
        </p:nvGrpSpPr>
        <p:grpSpPr>
          <a:xfrm>
            <a:off x="10995445" y="-3374"/>
            <a:ext cx="264401" cy="706837"/>
            <a:chOff x="7783591" y="0"/>
            <a:chExt cx="264401" cy="706837"/>
          </a:xfrm>
        </p:grpSpPr>
        <p:cxnSp>
          <p:nvCxnSpPr>
            <p:cNvPr id="21" name="Straight Connector 20">
              <a:extLst>
                <a:ext uri="{FF2B5EF4-FFF2-40B4-BE49-F238E27FC236}">
                  <a16:creationId xmlns:a16="http://schemas.microsoft.com/office/drawing/2014/main" xmlns="" id="{CAF40E17-8C8D-4AD9-A47D-77A2EAFEA8EE}"/>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22" name="Star: 5 Points 21">
              <a:extLst>
                <a:ext uri="{FF2B5EF4-FFF2-40B4-BE49-F238E27FC236}">
                  <a16:creationId xmlns:a16="http://schemas.microsoft.com/office/drawing/2014/main" xmlns="" id="{5A9903E5-147F-4E4D-8AE9-2054198D5AA3}"/>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xmlns="" id="{7675ED58-4D41-4E25-B4E9-71539FD99AB5}"/>
              </a:ext>
            </a:extLst>
          </p:cNvPr>
          <p:cNvPicPr>
            <a:picLocks noChangeAspect="1"/>
          </p:cNvPicPr>
          <p:nvPr/>
        </p:nvPicPr>
        <p:blipFill>
          <a:blip r:embed="rId4"/>
          <a:stretch>
            <a:fillRect/>
          </a:stretch>
        </p:blipFill>
        <p:spPr>
          <a:xfrm>
            <a:off x="1213455" y="1412976"/>
            <a:ext cx="9952733" cy="4394971"/>
          </a:xfrm>
          <a:prstGeom prst="roundRect">
            <a:avLst>
              <a:gd name="adj" fmla="val 969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 name="TextBox 23">
            <a:extLst>
              <a:ext uri="{FF2B5EF4-FFF2-40B4-BE49-F238E27FC236}">
                <a16:creationId xmlns:a16="http://schemas.microsoft.com/office/drawing/2014/main" xmlns="" id="{C5674426-FD88-4E60-BDE2-C2403C1D0198}"/>
              </a:ext>
            </a:extLst>
          </p:cNvPr>
          <p:cNvSpPr txBox="1"/>
          <p:nvPr/>
        </p:nvSpPr>
        <p:spPr>
          <a:xfrm>
            <a:off x="1974502" y="5810148"/>
            <a:ext cx="9561327" cy="630893"/>
          </a:xfrm>
          <a:prstGeom prst="rect">
            <a:avLst/>
          </a:prstGeom>
          <a:noFill/>
        </p:spPr>
        <p:txBody>
          <a:bodyPr wrap="square" lIns="91391" tIns="45696" rIns="91391" bIns="45696" rtlCol="0">
            <a:spAutoFit/>
          </a:bodyPr>
          <a:lstStyle/>
          <a:p>
            <a:pPr algn="just"/>
            <a:r>
              <a:rPr lang="en-US" sz="3500" dirty="0" err="1">
                <a:latin typeface="Arial-Rounded" pitchFamily="34" charset="0"/>
                <a:ea typeface="Arial-Rounded" pitchFamily="34" charset="0"/>
                <a:cs typeface="Arial-Rounded" pitchFamily="34" charset="0"/>
              </a:rPr>
              <a:t>Bạn</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nhỏ</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đang</a:t>
            </a:r>
            <a:r>
              <a:rPr lang="en-US" sz="3500" dirty="0">
                <a:latin typeface="Arial-Rounded" pitchFamily="34" charset="0"/>
                <a:ea typeface="Arial-Rounded" pitchFamily="34" charset="0"/>
                <a:cs typeface="Arial-Rounded" pitchFamily="34" charset="0"/>
              </a:rPr>
              <a:t> ở </a:t>
            </a:r>
            <a:r>
              <a:rPr lang="en-US" sz="3500" dirty="0" err="1">
                <a:latin typeface="Arial-Rounded" pitchFamily="34" charset="0"/>
                <a:ea typeface="Arial-Rounded" pitchFamily="34" charset="0"/>
                <a:cs typeface="Arial-Rounded" pitchFamily="34" charset="0"/>
              </a:rPr>
              <a:t>đâu</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Vì</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sao</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bạn</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ấy</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khóc</a:t>
            </a:r>
            <a:r>
              <a:rPr lang="en-US" sz="3500" dirty="0">
                <a:latin typeface="Arial-Rounded" pitchFamily="34" charset="0"/>
                <a:ea typeface="Arial-Rounded" pitchFamily="34" charset="0"/>
                <a:cs typeface="Arial-Rounded" pitchFamily="34" charset="0"/>
              </a:rPr>
              <a:t>?</a:t>
            </a:r>
          </a:p>
        </p:txBody>
      </p:sp>
      <p:sp>
        <p:nvSpPr>
          <p:cNvPr id="25" name="TextBox 24">
            <a:extLst>
              <a:ext uri="{FF2B5EF4-FFF2-40B4-BE49-F238E27FC236}">
                <a16:creationId xmlns:a16="http://schemas.microsoft.com/office/drawing/2014/main" xmlns="" id="{4E2160E0-4B3D-4DAB-B2D9-6A88E50B380B}"/>
              </a:ext>
            </a:extLst>
          </p:cNvPr>
          <p:cNvSpPr txBox="1"/>
          <p:nvPr/>
        </p:nvSpPr>
        <p:spPr>
          <a:xfrm>
            <a:off x="1102293" y="5780614"/>
            <a:ext cx="11052266" cy="630893"/>
          </a:xfrm>
          <a:prstGeom prst="rect">
            <a:avLst/>
          </a:prstGeom>
          <a:noFill/>
        </p:spPr>
        <p:txBody>
          <a:bodyPr wrap="square" lIns="91391" tIns="45696" rIns="91391" bIns="45696" rtlCol="0">
            <a:spAutoFit/>
          </a:bodyPr>
          <a:lstStyle/>
          <a:p>
            <a:pPr algn="just"/>
            <a:r>
              <a:rPr lang="en-US" sz="3500" dirty="0" err="1">
                <a:latin typeface="Arial-Rounded" pitchFamily="34" charset="0"/>
                <a:ea typeface="Arial-Rounded" pitchFamily="34" charset="0"/>
                <a:cs typeface="Arial-Rounded" pitchFamily="34" charset="0"/>
              </a:rPr>
              <a:t>Nếu</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gặp</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phải</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trường</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hợp</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như</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bạn</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nhỏ</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em</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sẽ</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làm</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gì</a:t>
            </a:r>
            <a:r>
              <a:rPr lang="en-US" sz="3500" dirty="0">
                <a:latin typeface="Arial-Rounded" pitchFamily="34" charset="0"/>
                <a:ea typeface="Arial-Rounded" pitchFamily="34" charset="0"/>
                <a:cs typeface="Arial-Rounded" pitchFamily="34" charset="0"/>
              </a:rPr>
              <a:t>?</a:t>
            </a:r>
          </a:p>
        </p:txBody>
      </p:sp>
      <p:grpSp>
        <p:nvGrpSpPr>
          <p:cNvPr id="26" name="Group 25">
            <a:extLst>
              <a:ext uri="{FF2B5EF4-FFF2-40B4-BE49-F238E27FC236}">
                <a16:creationId xmlns:a16="http://schemas.microsoft.com/office/drawing/2014/main" xmlns="" id="{2181C929-785F-4C7D-95C2-C0FFAE418D8F}"/>
              </a:ext>
            </a:extLst>
          </p:cNvPr>
          <p:cNvGrpSpPr/>
          <p:nvPr/>
        </p:nvGrpSpPr>
        <p:grpSpPr>
          <a:xfrm>
            <a:off x="0" y="6557554"/>
            <a:ext cx="12194509" cy="328254"/>
            <a:chOff x="0" y="6557554"/>
            <a:chExt cx="12194509" cy="328254"/>
          </a:xfrm>
        </p:grpSpPr>
        <p:sp>
          <p:nvSpPr>
            <p:cNvPr id="27" name="Rectangle 26">
              <a:extLst>
                <a:ext uri="{FF2B5EF4-FFF2-40B4-BE49-F238E27FC236}">
                  <a16:creationId xmlns:a16="http://schemas.microsoft.com/office/drawing/2014/main" xmlns="" id="{198EFCAF-8958-4EDE-9F1A-F3D98241EC87}"/>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460453F8-8ABD-46B9-BB47-92E0D7AC12D0}"/>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40B9E540-4290-4DB4-82E8-570F4D33BC84}"/>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32B5CE0C-7D1C-4B8C-9CFC-23E502F4EF30}"/>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CBD79666-ACC8-41BC-BF55-0520C36C28F0}"/>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08377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24"/>
                                        </p:tgtEl>
                                        <p:attrNameLst>
                                          <p:attrName>ppt_x</p:attrName>
                                        </p:attrNameLst>
                                      </p:cBhvr>
                                      <p:tavLst>
                                        <p:tav tm="0">
                                          <p:val>
                                            <p:strVal val="ppt_x"/>
                                          </p:val>
                                        </p:tav>
                                        <p:tav tm="100000">
                                          <p:val>
                                            <p:strVal val="ppt_x"/>
                                          </p:val>
                                        </p:tav>
                                      </p:tavLst>
                                    </p:anim>
                                    <p:anim calcmode="lin" valueType="num">
                                      <p:cBhvr additive="base">
                                        <p:cTn id="13" dur="500"/>
                                        <p:tgtEl>
                                          <p:spTgt spid="24"/>
                                        </p:tgtEl>
                                        <p:attrNameLst>
                                          <p:attrName>ppt_y</p:attrName>
                                        </p:attrNameLst>
                                      </p:cBhvr>
                                      <p:tavLst>
                                        <p:tav tm="0">
                                          <p:val>
                                            <p:strVal val="ppt_y"/>
                                          </p:val>
                                        </p:tav>
                                        <p:tav tm="100000">
                                          <p:val>
                                            <p:strVal val="1+ppt_h/2"/>
                                          </p:val>
                                        </p:tav>
                                      </p:tavLst>
                                    </p:anim>
                                    <p:set>
                                      <p:cBhvr>
                                        <p:cTn id="14" dur="1" fill="hold">
                                          <p:stCondLst>
                                            <p:cond delay="499"/>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25"/>
                                        </p:tgtEl>
                                        <p:attrNameLst>
                                          <p:attrName>ppt_x</p:attrName>
                                        </p:attrNameLst>
                                      </p:cBhvr>
                                      <p:tavLst>
                                        <p:tav tm="0">
                                          <p:val>
                                            <p:strVal val="ppt_x"/>
                                          </p:val>
                                        </p:tav>
                                        <p:tav tm="100000">
                                          <p:val>
                                            <p:strVal val="ppt_x"/>
                                          </p:val>
                                        </p:tav>
                                      </p:tavLst>
                                    </p:anim>
                                    <p:anim calcmode="lin" valueType="num">
                                      <p:cBhvr additive="base">
                                        <p:cTn id="25" dur="500"/>
                                        <p:tgtEl>
                                          <p:spTgt spid="25"/>
                                        </p:tgtEl>
                                        <p:attrNameLst>
                                          <p:attrName>ppt_y</p:attrName>
                                        </p:attrNameLst>
                                      </p:cBhvr>
                                      <p:tavLst>
                                        <p:tav tm="0">
                                          <p:val>
                                            <p:strVal val="ppt_y"/>
                                          </p:val>
                                        </p:tav>
                                        <p:tav tm="100000">
                                          <p:val>
                                            <p:strVal val="1+ppt_h/2"/>
                                          </p:val>
                                        </p:tav>
                                      </p:tavLst>
                                    </p:anim>
                                    <p:set>
                                      <p:cBhvr>
                                        <p:cTn id="26"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xmlns="" id="{C1DA8AE8-E5A6-45BE-AF2C-F59219C38DDC}"/>
              </a:ext>
            </a:extLst>
          </p:cNvPr>
          <p:cNvSpPr txBox="1"/>
          <p:nvPr/>
        </p:nvSpPr>
        <p:spPr>
          <a:xfrm>
            <a:off x="8084848" y="1524750"/>
            <a:ext cx="1354858"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02</a:t>
            </a:r>
            <a:endParaRPr lang="zh-CN" altLang="en-US" sz="9000" dirty="0">
              <a:solidFill>
                <a:schemeClr val="tx2"/>
              </a:solidFill>
              <a:cs typeface="+mn-ea"/>
              <a:sym typeface="+mn-lt"/>
            </a:endParaRPr>
          </a:p>
        </p:txBody>
      </p:sp>
      <p:pic>
        <p:nvPicPr>
          <p:cNvPr id="4" name="Picture 3">
            <a:extLst>
              <a:ext uri="{FF2B5EF4-FFF2-40B4-BE49-F238E27FC236}">
                <a16:creationId xmlns:a16="http://schemas.microsoft.com/office/drawing/2014/main" xmlns="" id="{4F9C113E-ED74-41E2-AF8B-3F4158D80011}"/>
              </a:ext>
            </a:extLst>
          </p:cNvPr>
          <p:cNvPicPr>
            <a:picLocks noChangeAspect="1"/>
          </p:cNvPicPr>
          <p:nvPr/>
        </p:nvPicPr>
        <p:blipFill>
          <a:blip r:embed="rId2"/>
          <a:stretch>
            <a:fillRect/>
          </a:stretch>
        </p:blipFill>
        <p:spPr>
          <a:xfrm>
            <a:off x="6811388" y="2520058"/>
            <a:ext cx="3901778" cy="2444708"/>
          </a:xfrm>
          <a:prstGeom prst="rect">
            <a:avLst/>
          </a:prstGeom>
        </p:spPr>
      </p:pic>
    </p:spTree>
    <p:extLst>
      <p:ext uri="{BB962C8B-B14F-4D97-AF65-F5344CB8AC3E}">
        <p14:creationId xmlns:p14="http://schemas.microsoft.com/office/powerpoint/2010/main" val="3990448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grpSp>
        <p:nvGrpSpPr>
          <p:cNvPr id="31" name="135">
            <a:extLst>
              <a:ext uri="{FF2B5EF4-FFF2-40B4-BE49-F238E27FC236}">
                <a16:creationId xmlns:a16="http://schemas.microsoft.com/office/drawing/2014/main" xmlns="" id="{E9BA7107-50F0-47CC-B7FD-B4B7DF2A075C}"/>
              </a:ext>
            </a:extLst>
          </p:cNvPr>
          <p:cNvGrpSpPr/>
          <p:nvPr/>
        </p:nvGrpSpPr>
        <p:grpSpPr>
          <a:xfrm>
            <a:off x="1108212" y="228223"/>
            <a:ext cx="2206488" cy="742636"/>
            <a:chOff x="2470108" y="1990807"/>
            <a:chExt cx="2201765" cy="978157"/>
          </a:xfrm>
        </p:grpSpPr>
        <p:sp>
          <p:nvSpPr>
            <p:cNvPr id="32" name="23">
              <a:extLst>
                <a:ext uri="{FF2B5EF4-FFF2-40B4-BE49-F238E27FC236}">
                  <a16:creationId xmlns:a16="http://schemas.microsoft.com/office/drawing/2014/main" xmlns="" id="{B1858610-F970-4207-B57A-C62D8F393CB0}"/>
                </a:ext>
              </a:extLst>
            </p:cNvPr>
            <p:cNvSpPr/>
            <p:nvPr/>
          </p:nvSpPr>
          <p:spPr>
            <a:xfrm>
              <a:off x="2470108" y="2002067"/>
              <a:ext cx="2201765" cy="966897"/>
            </a:xfrm>
            <a:prstGeom prst="roundRect">
              <a:avLst>
                <a:gd name="adj" fmla="val 50000"/>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75000"/>
                    <a:lumOff val="25000"/>
                  </a:schemeClr>
                </a:solidFill>
                <a:cs typeface="+mn-ea"/>
                <a:sym typeface="+mn-lt"/>
              </a:endParaRPr>
            </a:p>
          </p:txBody>
        </p:sp>
        <p:sp>
          <p:nvSpPr>
            <p:cNvPr id="33" name="137">
              <a:extLst>
                <a:ext uri="{FF2B5EF4-FFF2-40B4-BE49-F238E27FC236}">
                  <a16:creationId xmlns:a16="http://schemas.microsoft.com/office/drawing/2014/main" xmlns="" id="{35313F35-F18B-4AA0-9EC2-8C30A926B5F8}"/>
                </a:ext>
              </a:extLst>
            </p:cNvPr>
            <p:cNvSpPr txBox="1"/>
            <p:nvPr/>
          </p:nvSpPr>
          <p:spPr>
            <a:xfrm>
              <a:off x="2767679" y="1990807"/>
              <a:ext cx="1642096" cy="932387"/>
            </a:xfrm>
            <a:prstGeom prst="rect">
              <a:avLst/>
            </a:prstGeom>
            <a:noFill/>
          </p:spPr>
          <p:txBody>
            <a:bodyPr wrap="square" rtlCol="0">
              <a:spAutoFit/>
            </a:bodyPr>
            <a:lstStyle/>
            <a:p>
              <a:pPr eaLnBrk="1" hangingPunct="1"/>
              <a:r>
                <a:rPr lang="en-US" altLang="zh-CN"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39">
            <a:extLst>
              <a:ext uri="{FF2B5EF4-FFF2-40B4-BE49-F238E27FC236}">
                <a16:creationId xmlns:a16="http://schemas.microsoft.com/office/drawing/2014/main" xmlns="" id="{F20E5FA6-CCB2-43A4-BBDA-3E1E4CD7E4D5}"/>
              </a:ext>
            </a:extLst>
          </p:cNvPr>
          <p:cNvGrpSpPr/>
          <p:nvPr/>
        </p:nvGrpSpPr>
        <p:grpSpPr>
          <a:xfrm>
            <a:off x="197592" y="150632"/>
            <a:ext cx="1082333" cy="946750"/>
            <a:chOff x="1353570" y="1860082"/>
            <a:chExt cx="1425587" cy="1247005"/>
          </a:xfrm>
        </p:grpSpPr>
        <p:sp>
          <p:nvSpPr>
            <p:cNvPr id="35" name="16">
              <a:extLst>
                <a:ext uri="{FF2B5EF4-FFF2-40B4-BE49-F238E27FC236}">
                  <a16:creationId xmlns:a16="http://schemas.microsoft.com/office/drawing/2014/main" xmlns="" id="{A925F8B0-18BF-4BCD-B1AB-8A02BBE1020E}"/>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4EC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36" name="24">
              <a:extLst>
                <a:ext uri="{FF2B5EF4-FFF2-40B4-BE49-F238E27FC236}">
                  <a16:creationId xmlns:a16="http://schemas.microsoft.com/office/drawing/2014/main" xmlns="" id="{01CBE943-E70D-4394-8557-826A6DAFE24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rgbClr val="0089D1"/>
                  </a:solidFill>
                  <a:cs typeface="+mn-ea"/>
                  <a:sym typeface="+mn-lt"/>
                </a:rPr>
                <a:t>2</a:t>
              </a:r>
              <a:endParaRPr lang="zh-CN" altLang="en-US" sz="4400" b="1" dirty="0">
                <a:solidFill>
                  <a:srgbClr val="0089D1"/>
                </a:solidFill>
                <a:cs typeface="+mn-ea"/>
                <a:sym typeface="+mn-lt"/>
              </a:endParaRPr>
            </a:p>
          </p:txBody>
        </p:sp>
        <p:sp>
          <p:nvSpPr>
            <p:cNvPr id="37" name="AutoShape 3">
              <a:extLst>
                <a:ext uri="{FF2B5EF4-FFF2-40B4-BE49-F238E27FC236}">
                  <a16:creationId xmlns:a16="http://schemas.microsoft.com/office/drawing/2014/main" xmlns="" id="{712DB009-1192-4033-8007-8F1112A3893A}"/>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cs typeface="+mn-ea"/>
                <a:sym typeface="+mn-lt"/>
              </a:endParaRPr>
            </a:p>
          </p:txBody>
        </p:sp>
      </p:grpSp>
      <p:grpSp>
        <p:nvGrpSpPr>
          <p:cNvPr id="39" name="Group 38">
            <a:extLst>
              <a:ext uri="{FF2B5EF4-FFF2-40B4-BE49-F238E27FC236}">
                <a16:creationId xmlns:a16="http://schemas.microsoft.com/office/drawing/2014/main" xmlns="" id="{59C291E6-312A-4BBD-9F11-7553900934AE}"/>
              </a:ext>
            </a:extLst>
          </p:cNvPr>
          <p:cNvGrpSpPr/>
          <p:nvPr/>
        </p:nvGrpSpPr>
        <p:grpSpPr>
          <a:xfrm>
            <a:off x="0" y="6557554"/>
            <a:ext cx="12194509" cy="328254"/>
            <a:chOff x="0" y="6557554"/>
            <a:chExt cx="12194509" cy="328254"/>
          </a:xfrm>
        </p:grpSpPr>
        <p:sp>
          <p:nvSpPr>
            <p:cNvPr id="40" name="Rectangle 39">
              <a:extLst>
                <a:ext uri="{FF2B5EF4-FFF2-40B4-BE49-F238E27FC236}">
                  <a16:creationId xmlns:a16="http://schemas.microsoft.com/office/drawing/2014/main" xmlns="" id="{D5A02B34-75D5-4218-8A7D-6CA0ECE28426}"/>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B2F1EE1B-CB3C-4963-9062-92A42658AB0F}"/>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CFC76FCA-8C18-46C0-B4DD-B467A4B2FD01}"/>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306D7EE8-7B5E-4356-96A3-52B893F7E6E7}"/>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B23BE527-4367-41BF-97D9-48B73C626D1E}"/>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 Box 1">
            <a:extLst>
              <a:ext uri="{FF2B5EF4-FFF2-40B4-BE49-F238E27FC236}">
                <a16:creationId xmlns:a16="http://schemas.microsoft.com/office/drawing/2014/main" xmlns="" id="{E45F752F-AA8C-44E6-AB61-4FB62AB1A2B8}"/>
              </a:ext>
            </a:extLst>
          </p:cNvPr>
          <p:cNvSpPr txBox="1"/>
          <p:nvPr/>
        </p:nvSpPr>
        <p:spPr>
          <a:xfrm>
            <a:off x="427325" y="4357539"/>
            <a:ext cx="11277599" cy="101566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52" name="Group 51">
            <a:extLst>
              <a:ext uri="{FF2B5EF4-FFF2-40B4-BE49-F238E27FC236}">
                <a16:creationId xmlns:a16="http://schemas.microsoft.com/office/drawing/2014/main" xmlns="" id="{ECBE84FE-2B57-4ED6-8620-153E3512C48F}"/>
              </a:ext>
            </a:extLst>
          </p:cNvPr>
          <p:cNvGrpSpPr/>
          <p:nvPr/>
        </p:nvGrpSpPr>
        <p:grpSpPr>
          <a:xfrm>
            <a:off x="9533493" y="240305"/>
            <a:ext cx="2621066" cy="1098316"/>
            <a:chOff x="8864213" y="217035"/>
            <a:chExt cx="2621066" cy="1098316"/>
          </a:xfrm>
        </p:grpSpPr>
        <p:pic>
          <p:nvPicPr>
            <p:cNvPr id="53" name="Picture 52" descr="A picture containing text, silhouette&#10;&#10;Description automatically generated">
              <a:extLst>
                <a:ext uri="{FF2B5EF4-FFF2-40B4-BE49-F238E27FC236}">
                  <a16:creationId xmlns:a16="http://schemas.microsoft.com/office/drawing/2014/main" xmlns="" id="{8D751AFB-7BFA-4F06-9DF0-CF128080F0B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8864213" y="217035"/>
              <a:ext cx="1704823" cy="953636"/>
            </a:xfrm>
            <a:prstGeom prst="rect">
              <a:avLst/>
            </a:prstGeom>
          </p:spPr>
        </p:pic>
        <p:pic>
          <p:nvPicPr>
            <p:cNvPr id="54" name="Picture 53" descr="A picture containing text, silhouette&#10;&#10;Description automatically generated">
              <a:extLst>
                <a:ext uri="{FF2B5EF4-FFF2-40B4-BE49-F238E27FC236}">
                  <a16:creationId xmlns:a16="http://schemas.microsoft.com/office/drawing/2014/main" xmlns="" id="{CDC83907-AA86-4220-93C4-0AD537A69DA7}"/>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9780456" y="361715"/>
              <a:ext cx="1704823" cy="953636"/>
            </a:xfrm>
            <a:prstGeom prst="rect">
              <a:avLst/>
            </a:prstGeom>
          </p:spPr>
        </p:pic>
      </p:grpSp>
      <p:grpSp>
        <p:nvGrpSpPr>
          <p:cNvPr id="55" name="Group 54">
            <a:extLst>
              <a:ext uri="{FF2B5EF4-FFF2-40B4-BE49-F238E27FC236}">
                <a16:creationId xmlns:a16="http://schemas.microsoft.com/office/drawing/2014/main" xmlns="" id="{870E3477-8AEB-438D-83EB-7012A33D311A}"/>
              </a:ext>
            </a:extLst>
          </p:cNvPr>
          <p:cNvGrpSpPr/>
          <p:nvPr/>
        </p:nvGrpSpPr>
        <p:grpSpPr>
          <a:xfrm>
            <a:off x="11733474" y="-3374"/>
            <a:ext cx="421085" cy="984675"/>
            <a:chOff x="7704732" y="0"/>
            <a:chExt cx="421085" cy="984675"/>
          </a:xfrm>
        </p:grpSpPr>
        <p:cxnSp>
          <p:nvCxnSpPr>
            <p:cNvPr id="56" name="Straight Connector 55">
              <a:extLst>
                <a:ext uri="{FF2B5EF4-FFF2-40B4-BE49-F238E27FC236}">
                  <a16:creationId xmlns:a16="http://schemas.microsoft.com/office/drawing/2014/main" xmlns="" id="{4EC6AFDD-65A8-442B-9C5A-33FA99CF22C4}"/>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57" name="Star: 5 Points 56">
              <a:extLst>
                <a:ext uri="{FF2B5EF4-FFF2-40B4-BE49-F238E27FC236}">
                  <a16:creationId xmlns:a16="http://schemas.microsoft.com/office/drawing/2014/main" xmlns="" id="{11C22A1F-8953-4FE7-B43F-4E7DEDDEC457}"/>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xmlns="" id="{499B1D8F-ACEE-4C98-B4F2-C5C39C528238}"/>
              </a:ext>
            </a:extLst>
          </p:cNvPr>
          <p:cNvGrpSpPr/>
          <p:nvPr/>
        </p:nvGrpSpPr>
        <p:grpSpPr>
          <a:xfrm>
            <a:off x="11188980" y="-3374"/>
            <a:ext cx="693701" cy="1585674"/>
            <a:chOff x="7568424" y="0"/>
            <a:chExt cx="693701" cy="1585674"/>
          </a:xfrm>
        </p:grpSpPr>
        <p:cxnSp>
          <p:nvCxnSpPr>
            <p:cNvPr id="59" name="Straight Connector 58">
              <a:extLst>
                <a:ext uri="{FF2B5EF4-FFF2-40B4-BE49-F238E27FC236}">
                  <a16:creationId xmlns:a16="http://schemas.microsoft.com/office/drawing/2014/main" xmlns="" id="{72EB0CB6-3383-4ED6-B419-D89F0E048116}"/>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0" name="Star: 5 Points 59">
              <a:extLst>
                <a:ext uri="{FF2B5EF4-FFF2-40B4-BE49-F238E27FC236}">
                  <a16:creationId xmlns:a16="http://schemas.microsoft.com/office/drawing/2014/main" xmlns="" id="{47DE65D3-ACD5-4A21-A254-ACBFF49CABFE}"/>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xmlns="" id="{9F32D167-25E6-4884-B48E-469EDA4D5188}"/>
              </a:ext>
            </a:extLst>
          </p:cNvPr>
          <p:cNvGrpSpPr/>
          <p:nvPr/>
        </p:nvGrpSpPr>
        <p:grpSpPr>
          <a:xfrm>
            <a:off x="10995445" y="-3374"/>
            <a:ext cx="264401" cy="706837"/>
            <a:chOff x="7783591" y="0"/>
            <a:chExt cx="264401" cy="706837"/>
          </a:xfrm>
        </p:grpSpPr>
        <p:cxnSp>
          <p:nvCxnSpPr>
            <p:cNvPr id="62" name="Straight Connector 61">
              <a:extLst>
                <a:ext uri="{FF2B5EF4-FFF2-40B4-BE49-F238E27FC236}">
                  <a16:creationId xmlns:a16="http://schemas.microsoft.com/office/drawing/2014/main" xmlns="" id="{FDDD94BB-97EB-4119-96F9-E0CA32503981}"/>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3" name="Star: 5 Points 62">
              <a:extLst>
                <a:ext uri="{FF2B5EF4-FFF2-40B4-BE49-F238E27FC236}">
                  <a16:creationId xmlns:a16="http://schemas.microsoft.com/office/drawing/2014/main" xmlns="" id="{E79D90F2-C00E-4785-895D-A5BB6C93ADB7}"/>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Rounded Corners 37">
            <a:extLst>
              <a:ext uri="{FF2B5EF4-FFF2-40B4-BE49-F238E27FC236}">
                <a16:creationId xmlns:a16="http://schemas.microsoft.com/office/drawing/2014/main" xmlns="" id="{990E1D99-C273-4C0D-906C-9473B664EF48}"/>
              </a:ext>
            </a:extLst>
          </p:cNvPr>
          <p:cNvSpPr/>
          <p:nvPr/>
        </p:nvSpPr>
        <p:spPr>
          <a:xfrm>
            <a:off x="1568216" y="1133202"/>
            <a:ext cx="8843921" cy="5205550"/>
          </a:xfrm>
          <a:prstGeom prst="roundRect">
            <a:avLst>
              <a:gd name="adj" fmla="val 11959"/>
            </a:avLst>
          </a:prstGeom>
          <a:blipFill dpi="0" rotWithShape="1">
            <a:blip r:embed="rId7">
              <a:alphaModFix amt="25000"/>
            </a:blip>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Text Box 1">
            <a:extLst>
              <a:ext uri="{FF2B5EF4-FFF2-40B4-BE49-F238E27FC236}">
                <a16:creationId xmlns:a16="http://schemas.microsoft.com/office/drawing/2014/main" xmlns="" id="{A1DBDA60-77EA-445D-9924-A5249EE0C52C}"/>
              </a:ext>
            </a:extLst>
          </p:cNvPr>
          <p:cNvSpPr txBox="1"/>
          <p:nvPr/>
        </p:nvSpPr>
        <p:spPr>
          <a:xfrm>
            <a:off x="419601" y="1309270"/>
            <a:ext cx="11277599" cy="206210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3200" err="1">
                <a:latin typeface="Arial-Rounded" panose="020B0500000000000000" pitchFamily="34" charset="0"/>
                <a:ea typeface="Arial-Rounded" panose="020B0500000000000000" pitchFamily="34" charset="0"/>
                <a:cs typeface="Arial-Rounded" panose="020B0500000000000000" pitchFamily="34" charset="0"/>
              </a:rPr>
              <a:t>Sáng</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Chủ </a:t>
            </a:r>
            <a:r>
              <a:rPr lang="en-US" sz="3200" dirty="0">
                <a:latin typeface="Arial-Rounded" panose="020B0500000000000000" pitchFamily="34" charset="0"/>
                <a:ea typeface="Arial-Rounded" panose="020B0500000000000000" pitchFamily="34" charset="0"/>
                <a:cs typeface="Arial-Rounded" panose="020B0500000000000000" pitchFamily="34" charset="0"/>
              </a:rPr>
              <a:t>nhật, bố cho Nam và em đi công viên. Công viên đông </a:t>
            </a:r>
            <a:r>
              <a:rPr lang="en-US" sz="3200">
                <a:latin typeface="Arial-Rounded" panose="020B0500000000000000" pitchFamily="34" charset="0"/>
                <a:ea typeface="Arial-Rounded" panose="020B0500000000000000" pitchFamily="34" charset="0"/>
                <a:cs typeface="Arial-Rounded" panose="020B0500000000000000" pitchFamily="34" charset="0"/>
              </a:rPr>
              <a:t>như </a:t>
            </a:r>
            <a:r>
              <a:rPr lang="en-US" sz="3200" smtClean="0">
                <a:latin typeface="Arial-Rounded" panose="020B0500000000000000" pitchFamily="34" charset="0"/>
                <a:ea typeface="Arial-Rounded" panose="020B0500000000000000" pitchFamily="34" charset="0"/>
                <a:cs typeface="Arial-Rounded" panose="020B0500000000000000" pitchFamily="34" charset="0"/>
              </a:rPr>
              <a:t>hội. </a:t>
            </a:r>
            <a:r>
              <a:rPr lang="en-US" sz="3200" dirty="0">
                <a:latin typeface="Arial-Rounded" panose="020B0500000000000000" pitchFamily="34" charset="0"/>
                <a:ea typeface="Arial-Rounded" panose="020B0500000000000000" pitchFamily="34" charset="0"/>
                <a:cs typeface="Arial-Rounded" panose="020B0500000000000000" pitchFamily="34" charset="0"/>
              </a:rPr>
              <a:t>Khi vào cổng, bố dặn: “Các con cẩn </a:t>
            </a:r>
            <a:r>
              <a:rPr lang="en-US" sz="3200" err="1">
                <a:latin typeface="Arial-Rounded" panose="020B0500000000000000" pitchFamily="34" charset="0"/>
                <a:ea typeface="Arial-Rounded" panose="020B0500000000000000" pitchFamily="34" charset="0"/>
                <a:cs typeface="Arial-Rounded" panose="020B0500000000000000" pitchFamily="34" charset="0"/>
              </a:rPr>
              <a:t>thận</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kẻo bị lạc. </a:t>
            </a:r>
            <a:r>
              <a:rPr lang="en-US" sz="3200" dirty="0">
                <a:latin typeface="Arial-Rounded" panose="020B0500000000000000" pitchFamily="34" charset="0"/>
                <a:ea typeface="Arial-Rounded" panose="020B0500000000000000" pitchFamily="34" charset="0"/>
                <a:cs typeface="Arial-Rounded" panose="020B0500000000000000" pitchFamily="34" charset="0"/>
              </a:rPr>
              <a:t>Nếu không may bị lạc, các con nhớ đi ra cổng này. Nhìn kìa, trên cổng có lá cờ </a:t>
            </a:r>
            <a:r>
              <a:rPr lang="en-US" sz="3200">
                <a:latin typeface="Arial-Rounded" panose="020B0500000000000000" pitchFamily="34" charset="0"/>
                <a:ea typeface="Arial-Rounded" panose="020B0500000000000000" pitchFamily="34" charset="0"/>
                <a:cs typeface="Arial-Rounded" panose="020B0500000000000000" pitchFamily="34" charset="0"/>
              </a:rPr>
              <a:t>rất </a:t>
            </a:r>
            <a:r>
              <a:rPr lang="en-US" sz="3200" smtClean="0">
                <a:latin typeface="Arial-Rounded" panose="020B0500000000000000" pitchFamily="34" charset="0"/>
                <a:ea typeface="Arial-Rounded" panose="020B0500000000000000" pitchFamily="34" charset="0"/>
                <a:cs typeface="Arial-Rounded" panose="020B0500000000000000" pitchFamily="34" charset="0"/>
              </a:rPr>
              <a:t>to.”.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5" name="Text Box 1">
            <a:extLst>
              <a:ext uri="{FF2B5EF4-FFF2-40B4-BE49-F238E27FC236}">
                <a16:creationId xmlns:a16="http://schemas.microsoft.com/office/drawing/2014/main" xmlns="" id="{98A4AF01-F555-4E8F-925F-47B14A995921}"/>
              </a:ext>
            </a:extLst>
          </p:cNvPr>
          <p:cNvSpPr txBox="1"/>
          <p:nvPr/>
        </p:nvSpPr>
        <p:spPr>
          <a:xfrm>
            <a:off x="457200" y="3312380"/>
            <a:ext cx="11277599" cy="3046988"/>
          </a:xfrm>
          <a:prstGeom prst="rect">
            <a:avLst/>
          </a:prstGeom>
          <a:noFill/>
        </p:spPr>
        <p:txBody>
          <a:bodyPr wrap="square" rtlCol="0">
            <a:spAutoFit/>
          </a:bodyPr>
          <a:lstStyle/>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Công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quá</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mải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mê</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hết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Lúc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ngoảnh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err="1">
                <a:latin typeface="Arial-Rounded" panose="020B0500000000000000" pitchFamily="34" charset="0"/>
                <a:ea typeface="Arial-Rounded" panose="020B0500000000000000" pitchFamily="34" charset="0"/>
                <a:cs typeface="Arial-Rounded" panose="020B0500000000000000" pitchFamily="34" charset="0"/>
              </a:rPr>
              <a:t>vừa</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chạy tìm </a:t>
            </a:r>
            <a:r>
              <a:rPr lang="en-US" sz="3200" err="1">
                <a:latin typeface="Arial-Rounded" panose="020B0500000000000000" pitchFamily="34" charset="0"/>
                <a:ea typeface="Arial-Rounded" panose="020B0500000000000000" pitchFamily="34" charset="0"/>
                <a:cs typeface="Arial-Rounded" panose="020B0500000000000000" pitchFamily="34" charset="0"/>
              </a:rPr>
              <a:t>vừa</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gọi “Bố </a:t>
            </a:r>
            <a:r>
              <a:rPr lang="en-US" sz="3200" dirty="0" err="1">
                <a:latin typeface="Arial-Rounded" panose="020B0500000000000000" pitchFamily="34" charset="0"/>
                <a:ea typeface="Arial-Rounded" panose="020B0500000000000000" pitchFamily="34" charset="0"/>
                <a:cs typeface="Arial-Rounded" panose="020B0500000000000000" pitchFamily="34" charset="0"/>
              </a:rPr>
              <a:t>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Hoảng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hốt</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suýt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khóc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Chợt</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Lối</a:t>
            </a:r>
            <a:r>
              <a:rPr lang="en-US" sz="3200" dirty="0">
                <a:latin typeface="Arial-Rounded" panose="020B0500000000000000" pitchFamily="34" charset="0"/>
                <a:ea typeface="Arial-Rounded" panose="020B0500000000000000" pitchFamily="34" charset="0"/>
                <a:cs typeface="Arial-Rounded" panose="020B0500000000000000" pitchFamily="34" charset="0"/>
              </a:rPr>
              <a:t> ra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200" dirty="0">
                <a:latin typeface="Arial-Rounded" panose="020B0500000000000000" pitchFamily="34" charset="0"/>
                <a:ea typeface="Arial-Rounded" panose="020B0500000000000000" pitchFamily="34" charset="0"/>
                <a:cs typeface="Arial-Rounded" panose="020B0500000000000000" pitchFamily="34" charset="0"/>
              </a:rPr>
              <a:t>. “A,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cờ</a:t>
            </a:r>
            <a:r>
              <a:rPr lang="en-US" sz="3200" dirty="0">
                <a:latin typeface="Arial-Rounded" panose="020B0500000000000000" pitchFamily="34" charset="0"/>
                <a:ea typeface="Arial-Rounded" panose="020B0500000000000000" pitchFamily="34" charset="0"/>
                <a:cs typeface="Arial-Rounded" panose="020B0500000000000000" pitchFamily="34" charset="0"/>
              </a:rPr>
              <a:t> kia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mừng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err="1">
                <a:latin typeface="Arial-Rounded" panose="020B0500000000000000" pitchFamily="34" charset="0"/>
                <a:ea typeface="Arial-Rounded" panose="020B0500000000000000" pitchFamily="34" charset="0"/>
                <a:cs typeface="Arial-Rounded" panose="020B0500000000000000" pitchFamily="34" charset="0"/>
              </a:rPr>
              <a:t>em</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đang chờ </a:t>
            </a:r>
            <a:r>
              <a:rPr lang="en-US" sz="3200" dirty="0">
                <a:latin typeface="Arial-Rounded" panose="020B0500000000000000" pitchFamily="34" charset="0"/>
                <a:ea typeface="Arial-Rounded" panose="020B0500000000000000" pitchFamily="34" charset="0"/>
                <a:cs typeface="Arial-Rounded" panose="020B0500000000000000" pitchFamily="34" charset="0"/>
              </a:rPr>
              <a:t>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6" name="Rectangle 65">
            <a:extLst>
              <a:ext uri="{FF2B5EF4-FFF2-40B4-BE49-F238E27FC236}">
                <a16:creationId xmlns:a16="http://schemas.microsoft.com/office/drawing/2014/main" xmlns="" id="{F3ABD12C-60BD-4CB3-90BD-B45B0795A537}"/>
              </a:ext>
            </a:extLst>
          </p:cNvPr>
          <p:cNvSpPr/>
          <p:nvPr/>
        </p:nvSpPr>
        <p:spPr>
          <a:xfrm>
            <a:off x="7807936" y="6243287"/>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50" name="TextBox 49">
            <a:extLst>
              <a:ext uri="{FF2B5EF4-FFF2-40B4-BE49-F238E27FC236}">
                <a16:creationId xmlns:a16="http://schemas.microsoft.com/office/drawing/2014/main" xmlns="" id="{55FE0D17-816F-4FA0-B712-3A6235546DD4}"/>
              </a:ext>
            </a:extLst>
          </p:cNvPr>
          <p:cNvSpPr txBox="1"/>
          <p:nvPr/>
        </p:nvSpPr>
        <p:spPr>
          <a:xfrm>
            <a:off x="2022251" y="404951"/>
            <a:ext cx="8816999" cy="830997"/>
          </a:xfrm>
          <a:prstGeom prst="rect">
            <a:avLst/>
          </a:prstGeom>
          <a:noFill/>
        </p:spPr>
        <p:txBody>
          <a:bodyPr wrap="square" rtlCol="0">
            <a:spAutoFit/>
          </a:bodyPr>
          <a:lstStyle/>
          <a:p>
            <a:pPr algn="ctr"/>
            <a:r>
              <a:rPr lang="en-US" sz="4800" b="1" dirty="0" err="1">
                <a:latin typeface="Arial-Rounded" panose="020B0500000000000000" pitchFamily="34" charset="0"/>
                <a:ea typeface="Arial-Rounded" panose="020B0500000000000000" pitchFamily="34" charset="0"/>
                <a:cs typeface="Arial-Rounded" panose="020B0500000000000000" pitchFamily="34" charset="0"/>
              </a:rPr>
              <a:t>Nếu</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4800" b="1" dirty="0">
                <a:latin typeface="Arial-Rounded" panose="020B0500000000000000" pitchFamily="34" charset="0"/>
                <a:ea typeface="Arial-Rounded" panose="020B0500000000000000" pitchFamily="34" charset="0"/>
                <a:cs typeface="Arial-Rounded" panose="020B0500000000000000" pitchFamily="34" charset="0"/>
              </a:rPr>
              <a:t> may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bị</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lạc</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0408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a:extLst>
              <a:ext uri="{FF2B5EF4-FFF2-40B4-BE49-F238E27FC236}">
                <a16:creationId xmlns:a16="http://schemas.microsoft.com/office/drawing/2014/main" xmlns="" id="{D4D50CE2-0C11-4007-9675-8D8550D0B13A}"/>
              </a:ext>
            </a:extLst>
          </p:cNvPr>
          <p:cNvSpPr/>
          <p:nvPr/>
        </p:nvSpPr>
        <p:spPr>
          <a:xfrm>
            <a:off x="4188317" y="3389958"/>
            <a:ext cx="3513382" cy="2329482"/>
          </a:xfrm>
          <a:prstGeom prst="rect">
            <a:avLst/>
          </a:prstGeom>
          <a:solidFill>
            <a:srgbClr val="F3F3F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dirty="0">
              <a:ln>
                <a:noFill/>
              </a:ln>
              <a:solidFill>
                <a:srgbClr val="000000"/>
              </a:solidFill>
              <a:effectLst/>
              <a:uLnTx/>
              <a:uFillTx/>
              <a:latin typeface="Calibri" panose="020F0502020204030204"/>
              <a:ea typeface="+mn-ea"/>
              <a:cs typeface="+mn-cs"/>
              <a:sym typeface="+mn-lt"/>
            </a:endParaRPr>
          </a:p>
        </p:txBody>
      </p:sp>
      <p:grpSp>
        <p:nvGrpSpPr>
          <p:cNvPr id="3" name="3">
            <a:extLst>
              <a:ext uri="{FF2B5EF4-FFF2-40B4-BE49-F238E27FC236}">
                <a16:creationId xmlns:a16="http://schemas.microsoft.com/office/drawing/2014/main" xmlns="" id="{4C7E7611-224E-4439-8CEB-942DD34E27D6}"/>
              </a:ext>
            </a:extLst>
          </p:cNvPr>
          <p:cNvGrpSpPr/>
          <p:nvPr/>
        </p:nvGrpSpPr>
        <p:grpSpPr>
          <a:xfrm>
            <a:off x="4188316" y="2534492"/>
            <a:ext cx="3266181" cy="829926"/>
            <a:chOff x="536500" y="2784650"/>
            <a:chExt cx="3917100" cy="495030"/>
          </a:xfrm>
          <a:solidFill>
            <a:srgbClr val="8058BE"/>
          </a:solidFill>
        </p:grpSpPr>
        <p:sp>
          <p:nvSpPr>
            <p:cNvPr id="4" name="3">
              <a:extLst>
                <a:ext uri="{FF2B5EF4-FFF2-40B4-BE49-F238E27FC236}">
                  <a16:creationId xmlns:a16="http://schemas.microsoft.com/office/drawing/2014/main" xmlns="" id="{B9AE572B-34ED-41CB-B44B-5F4D794A1876}"/>
                </a:ext>
              </a:extLst>
            </p:cNvPr>
            <p:cNvSpPr/>
            <p:nvPr/>
          </p:nvSpPr>
          <p:spPr>
            <a:xfrm>
              <a:off x="536500" y="2784650"/>
              <a:ext cx="3917100" cy="418230"/>
            </a:xfrm>
            <a:prstGeom prst="rect">
              <a:avLst/>
            </a:prstGeom>
            <a:solidFill>
              <a:srgbClr val="FBB07F"/>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dirty="0">
                <a:ln>
                  <a:noFill/>
                </a:ln>
                <a:solidFill>
                  <a:srgbClr val="000000"/>
                </a:solidFill>
                <a:effectLst/>
                <a:uLnTx/>
                <a:uFillTx/>
                <a:latin typeface="Calibri" panose="020F0502020204030204"/>
                <a:ea typeface="+mn-ea"/>
                <a:cs typeface="+mn-cs"/>
                <a:sym typeface="+mn-lt"/>
              </a:endParaRPr>
            </a:p>
          </p:txBody>
        </p:sp>
        <p:sp>
          <p:nvSpPr>
            <p:cNvPr id="5" name="2">
              <a:extLst>
                <a:ext uri="{FF2B5EF4-FFF2-40B4-BE49-F238E27FC236}">
                  <a16:creationId xmlns:a16="http://schemas.microsoft.com/office/drawing/2014/main" xmlns="" id="{A69525B9-ADB4-4A9E-884D-78B506E1877C}"/>
                </a:ext>
              </a:extLst>
            </p:cNvPr>
            <p:cNvSpPr/>
            <p:nvPr/>
          </p:nvSpPr>
          <p:spPr>
            <a:xfrm rot="10800000">
              <a:off x="3904777" y="3202880"/>
              <a:ext cx="298800" cy="76800"/>
            </a:xfrm>
            <a:prstGeom prst="triangle">
              <a:avLst>
                <a:gd name="adj" fmla="val 50000"/>
              </a:avLst>
            </a:prstGeom>
            <a:solidFill>
              <a:srgbClr val="FBB07F"/>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dirty="0">
                <a:ln>
                  <a:noFill/>
                </a:ln>
                <a:solidFill>
                  <a:srgbClr val="000000"/>
                </a:solidFill>
                <a:effectLst/>
                <a:uLnTx/>
                <a:uFillTx/>
                <a:latin typeface="Calibri" panose="020F0502020204030204"/>
                <a:ea typeface="+mn-ea"/>
                <a:cs typeface="+mn-cs"/>
                <a:sym typeface="+mn-lt"/>
              </a:endParaRPr>
            </a:p>
          </p:txBody>
        </p:sp>
      </p:grpSp>
      <p:sp>
        <p:nvSpPr>
          <p:cNvPr id="6" name="5">
            <a:extLst>
              <a:ext uri="{FF2B5EF4-FFF2-40B4-BE49-F238E27FC236}">
                <a16:creationId xmlns:a16="http://schemas.microsoft.com/office/drawing/2014/main" xmlns="" id="{DDADE1D5-8966-4FDC-9211-84D63AD2314B}"/>
              </a:ext>
            </a:extLst>
          </p:cNvPr>
          <p:cNvSpPr txBox="1"/>
          <p:nvPr/>
        </p:nvSpPr>
        <p:spPr>
          <a:xfrm>
            <a:off x="4891710" y="2555031"/>
            <a:ext cx="1859391" cy="572364"/>
          </a:xfrm>
          <a:prstGeom prst="rect">
            <a:avLst/>
          </a:pr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r>
              <a:rPr lang="en-US" altLang="zh-CN" sz="5400" kern="0" smtClean="0">
                <a:solidFill>
                  <a:prstClr val="black">
                    <a:lumMod val="85000"/>
                    <a:lumOff val="15000"/>
                  </a:prstClr>
                </a:solidFill>
                <a:latin typeface="Arial-Rounded" panose="020B0500000000000000" pitchFamily="34" charset="0"/>
                <a:ea typeface="Arial-Rounded" panose="020B0500000000000000" pitchFamily="34" charset="0"/>
                <a:cs typeface="Arial-Rounded" panose="020B0500000000000000" pitchFamily="34" charset="0"/>
                <a:sym typeface="+mn-lt"/>
              </a:rPr>
              <a:t>oanh</a:t>
            </a:r>
            <a:endParaRPr kumimoji="0" lang="zh-CN" altLang="en-US" sz="5400" b="0" i="0" u="none" strike="noStrike" kern="0" cap="none" spc="0" normalizeH="0" baseline="0" noProof="0" dirty="0">
              <a:ln>
                <a:noFill/>
              </a:ln>
              <a:solidFill>
                <a:prstClr val="black">
                  <a:lumMod val="85000"/>
                  <a:lumOff val="1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 name="4">
            <a:extLst>
              <a:ext uri="{FF2B5EF4-FFF2-40B4-BE49-F238E27FC236}">
                <a16:creationId xmlns:a16="http://schemas.microsoft.com/office/drawing/2014/main" xmlns="" id="{E33FA590-2C0C-4783-B71A-072EDFAC129B}"/>
              </a:ext>
            </a:extLst>
          </p:cNvPr>
          <p:cNvSpPr txBox="1"/>
          <p:nvPr/>
        </p:nvSpPr>
        <p:spPr>
          <a:xfrm>
            <a:off x="4243843" y="3652762"/>
            <a:ext cx="4214357" cy="2056085"/>
          </a:xfrm>
          <a:prstGeom prst="rect">
            <a:avLst/>
          </a:prstGeom>
          <a:no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lang="en-US" sz="5400" b="1" kern="0" dirty="0">
                <a:solidFill>
                  <a:srgbClr val="F3701F"/>
                </a:solidFill>
                <a:latin typeface="Arial-Rounded" panose="020B0500000000000000" pitchFamily="34" charset="0"/>
                <a:ea typeface="Arial-Rounded" panose="020B0500000000000000" pitchFamily="34" charset="0"/>
                <a:cs typeface="Arial-Rounded" panose="020B0500000000000000" pitchFamily="34" charset="0"/>
                <a:sym typeface="+mn-lt"/>
              </a:rPr>
              <a:t>n</a:t>
            </a:r>
            <a:r>
              <a:rPr kumimoji="0" lang="en-US" sz="5400" b="1" i="0" u="none" strike="noStrike" kern="0" cap="none" spc="0" normalizeH="0" baseline="0" noProof="0" dirty="0" err="1" smtClean="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goảnh</a:t>
            </a:r>
            <a:r>
              <a:rPr kumimoji="0" lang="en-US" sz="5400" b="1" i="0" u="none" strike="noStrike" kern="0" cap="none" spc="0" normalizeH="0" baseline="0" noProof="0" dirty="0" smtClean="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5400" b="1" i="0" u="none" strike="noStrike" kern="0" cap="none" spc="0" normalizeH="0" baseline="0" noProof="0" dirty="0" err="1" smtClean="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sz="5400" b="1" i="0" u="none" strike="noStrike" kern="0" cap="none" spc="0" normalizeH="0" noProof="0" dirty="0" smtClean="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endParaRPr kumimoji="0" lang="en-US" sz="54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 name="1">
            <a:extLst>
              <a:ext uri="{FF2B5EF4-FFF2-40B4-BE49-F238E27FC236}">
                <a16:creationId xmlns:a16="http://schemas.microsoft.com/office/drawing/2014/main" xmlns="" id="{48AB68CC-30A5-4FB1-8FFE-BFC2AA2FAD74}"/>
              </a:ext>
            </a:extLst>
          </p:cNvPr>
          <p:cNvSpPr txBox="1">
            <a:spLocks/>
          </p:cNvSpPr>
          <p:nvPr/>
        </p:nvSpPr>
        <p:spPr>
          <a:xfrm>
            <a:off x="174898" y="448749"/>
            <a:ext cx="11368431" cy="5967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5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5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5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5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5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smtClean="0">
                <a:ln>
                  <a:noFill/>
                </a:ln>
                <a:solidFill>
                  <a:srgbClr val="F05524"/>
                </a:solidFill>
                <a:effectLst/>
                <a:uLnTx/>
                <a:uFillTx/>
                <a:latin typeface="Arial-Rounded" panose="020B0500000000000000" pitchFamily="34" charset="0"/>
                <a:ea typeface="Arial-Rounded" panose="020B0500000000000000" pitchFamily="34" charset="0"/>
                <a:cs typeface="Arial-Rounded" panose="020B0500000000000000" pitchFamily="34" charset="0"/>
              </a:rPr>
              <a:t>oanh </a:t>
            </a:r>
            <a:r>
              <a:rPr kumimoji="0" lang="en-US" sz="54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en-US" sz="5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5400" b="1" i="0" u="none" strike="noStrike" kern="1200" cap="none" spc="0" normalizeH="0" baseline="0" noProof="0" dirty="0">
              <a:ln>
                <a:noFill/>
              </a:ln>
              <a:solidFill>
                <a:srgbClr val="F055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18594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xmlns="" id="{59C291E6-312A-4BBD-9F11-7553900934AE}"/>
              </a:ext>
            </a:extLst>
          </p:cNvPr>
          <p:cNvGrpSpPr/>
          <p:nvPr/>
        </p:nvGrpSpPr>
        <p:grpSpPr>
          <a:xfrm>
            <a:off x="0" y="6557554"/>
            <a:ext cx="12194509" cy="328254"/>
            <a:chOff x="0" y="6557554"/>
            <a:chExt cx="12194509" cy="328254"/>
          </a:xfrm>
        </p:grpSpPr>
        <p:sp>
          <p:nvSpPr>
            <p:cNvPr id="40" name="Rectangle 39">
              <a:extLst>
                <a:ext uri="{FF2B5EF4-FFF2-40B4-BE49-F238E27FC236}">
                  <a16:creationId xmlns:a16="http://schemas.microsoft.com/office/drawing/2014/main" xmlns="" id="{D5A02B34-75D5-4218-8A7D-6CA0ECE28426}"/>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B2F1EE1B-CB3C-4963-9062-92A42658AB0F}"/>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CFC76FCA-8C18-46C0-B4DD-B467A4B2FD01}"/>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306D7EE8-7B5E-4356-96A3-52B893F7E6E7}"/>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B23BE527-4367-41BF-97D9-48B73C626D1E}"/>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 Box 1">
            <a:extLst>
              <a:ext uri="{FF2B5EF4-FFF2-40B4-BE49-F238E27FC236}">
                <a16:creationId xmlns:a16="http://schemas.microsoft.com/office/drawing/2014/main" xmlns="" id="{E45F752F-AA8C-44E6-AB61-4FB62AB1A2B8}"/>
              </a:ext>
            </a:extLst>
          </p:cNvPr>
          <p:cNvSpPr txBox="1"/>
          <p:nvPr/>
        </p:nvSpPr>
        <p:spPr>
          <a:xfrm>
            <a:off x="427325" y="4357539"/>
            <a:ext cx="11277599" cy="101566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52" name="Group 51">
            <a:extLst>
              <a:ext uri="{FF2B5EF4-FFF2-40B4-BE49-F238E27FC236}">
                <a16:creationId xmlns:a16="http://schemas.microsoft.com/office/drawing/2014/main" xmlns="" id="{ECBE84FE-2B57-4ED6-8620-153E3512C48F}"/>
              </a:ext>
            </a:extLst>
          </p:cNvPr>
          <p:cNvGrpSpPr/>
          <p:nvPr/>
        </p:nvGrpSpPr>
        <p:grpSpPr>
          <a:xfrm>
            <a:off x="9533493" y="240305"/>
            <a:ext cx="2621066" cy="1098316"/>
            <a:chOff x="8864213" y="217035"/>
            <a:chExt cx="2621066" cy="1098316"/>
          </a:xfrm>
        </p:grpSpPr>
        <p:pic>
          <p:nvPicPr>
            <p:cNvPr id="53" name="Picture 52" descr="A picture containing text, silhouette&#10;&#10;Description automatically generated">
              <a:extLst>
                <a:ext uri="{FF2B5EF4-FFF2-40B4-BE49-F238E27FC236}">
                  <a16:creationId xmlns:a16="http://schemas.microsoft.com/office/drawing/2014/main" xmlns="" id="{8D751AFB-7BFA-4F06-9DF0-CF128080F0B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8864213" y="217035"/>
              <a:ext cx="1704823" cy="953636"/>
            </a:xfrm>
            <a:prstGeom prst="rect">
              <a:avLst/>
            </a:prstGeom>
          </p:spPr>
        </p:pic>
        <p:pic>
          <p:nvPicPr>
            <p:cNvPr id="54" name="Picture 53" descr="A picture containing text, silhouette&#10;&#10;Description automatically generated">
              <a:extLst>
                <a:ext uri="{FF2B5EF4-FFF2-40B4-BE49-F238E27FC236}">
                  <a16:creationId xmlns:a16="http://schemas.microsoft.com/office/drawing/2014/main" xmlns="" id="{CDC83907-AA86-4220-93C4-0AD537A69DA7}"/>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9780456" y="361715"/>
              <a:ext cx="1704823" cy="953636"/>
            </a:xfrm>
            <a:prstGeom prst="rect">
              <a:avLst/>
            </a:prstGeom>
          </p:spPr>
        </p:pic>
      </p:grpSp>
      <p:grpSp>
        <p:nvGrpSpPr>
          <p:cNvPr id="55" name="Group 54">
            <a:extLst>
              <a:ext uri="{FF2B5EF4-FFF2-40B4-BE49-F238E27FC236}">
                <a16:creationId xmlns:a16="http://schemas.microsoft.com/office/drawing/2014/main" xmlns="" id="{870E3477-8AEB-438D-83EB-7012A33D311A}"/>
              </a:ext>
            </a:extLst>
          </p:cNvPr>
          <p:cNvGrpSpPr/>
          <p:nvPr/>
        </p:nvGrpSpPr>
        <p:grpSpPr>
          <a:xfrm>
            <a:off x="11733474" y="-3374"/>
            <a:ext cx="421085" cy="984675"/>
            <a:chOff x="7704732" y="0"/>
            <a:chExt cx="421085" cy="984675"/>
          </a:xfrm>
        </p:grpSpPr>
        <p:cxnSp>
          <p:nvCxnSpPr>
            <p:cNvPr id="56" name="Straight Connector 55">
              <a:extLst>
                <a:ext uri="{FF2B5EF4-FFF2-40B4-BE49-F238E27FC236}">
                  <a16:creationId xmlns:a16="http://schemas.microsoft.com/office/drawing/2014/main" xmlns="" id="{4EC6AFDD-65A8-442B-9C5A-33FA99CF22C4}"/>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57" name="Star: 5 Points 56">
              <a:extLst>
                <a:ext uri="{FF2B5EF4-FFF2-40B4-BE49-F238E27FC236}">
                  <a16:creationId xmlns:a16="http://schemas.microsoft.com/office/drawing/2014/main" xmlns="" id="{11C22A1F-8953-4FE7-B43F-4E7DEDDEC457}"/>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xmlns="" id="{499B1D8F-ACEE-4C98-B4F2-C5C39C528238}"/>
              </a:ext>
            </a:extLst>
          </p:cNvPr>
          <p:cNvGrpSpPr/>
          <p:nvPr/>
        </p:nvGrpSpPr>
        <p:grpSpPr>
          <a:xfrm>
            <a:off x="11188980" y="-3374"/>
            <a:ext cx="693701" cy="1585674"/>
            <a:chOff x="7568424" y="0"/>
            <a:chExt cx="693701" cy="1585674"/>
          </a:xfrm>
        </p:grpSpPr>
        <p:cxnSp>
          <p:nvCxnSpPr>
            <p:cNvPr id="59" name="Straight Connector 58">
              <a:extLst>
                <a:ext uri="{FF2B5EF4-FFF2-40B4-BE49-F238E27FC236}">
                  <a16:creationId xmlns:a16="http://schemas.microsoft.com/office/drawing/2014/main" xmlns="" id="{72EB0CB6-3383-4ED6-B419-D89F0E048116}"/>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0" name="Star: 5 Points 59">
              <a:extLst>
                <a:ext uri="{FF2B5EF4-FFF2-40B4-BE49-F238E27FC236}">
                  <a16:creationId xmlns:a16="http://schemas.microsoft.com/office/drawing/2014/main" xmlns="" id="{47DE65D3-ACD5-4A21-A254-ACBFF49CABFE}"/>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xmlns="" id="{9F32D167-25E6-4884-B48E-469EDA4D5188}"/>
              </a:ext>
            </a:extLst>
          </p:cNvPr>
          <p:cNvGrpSpPr/>
          <p:nvPr/>
        </p:nvGrpSpPr>
        <p:grpSpPr>
          <a:xfrm>
            <a:off x="10995445" y="-3374"/>
            <a:ext cx="264401" cy="706837"/>
            <a:chOff x="7783591" y="0"/>
            <a:chExt cx="264401" cy="706837"/>
          </a:xfrm>
        </p:grpSpPr>
        <p:cxnSp>
          <p:nvCxnSpPr>
            <p:cNvPr id="62" name="Straight Connector 61">
              <a:extLst>
                <a:ext uri="{FF2B5EF4-FFF2-40B4-BE49-F238E27FC236}">
                  <a16:creationId xmlns:a16="http://schemas.microsoft.com/office/drawing/2014/main" xmlns="" id="{FDDD94BB-97EB-4119-96F9-E0CA32503981}"/>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3" name="Star: 5 Points 62">
              <a:extLst>
                <a:ext uri="{FF2B5EF4-FFF2-40B4-BE49-F238E27FC236}">
                  <a16:creationId xmlns:a16="http://schemas.microsoft.com/office/drawing/2014/main" xmlns="" id="{E79D90F2-C00E-4785-895D-A5BB6C93ADB7}"/>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Rounded Corners 37">
            <a:extLst>
              <a:ext uri="{FF2B5EF4-FFF2-40B4-BE49-F238E27FC236}">
                <a16:creationId xmlns:a16="http://schemas.microsoft.com/office/drawing/2014/main" xmlns="" id="{990E1D99-C273-4C0D-906C-9473B664EF48}"/>
              </a:ext>
            </a:extLst>
          </p:cNvPr>
          <p:cNvSpPr/>
          <p:nvPr/>
        </p:nvSpPr>
        <p:spPr>
          <a:xfrm>
            <a:off x="1568216" y="1133202"/>
            <a:ext cx="8843921" cy="5205550"/>
          </a:xfrm>
          <a:prstGeom prst="roundRect">
            <a:avLst>
              <a:gd name="adj" fmla="val 11959"/>
            </a:avLst>
          </a:prstGeom>
          <a:blipFill dpi="0" rotWithShape="1">
            <a:blip r:embed="rId7">
              <a:alphaModFix amt="25000"/>
            </a:blip>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Text Box 1">
            <a:extLst>
              <a:ext uri="{FF2B5EF4-FFF2-40B4-BE49-F238E27FC236}">
                <a16:creationId xmlns:a16="http://schemas.microsoft.com/office/drawing/2014/main" xmlns="" id="{A1DBDA60-77EA-445D-9924-A5249EE0C52C}"/>
              </a:ext>
            </a:extLst>
          </p:cNvPr>
          <p:cNvSpPr txBox="1"/>
          <p:nvPr/>
        </p:nvSpPr>
        <p:spPr>
          <a:xfrm>
            <a:off x="419601" y="1309270"/>
            <a:ext cx="11277599" cy="206210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3200" err="1">
                <a:latin typeface="Arial-Rounded" panose="020B0500000000000000" pitchFamily="34" charset="0"/>
                <a:ea typeface="Arial-Rounded" panose="020B0500000000000000" pitchFamily="34" charset="0"/>
                <a:cs typeface="Arial-Rounded" panose="020B0500000000000000" pitchFamily="34" charset="0"/>
              </a:rPr>
              <a:t>Sáng</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Chủ </a:t>
            </a:r>
            <a:r>
              <a:rPr lang="en-US" sz="3200" dirty="0">
                <a:latin typeface="Arial-Rounded" panose="020B0500000000000000" pitchFamily="34" charset="0"/>
                <a:ea typeface="Arial-Rounded" panose="020B0500000000000000" pitchFamily="34" charset="0"/>
                <a:cs typeface="Arial-Rounded" panose="020B0500000000000000" pitchFamily="34" charset="0"/>
              </a:rPr>
              <a:t>nhật, bố cho Nam và em đi công viên. Công viên đông </a:t>
            </a:r>
            <a:r>
              <a:rPr lang="en-US" sz="3200">
                <a:latin typeface="Arial-Rounded" panose="020B0500000000000000" pitchFamily="34" charset="0"/>
                <a:ea typeface="Arial-Rounded" panose="020B0500000000000000" pitchFamily="34" charset="0"/>
                <a:cs typeface="Arial-Rounded" panose="020B0500000000000000" pitchFamily="34" charset="0"/>
              </a:rPr>
              <a:t>như </a:t>
            </a:r>
            <a:r>
              <a:rPr lang="en-US" sz="3200" smtClean="0">
                <a:latin typeface="Arial-Rounded" panose="020B0500000000000000" pitchFamily="34" charset="0"/>
                <a:ea typeface="Arial-Rounded" panose="020B0500000000000000" pitchFamily="34" charset="0"/>
                <a:cs typeface="Arial-Rounded" panose="020B0500000000000000" pitchFamily="34" charset="0"/>
              </a:rPr>
              <a:t>hội. </a:t>
            </a:r>
            <a:r>
              <a:rPr lang="en-US" sz="3200" dirty="0">
                <a:latin typeface="Arial-Rounded" panose="020B0500000000000000" pitchFamily="34" charset="0"/>
                <a:ea typeface="Arial-Rounded" panose="020B0500000000000000" pitchFamily="34" charset="0"/>
                <a:cs typeface="Arial-Rounded" panose="020B0500000000000000" pitchFamily="34" charset="0"/>
              </a:rPr>
              <a:t>Khi vào cổng, bố dặn: “Các con cẩn </a:t>
            </a:r>
            <a:r>
              <a:rPr lang="en-US" sz="3200" err="1">
                <a:latin typeface="Arial-Rounded" panose="020B0500000000000000" pitchFamily="34" charset="0"/>
                <a:ea typeface="Arial-Rounded" panose="020B0500000000000000" pitchFamily="34" charset="0"/>
                <a:cs typeface="Arial-Rounded" panose="020B0500000000000000" pitchFamily="34" charset="0"/>
              </a:rPr>
              <a:t>thận</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kẻo bị lạc. </a:t>
            </a:r>
            <a:r>
              <a:rPr lang="en-US" sz="3200" dirty="0">
                <a:latin typeface="Arial-Rounded" panose="020B0500000000000000" pitchFamily="34" charset="0"/>
                <a:ea typeface="Arial-Rounded" panose="020B0500000000000000" pitchFamily="34" charset="0"/>
                <a:cs typeface="Arial-Rounded" panose="020B0500000000000000" pitchFamily="34" charset="0"/>
              </a:rPr>
              <a:t>Nếu không may bị lạc, các con nhớ đi ra cổng này. Nhìn kìa, trên cổng có lá cờ </a:t>
            </a:r>
            <a:r>
              <a:rPr lang="en-US" sz="3200">
                <a:latin typeface="Arial-Rounded" panose="020B0500000000000000" pitchFamily="34" charset="0"/>
                <a:ea typeface="Arial-Rounded" panose="020B0500000000000000" pitchFamily="34" charset="0"/>
                <a:cs typeface="Arial-Rounded" panose="020B0500000000000000" pitchFamily="34" charset="0"/>
              </a:rPr>
              <a:t>rất </a:t>
            </a:r>
            <a:r>
              <a:rPr lang="en-US" sz="3200" smtClean="0">
                <a:latin typeface="Arial-Rounded" panose="020B0500000000000000" pitchFamily="34" charset="0"/>
                <a:ea typeface="Arial-Rounded" panose="020B0500000000000000" pitchFamily="34" charset="0"/>
                <a:cs typeface="Arial-Rounded" panose="020B0500000000000000" pitchFamily="34" charset="0"/>
              </a:rPr>
              <a:t>to.”.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5" name="Text Box 1">
            <a:extLst>
              <a:ext uri="{FF2B5EF4-FFF2-40B4-BE49-F238E27FC236}">
                <a16:creationId xmlns:a16="http://schemas.microsoft.com/office/drawing/2014/main" xmlns="" id="{98A4AF01-F555-4E8F-925F-47B14A995921}"/>
              </a:ext>
            </a:extLst>
          </p:cNvPr>
          <p:cNvSpPr txBox="1"/>
          <p:nvPr/>
        </p:nvSpPr>
        <p:spPr>
          <a:xfrm>
            <a:off x="457200" y="3312380"/>
            <a:ext cx="11277599" cy="3046988"/>
          </a:xfrm>
          <a:prstGeom prst="rect">
            <a:avLst/>
          </a:prstGeom>
          <a:noFill/>
        </p:spPr>
        <p:txBody>
          <a:bodyPr wrap="square" rtlCol="0">
            <a:spAutoFit/>
          </a:bodyPr>
          <a:lstStyle/>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Công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quá</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mải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mê</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hết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Lúc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ngoảnh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err="1">
                <a:latin typeface="Arial-Rounded" panose="020B0500000000000000" pitchFamily="34" charset="0"/>
                <a:ea typeface="Arial-Rounded" panose="020B0500000000000000" pitchFamily="34" charset="0"/>
                <a:cs typeface="Arial-Rounded" panose="020B0500000000000000" pitchFamily="34" charset="0"/>
              </a:rPr>
              <a:t>vừa</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chạy tìm </a:t>
            </a:r>
            <a:r>
              <a:rPr lang="en-US" sz="3200" err="1">
                <a:latin typeface="Arial-Rounded" panose="020B0500000000000000" pitchFamily="34" charset="0"/>
                <a:ea typeface="Arial-Rounded" panose="020B0500000000000000" pitchFamily="34" charset="0"/>
                <a:cs typeface="Arial-Rounded" panose="020B0500000000000000" pitchFamily="34" charset="0"/>
              </a:rPr>
              <a:t>vừa</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gọi “Bố </a:t>
            </a:r>
            <a:r>
              <a:rPr lang="en-US" sz="3200" dirty="0" err="1">
                <a:latin typeface="Arial-Rounded" panose="020B0500000000000000" pitchFamily="34" charset="0"/>
                <a:ea typeface="Arial-Rounded" panose="020B0500000000000000" pitchFamily="34" charset="0"/>
                <a:cs typeface="Arial-Rounded" panose="020B0500000000000000" pitchFamily="34" charset="0"/>
              </a:rPr>
              <a:t>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Hoảng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hốt</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suýt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khóc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Chợt</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Lối</a:t>
            </a:r>
            <a:r>
              <a:rPr lang="en-US" sz="3200" dirty="0">
                <a:latin typeface="Arial-Rounded" panose="020B0500000000000000" pitchFamily="34" charset="0"/>
                <a:ea typeface="Arial-Rounded" panose="020B0500000000000000" pitchFamily="34" charset="0"/>
                <a:cs typeface="Arial-Rounded" panose="020B0500000000000000" pitchFamily="34" charset="0"/>
              </a:rPr>
              <a:t> ra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200" dirty="0">
                <a:latin typeface="Arial-Rounded" panose="020B0500000000000000" pitchFamily="34" charset="0"/>
                <a:ea typeface="Arial-Rounded" panose="020B0500000000000000" pitchFamily="34" charset="0"/>
                <a:cs typeface="Arial-Rounded" panose="020B0500000000000000" pitchFamily="34" charset="0"/>
              </a:rPr>
              <a:t>. “A,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cờ</a:t>
            </a:r>
            <a:r>
              <a:rPr lang="en-US" sz="3200" dirty="0">
                <a:latin typeface="Arial-Rounded" panose="020B0500000000000000" pitchFamily="34" charset="0"/>
                <a:ea typeface="Arial-Rounded" panose="020B0500000000000000" pitchFamily="34" charset="0"/>
                <a:cs typeface="Arial-Rounded" panose="020B0500000000000000" pitchFamily="34" charset="0"/>
              </a:rPr>
              <a:t> kia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mừng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err="1">
                <a:latin typeface="Arial-Rounded" panose="020B0500000000000000" pitchFamily="34" charset="0"/>
                <a:ea typeface="Arial-Rounded" panose="020B0500000000000000" pitchFamily="34" charset="0"/>
                <a:cs typeface="Arial-Rounded" panose="020B0500000000000000" pitchFamily="34" charset="0"/>
              </a:rPr>
              <a:t>đang</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en-US" sz="3200" smtClean="0">
                <a:latin typeface="Arial-Rounded" panose="020B0500000000000000" pitchFamily="34" charset="0"/>
                <a:ea typeface="Arial-Rounded" panose="020B0500000000000000" pitchFamily="34" charset="0"/>
                <a:cs typeface="Arial-Rounded" panose="020B0500000000000000" pitchFamily="34" charset="0"/>
              </a:rPr>
              <a:t>chờ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6" name="Rectangle 65">
            <a:extLst>
              <a:ext uri="{FF2B5EF4-FFF2-40B4-BE49-F238E27FC236}">
                <a16:creationId xmlns:a16="http://schemas.microsoft.com/office/drawing/2014/main" xmlns="" id="{F3ABD12C-60BD-4CB3-90BD-B45B0795A537}"/>
              </a:ext>
            </a:extLst>
          </p:cNvPr>
          <p:cNvSpPr/>
          <p:nvPr/>
        </p:nvSpPr>
        <p:spPr>
          <a:xfrm>
            <a:off x="7807936" y="6243287"/>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50" name="TextBox 49">
            <a:extLst>
              <a:ext uri="{FF2B5EF4-FFF2-40B4-BE49-F238E27FC236}">
                <a16:creationId xmlns:a16="http://schemas.microsoft.com/office/drawing/2014/main" xmlns="" id="{55FE0D17-816F-4FA0-B712-3A6235546DD4}"/>
              </a:ext>
            </a:extLst>
          </p:cNvPr>
          <p:cNvSpPr txBox="1"/>
          <p:nvPr/>
        </p:nvSpPr>
        <p:spPr>
          <a:xfrm>
            <a:off x="1698401" y="404951"/>
            <a:ext cx="8816999" cy="830997"/>
          </a:xfrm>
          <a:prstGeom prst="rect">
            <a:avLst/>
          </a:prstGeom>
          <a:noFill/>
        </p:spPr>
        <p:txBody>
          <a:bodyPr wrap="square" rtlCol="0">
            <a:spAutoFit/>
          </a:bodyPr>
          <a:lstStyle/>
          <a:p>
            <a:pPr algn="ctr"/>
            <a:r>
              <a:rPr lang="en-US" sz="4800" b="1" dirty="0" err="1">
                <a:latin typeface="Arial-Rounded" panose="020B0500000000000000" pitchFamily="34" charset="0"/>
                <a:ea typeface="Arial-Rounded" panose="020B0500000000000000" pitchFamily="34" charset="0"/>
                <a:cs typeface="Arial-Rounded" panose="020B0500000000000000" pitchFamily="34" charset="0"/>
              </a:rPr>
              <a:t>Nếu</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4800" b="1" dirty="0">
                <a:latin typeface="Arial-Rounded" panose="020B0500000000000000" pitchFamily="34" charset="0"/>
                <a:ea typeface="Arial-Rounded" panose="020B0500000000000000" pitchFamily="34" charset="0"/>
                <a:cs typeface="Arial-Rounded" panose="020B0500000000000000" pitchFamily="34" charset="0"/>
              </a:rPr>
              <a:t> may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bị</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lạc</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0" name="17">
            <a:extLst>
              <a:ext uri="{FF2B5EF4-FFF2-40B4-BE49-F238E27FC236}">
                <a16:creationId xmlns:a16="http://schemas.microsoft.com/office/drawing/2014/main" xmlns="" id="{497B86F7-9820-435F-8071-22E968B800D5}"/>
              </a:ext>
            </a:extLst>
          </p:cNvPr>
          <p:cNvSpPr/>
          <p:nvPr/>
        </p:nvSpPr>
        <p:spPr>
          <a:xfrm>
            <a:off x="7697017" y="5259949"/>
            <a:ext cx="1301959" cy="584775"/>
          </a:xfrm>
          <a:prstGeom prst="rect">
            <a:avLst/>
          </a:prstGeom>
        </p:spPr>
        <p:txBody>
          <a:bodyPr wrap="none">
            <a:spAutoFit/>
          </a:bodyPr>
          <a:lstStyle/>
          <a:p>
            <a:r>
              <a:rPr lang="en-US" altLang="zh-CN" sz="32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đường</a:t>
            </a:r>
            <a:endParaRPr lang="en-US" altLang="zh-CN" sz="3200" dirty="0">
              <a:solidFill>
                <a:srgbClr val="FF0000"/>
              </a:solidFill>
              <a:cs typeface="+mn-ea"/>
              <a:sym typeface="+mn-lt"/>
            </a:endParaRPr>
          </a:p>
        </p:txBody>
      </p:sp>
      <p:sp>
        <p:nvSpPr>
          <p:cNvPr id="72" name="17">
            <a:extLst>
              <a:ext uri="{FF2B5EF4-FFF2-40B4-BE49-F238E27FC236}">
                <a16:creationId xmlns:a16="http://schemas.microsoft.com/office/drawing/2014/main" xmlns="" id="{497B86F7-9820-435F-8071-22E968B800D5}"/>
              </a:ext>
            </a:extLst>
          </p:cNvPr>
          <p:cNvSpPr/>
          <p:nvPr/>
        </p:nvSpPr>
        <p:spPr>
          <a:xfrm>
            <a:off x="3884802" y="5259950"/>
            <a:ext cx="1292341" cy="584775"/>
          </a:xfrm>
          <a:prstGeom prst="rect">
            <a:avLst/>
          </a:prstGeom>
        </p:spPr>
        <p:txBody>
          <a:bodyPr wrap="none">
            <a:spAutoFit/>
          </a:bodyPr>
          <a:lstStyle/>
          <a:p>
            <a:r>
              <a:rPr lang="en-US" sz="32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hướng</a:t>
            </a:r>
            <a:endParaRPr lang="en-US" altLang="zh-CN" sz="3200" dirty="0">
              <a:solidFill>
                <a:srgbClr val="FF0000"/>
              </a:solidFill>
              <a:cs typeface="+mn-ea"/>
              <a:sym typeface="+mn-lt"/>
            </a:endParaRPr>
          </a:p>
        </p:txBody>
      </p:sp>
      <p:sp>
        <p:nvSpPr>
          <p:cNvPr id="74" name="17">
            <a:extLst>
              <a:ext uri="{FF2B5EF4-FFF2-40B4-BE49-F238E27FC236}">
                <a16:creationId xmlns:a16="http://schemas.microsoft.com/office/drawing/2014/main" xmlns="" id="{497B86F7-9820-435F-8071-22E968B800D5}"/>
              </a:ext>
            </a:extLst>
          </p:cNvPr>
          <p:cNvSpPr/>
          <p:nvPr/>
        </p:nvSpPr>
        <p:spPr>
          <a:xfrm>
            <a:off x="3082234" y="3801426"/>
            <a:ext cx="2116285" cy="584775"/>
          </a:xfrm>
          <a:prstGeom prst="rect">
            <a:avLst/>
          </a:prstGeom>
        </p:spPr>
        <p:txBody>
          <a:bodyPr wrap="none">
            <a:spAutoFit/>
          </a:bodyPr>
          <a:lstStyle/>
          <a:p>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a:t>
            </a:r>
            <a:r>
              <a:rPr lang="en-US" sz="32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goảnh</a:t>
            </a:r>
            <a:r>
              <a:rPr lang="en-US" sz="32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lang="en-US" altLang="zh-CN" sz="3200" dirty="0">
              <a:solidFill>
                <a:srgbClr val="FF0000"/>
              </a:solidFill>
              <a:cs typeface="+mn-ea"/>
              <a:sym typeface="+mn-lt"/>
            </a:endParaRPr>
          </a:p>
        </p:txBody>
      </p:sp>
      <p:sp>
        <p:nvSpPr>
          <p:cNvPr id="75" name="17">
            <a:extLst>
              <a:ext uri="{FF2B5EF4-FFF2-40B4-BE49-F238E27FC236}">
                <a16:creationId xmlns:a16="http://schemas.microsoft.com/office/drawing/2014/main" xmlns="" id="{497B86F7-9820-435F-8071-22E968B800D5}"/>
              </a:ext>
            </a:extLst>
          </p:cNvPr>
          <p:cNvSpPr/>
          <p:nvPr/>
        </p:nvSpPr>
        <p:spPr>
          <a:xfrm>
            <a:off x="10739380" y="4299449"/>
            <a:ext cx="1140056" cy="584775"/>
          </a:xfrm>
          <a:prstGeom prst="rect">
            <a:avLst/>
          </a:prstGeom>
        </p:spPr>
        <p:txBody>
          <a:bodyPr wrap="none">
            <a:spAutoFit/>
          </a:bodyPr>
          <a:lstStyle/>
          <a:p>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t>
            </a:r>
            <a:r>
              <a:rPr lang="en-US" sz="32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uýt</a:t>
            </a:r>
            <a:r>
              <a:rPr lang="en-US" sz="32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lang="en-US" altLang="zh-CN" sz="3200" dirty="0">
              <a:solidFill>
                <a:srgbClr val="FF0000"/>
              </a:solidFill>
              <a:cs typeface="+mn-ea"/>
              <a:sym typeface="+mn-lt"/>
            </a:endParaRPr>
          </a:p>
        </p:txBody>
      </p:sp>
      <p:sp>
        <p:nvSpPr>
          <p:cNvPr id="76" name="17">
            <a:extLst>
              <a:ext uri="{FF2B5EF4-FFF2-40B4-BE49-F238E27FC236}">
                <a16:creationId xmlns:a16="http://schemas.microsoft.com/office/drawing/2014/main" xmlns="" id="{497B86F7-9820-435F-8071-22E968B800D5}"/>
              </a:ext>
            </a:extLst>
          </p:cNvPr>
          <p:cNvSpPr/>
          <p:nvPr/>
        </p:nvSpPr>
        <p:spPr>
          <a:xfrm>
            <a:off x="7573928" y="4299449"/>
            <a:ext cx="1994457" cy="584775"/>
          </a:xfrm>
          <a:prstGeom prst="rect">
            <a:avLst/>
          </a:prstGeom>
        </p:spPr>
        <p:txBody>
          <a:bodyPr wrap="none">
            <a:spAutoFit/>
          </a:bodyPr>
          <a:lstStyle/>
          <a:p>
            <a:r>
              <a:rPr lang="en-US" sz="32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Hoảng</a:t>
            </a:r>
            <a:r>
              <a:rPr lang="en-US" sz="32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hốt</a:t>
            </a:r>
            <a:endParaRPr lang="en-US" altLang="zh-CN" sz="3200" dirty="0">
              <a:solidFill>
                <a:srgbClr val="FF0000"/>
              </a:solidFill>
              <a:cs typeface="+mn-ea"/>
              <a:sym typeface="+mn-lt"/>
            </a:endParaRPr>
          </a:p>
        </p:txBody>
      </p:sp>
      <p:sp>
        <p:nvSpPr>
          <p:cNvPr id="46" name="8">
            <a:extLst>
              <a:ext uri="{FF2B5EF4-FFF2-40B4-BE49-F238E27FC236}">
                <a16:creationId xmlns:a16="http://schemas.microsoft.com/office/drawing/2014/main" xmlns="" id="{D2EB237D-4CA5-41B2-B5D9-9C733195E02C}"/>
              </a:ext>
            </a:extLst>
          </p:cNvPr>
          <p:cNvSpPr/>
          <p:nvPr/>
        </p:nvSpPr>
        <p:spPr>
          <a:xfrm>
            <a:off x="334945" y="173802"/>
            <a:ext cx="3372184"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Từ khó</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2" name="17">
            <a:extLst>
              <a:ext uri="{FF2B5EF4-FFF2-40B4-BE49-F238E27FC236}">
                <a16:creationId xmlns:a16="http://schemas.microsoft.com/office/drawing/2014/main" xmlns="" id="{497B86F7-9820-435F-8071-22E968B800D5}"/>
              </a:ext>
            </a:extLst>
          </p:cNvPr>
          <p:cNvSpPr/>
          <p:nvPr/>
        </p:nvSpPr>
        <p:spPr>
          <a:xfrm>
            <a:off x="342900" y="4801386"/>
            <a:ext cx="1253869" cy="584775"/>
          </a:xfrm>
          <a:prstGeom prst="rect">
            <a:avLst/>
          </a:prstGeom>
        </p:spPr>
        <p:txBody>
          <a:bodyPr wrap="none">
            <a:spAutoFit/>
          </a:bodyPr>
          <a:lstStyle/>
          <a:p>
            <a:r>
              <a:rPr lang="en-US" sz="32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khóc</a:t>
            </a:r>
            <a:endParaRPr lang="en-US" altLang="zh-CN" sz="3200" dirty="0">
              <a:solidFill>
                <a:srgbClr val="FF0000"/>
              </a:solidFill>
              <a:cs typeface="+mn-ea"/>
              <a:sym typeface="+mn-lt"/>
            </a:endParaRPr>
          </a:p>
        </p:txBody>
      </p:sp>
    </p:spTree>
    <p:extLst>
      <p:ext uri="{BB962C8B-B14F-4D97-AF65-F5344CB8AC3E}">
        <p14:creationId xmlns:p14="http://schemas.microsoft.com/office/powerpoint/2010/main" val="2955754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7">
            <a:extLst>
              <a:ext uri="{FF2B5EF4-FFF2-40B4-BE49-F238E27FC236}">
                <a16:creationId xmlns:a16="http://schemas.microsoft.com/office/drawing/2014/main" xmlns="" id="{497B86F7-9820-435F-8071-22E968B800D5}"/>
              </a:ext>
            </a:extLst>
          </p:cNvPr>
          <p:cNvSpPr/>
          <p:nvPr/>
        </p:nvSpPr>
        <p:spPr>
          <a:xfrm>
            <a:off x="4775950" y="5231865"/>
            <a:ext cx="2222656" cy="830997"/>
          </a:xfrm>
          <a:prstGeom prst="rect">
            <a:avLst/>
          </a:prstGeom>
        </p:spPr>
        <p:txBody>
          <a:bodyPr wrap="square">
            <a:spAutoFit/>
          </a:bodyPr>
          <a:lstStyle/>
          <a:p>
            <a:r>
              <a:rPr lang="en-US" altLang="zh-CN" sz="4800" b="1" smtClean="0">
                <a:latin typeface="Arial-Rounded" panose="020B0500000000000000" pitchFamily="34" charset="0"/>
                <a:ea typeface="Arial-Rounded" panose="020B0500000000000000" pitchFamily="34" charset="0"/>
                <a:cs typeface="Arial-Rounded" panose="020B0500000000000000" pitchFamily="34" charset="0"/>
                <a:sym typeface="+mn-lt"/>
              </a:rPr>
              <a:t>đường</a:t>
            </a:r>
            <a:endParaRPr lang="en-US" altLang="zh-CN" sz="4800" dirty="0">
              <a:cs typeface="+mn-ea"/>
              <a:sym typeface="+mn-lt"/>
            </a:endParaRPr>
          </a:p>
        </p:txBody>
      </p:sp>
      <p:sp>
        <p:nvSpPr>
          <p:cNvPr id="5" name="17">
            <a:extLst>
              <a:ext uri="{FF2B5EF4-FFF2-40B4-BE49-F238E27FC236}">
                <a16:creationId xmlns:a16="http://schemas.microsoft.com/office/drawing/2014/main" xmlns="" id="{497B86F7-9820-435F-8071-22E968B800D5}"/>
              </a:ext>
            </a:extLst>
          </p:cNvPr>
          <p:cNvSpPr/>
          <p:nvPr/>
        </p:nvSpPr>
        <p:spPr>
          <a:xfrm>
            <a:off x="4775950" y="4328254"/>
            <a:ext cx="2207343" cy="830997"/>
          </a:xfrm>
          <a:prstGeom prst="rect">
            <a:avLst/>
          </a:prstGeom>
        </p:spPr>
        <p:txBody>
          <a:bodyPr wrap="square">
            <a:spAutoFit/>
          </a:bodyPr>
          <a:lstStyle/>
          <a:p>
            <a:r>
              <a:rPr lang="en-US" sz="4800" b="1" smtClean="0">
                <a:latin typeface="Arial-Rounded" panose="020B0500000000000000" pitchFamily="34" charset="0"/>
                <a:ea typeface="Arial-Rounded" panose="020B0500000000000000" pitchFamily="34" charset="0"/>
                <a:cs typeface="Arial-Rounded" panose="020B0500000000000000" pitchFamily="34" charset="0"/>
              </a:rPr>
              <a:t>hướng</a:t>
            </a:r>
            <a:endParaRPr lang="en-US" altLang="zh-CN" sz="4800" dirty="0">
              <a:cs typeface="+mn-ea"/>
              <a:sym typeface="+mn-lt"/>
            </a:endParaRPr>
          </a:p>
        </p:txBody>
      </p:sp>
      <p:sp>
        <p:nvSpPr>
          <p:cNvPr id="6" name="17">
            <a:extLst>
              <a:ext uri="{FF2B5EF4-FFF2-40B4-BE49-F238E27FC236}">
                <a16:creationId xmlns:a16="http://schemas.microsoft.com/office/drawing/2014/main" xmlns="" id="{497B86F7-9820-435F-8071-22E968B800D5}"/>
              </a:ext>
            </a:extLst>
          </p:cNvPr>
          <p:cNvSpPr/>
          <p:nvPr/>
        </p:nvSpPr>
        <p:spPr>
          <a:xfrm>
            <a:off x="4555284" y="1595674"/>
            <a:ext cx="3677373" cy="830997"/>
          </a:xfrm>
          <a:prstGeom prst="rect">
            <a:avLst/>
          </a:prstGeom>
        </p:spPr>
        <p:txBody>
          <a:bodyPr wrap="square">
            <a:spAutoFit/>
          </a:bodyPr>
          <a:lstStyle/>
          <a:p>
            <a:r>
              <a:rPr lang="en-US" sz="4800" b="1">
                <a:latin typeface="Arial-Rounded" panose="020B0500000000000000" pitchFamily="34" charset="0"/>
                <a:ea typeface="Arial-Rounded" panose="020B0500000000000000" pitchFamily="34" charset="0"/>
                <a:cs typeface="Arial-Rounded" panose="020B0500000000000000" pitchFamily="34" charset="0"/>
              </a:rPr>
              <a:t>n</a:t>
            </a:r>
            <a:r>
              <a:rPr lang="en-US" sz="4800" b="1" smtClean="0">
                <a:latin typeface="Arial-Rounded" panose="020B0500000000000000" pitchFamily="34" charset="0"/>
                <a:ea typeface="Arial-Rounded" panose="020B0500000000000000" pitchFamily="34" charset="0"/>
                <a:cs typeface="Arial-Rounded" panose="020B0500000000000000" pitchFamily="34" charset="0"/>
              </a:rPr>
              <a:t>goảnh lại </a:t>
            </a:r>
            <a:endParaRPr lang="en-US" altLang="zh-CN" sz="4800" dirty="0">
              <a:cs typeface="+mn-ea"/>
              <a:sym typeface="+mn-lt"/>
            </a:endParaRPr>
          </a:p>
        </p:txBody>
      </p:sp>
      <p:sp>
        <p:nvSpPr>
          <p:cNvPr id="7" name="17">
            <a:extLst>
              <a:ext uri="{FF2B5EF4-FFF2-40B4-BE49-F238E27FC236}">
                <a16:creationId xmlns:a16="http://schemas.microsoft.com/office/drawing/2014/main" xmlns="" id="{497B86F7-9820-435F-8071-22E968B800D5}"/>
              </a:ext>
            </a:extLst>
          </p:cNvPr>
          <p:cNvSpPr/>
          <p:nvPr/>
        </p:nvSpPr>
        <p:spPr>
          <a:xfrm>
            <a:off x="4663430" y="3396737"/>
            <a:ext cx="3045719" cy="830997"/>
          </a:xfrm>
          <a:prstGeom prst="rect">
            <a:avLst/>
          </a:prstGeom>
        </p:spPr>
        <p:txBody>
          <a:bodyPr wrap="square">
            <a:spAutoFit/>
          </a:bodyPr>
          <a:lstStyle/>
          <a:p>
            <a:r>
              <a:rPr lang="en-US" sz="4800" b="1">
                <a:latin typeface="Arial-Rounded" panose="020B0500000000000000" pitchFamily="34" charset="0"/>
                <a:ea typeface="Arial-Rounded" panose="020B0500000000000000" pitchFamily="34" charset="0"/>
                <a:cs typeface="Arial-Rounded" panose="020B0500000000000000" pitchFamily="34" charset="0"/>
              </a:rPr>
              <a:t>s</a:t>
            </a:r>
            <a:r>
              <a:rPr lang="en-US" sz="4800" b="1" smtClean="0">
                <a:latin typeface="Arial-Rounded" panose="020B0500000000000000" pitchFamily="34" charset="0"/>
                <a:ea typeface="Arial-Rounded" panose="020B0500000000000000" pitchFamily="34" charset="0"/>
                <a:cs typeface="Arial-Rounded" panose="020B0500000000000000" pitchFamily="34" charset="0"/>
              </a:rPr>
              <a:t>uýt khóc</a:t>
            </a:r>
            <a:endParaRPr lang="en-US" altLang="zh-CN" sz="4800" dirty="0">
              <a:cs typeface="+mn-ea"/>
              <a:sym typeface="+mn-lt"/>
            </a:endParaRPr>
          </a:p>
        </p:txBody>
      </p:sp>
      <p:sp>
        <p:nvSpPr>
          <p:cNvPr id="8" name="17">
            <a:extLst>
              <a:ext uri="{FF2B5EF4-FFF2-40B4-BE49-F238E27FC236}">
                <a16:creationId xmlns:a16="http://schemas.microsoft.com/office/drawing/2014/main" xmlns="" id="{497B86F7-9820-435F-8071-22E968B800D5}"/>
              </a:ext>
            </a:extLst>
          </p:cNvPr>
          <p:cNvSpPr/>
          <p:nvPr/>
        </p:nvSpPr>
        <p:spPr>
          <a:xfrm>
            <a:off x="4663430" y="2536635"/>
            <a:ext cx="3461080" cy="830997"/>
          </a:xfrm>
          <a:prstGeom prst="rect">
            <a:avLst/>
          </a:prstGeom>
        </p:spPr>
        <p:txBody>
          <a:bodyPr wrap="square">
            <a:spAutoFit/>
          </a:bodyPr>
          <a:lstStyle/>
          <a:p>
            <a:r>
              <a:rPr lang="en-US" sz="4800" b="1">
                <a:latin typeface="Arial-Rounded" panose="020B0500000000000000" pitchFamily="34" charset="0"/>
                <a:ea typeface="Arial-Rounded" panose="020B0500000000000000" pitchFamily="34" charset="0"/>
                <a:cs typeface="Arial-Rounded" panose="020B0500000000000000" pitchFamily="34" charset="0"/>
              </a:rPr>
              <a:t>h</a:t>
            </a:r>
            <a:r>
              <a:rPr lang="en-US" sz="4800" b="1" smtClean="0">
                <a:latin typeface="Arial-Rounded" panose="020B0500000000000000" pitchFamily="34" charset="0"/>
                <a:ea typeface="Arial-Rounded" panose="020B0500000000000000" pitchFamily="34" charset="0"/>
                <a:cs typeface="Arial-Rounded" panose="020B0500000000000000" pitchFamily="34" charset="0"/>
              </a:rPr>
              <a:t>oảng hốt</a:t>
            </a:r>
            <a:endParaRPr lang="en-US" altLang="zh-CN" sz="4800" dirty="0">
              <a:cs typeface="+mn-ea"/>
              <a:sym typeface="+mn-lt"/>
            </a:endParaRPr>
          </a:p>
        </p:txBody>
      </p:sp>
      <p:sp>
        <p:nvSpPr>
          <p:cNvPr id="9" name="8">
            <a:extLst>
              <a:ext uri="{FF2B5EF4-FFF2-40B4-BE49-F238E27FC236}">
                <a16:creationId xmlns:a16="http://schemas.microsoft.com/office/drawing/2014/main" xmlns="" id="{D2EB237D-4CA5-41B2-B5D9-9C733195E02C}"/>
              </a:ext>
            </a:extLst>
          </p:cNvPr>
          <p:cNvSpPr/>
          <p:nvPr/>
        </p:nvSpPr>
        <p:spPr>
          <a:xfrm>
            <a:off x="334945" y="336291"/>
            <a:ext cx="3372184"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Từ khó</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77866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8"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xmlns="" id="{C4801779-0CE1-4F93-BEE2-C9D720D0E987}"/>
              </a:ext>
            </a:extLst>
          </p:cNvPr>
          <p:cNvGrpSpPr/>
          <p:nvPr/>
        </p:nvGrpSpPr>
        <p:grpSpPr>
          <a:xfrm>
            <a:off x="1835850" y="1320756"/>
            <a:ext cx="4622999" cy="1687910"/>
            <a:chOff x="2831230" y="1773157"/>
            <a:chExt cx="3573979" cy="1304899"/>
          </a:xfrm>
        </p:grpSpPr>
        <p:sp>
          <p:nvSpPr>
            <p:cNvPr id="5" name="9">
              <a:extLst>
                <a:ext uri="{FF2B5EF4-FFF2-40B4-BE49-F238E27FC236}">
                  <a16:creationId xmlns:a16="http://schemas.microsoft.com/office/drawing/2014/main" xmlns="" id="{C864FF46-5BA6-472D-B62B-C1BA2056C1E4}"/>
                </a:ext>
              </a:extLst>
            </p:cNvPr>
            <p:cNvSpPr/>
            <p:nvPr/>
          </p:nvSpPr>
          <p:spPr>
            <a:xfrm>
              <a:off x="2831230" y="2004061"/>
              <a:ext cx="3573979" cy="1073995"/>
            </a:xfrm>
            <a:prstGeom prst="hexagon">
              <a:avLst>
                <a:gd name="adj" fmla="val 40053"/>
                <a:gd name="vf" fmla="val 115470"/>
              </a:avLst>
            </a:prstGeom>
            <a:no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sp>
          <p:nvSpPr>
            <p:cNvPr id="6" name="10">
              <a:extLst>
                <a:ext uri="{FF2B5EF4-FFF2-40B4-BE49-F238E27FC236}">
                  <a16:creationId xmlns:a16="http://schemas.microsoft.com/office/drawing/2014/main" xmlns="" id="{B3BCB466-DB52-47DF-B0AC-329BE3C49100}"/>
                </a:ext>
              </a:extLst>
            </p:cNvPr>
            <p:cNvSpPr/>
            <p:nvPr/>
          </p:nvSpPr>
          <p:spPr>
            <a:xfrm>
              <a:off x="3537812" y="1796191"/>
              <a:ext cx="2161310" cy="447448"/>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sp>
          <p:nvSpPr>
            <p:cNvPr id="7" name="11" descr="e7d195523061f1c0deeec63e560781cfd59afb0ea006f2a87ABB68BF51EA6619813959095094C18C62A12F549504892A4AAA8C1554C6663626E05CA27F281A14E6983772AFC3FB97135759321DEA3D709AACD122C08E6ED11241DF15C09E2C12DE3EE5ECBBE029142E78393D8F92674E12A8C0A9F7AD0B15E89D8F4F76499D0DF899BB6FF5AC3B6D">
              <a:extLst>
                <a:ext uri="{FF2B5EF4-FFF2-40B4-BE49-F238E27FC236}">
                  <a16:creationId xmlns:a16="http://schemas.microsoft.com/office/drawing/2014/main" xmlns="" id="{0F548599-3E12-4CA7-8D12-8D07A4275E62}"/>
                </a:ext>
              </a:extLst>
            </p:cNvPr>
            <p:cNvSpPr txBox="1"/>
            <p:nvPr/>
          </p:nvSpPr>
          <p:spPr>
            <a:xfrm>
              <a:off x="3757420" y="2447241"/>
              <a:ext cx="1890120" cy="404494"/>
            </a:xfrm>
            <a:prstGeom prst="rect">
              <a:avLst/>
            </a:prstGeom>
            <a:noFill/>
            <a:effectLst/>
          </p:spPr>
          <p:txBody>
            <a:bodyPr wrap="non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người</a:t>
              </a:r>
              <a:endParaRPr lang="en-US" altLang="zh-CN" sz="5400" dirty="0">
                <a:solidFill>
                  <a:schemeClr val="tx1">
                    <a:lumMod val="75000"/>
                    <a:lumOff val="25000"/>
                  </a:schemeClr>
                </a:solidFill>
                <a:cs typeface="+mn-ea"/>
                <a:sym typeface="+mn-lt"/>
              </a:endParaRPr>
            </a:p>
          </p:txBody>
        </p:sp>
        <p:sp>
          <p:nvSpPr>
            <p:cNvPr id="8" name="12">
              <a:extLst>
                <a:ext uri="{FF2B5EF4-FFF2-40B4-BE49-F238E27FC236}">
                  <a16:creationId xmlns:a16="http://schemas.microsoft.com/office/drawing/2014/main" xmlns="" id="{4B6D4803-6FA8-444F-B12D-A33B2B0DCFE9}"/>
                </a:ext>
              </a:extLst>
            </p:cNvPr>
            <p:cNvSpPr/>
            <p:nvPr/>
          </p:nvSpPr>
          <p:spPr>
            <a:xfrm>
              <a:off x="3731310" y="1773157"/>
              <a:ext cx="1684403" cy="404494"/>
            </a:xfrm>
            <a:prstGeom prst="rect">
              <a:avLst/>
            </a:prstGeom>
          </p:spPr>
          <p:txBody>
            <a:bodyPr wrap="none">
              <a:spAutoFit/>
            </a:bodyPr>
            <a:lstStyle/>
            <a:p>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đông</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như</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hội</a:t>
              </a:r>
              <a:endParaRPr lang="en-US" altLang="zh-CN" sz="2400" dirty="0">
                <a:solidFill>
                  <a:schemeClr val="bg1"/>
                </a:solidFill>
                <a:cs typeface="+mn-ea"/>
                <a:sym typeface="+mn-lt"/>
              </a:endParaRPr>
            </a:p>
          </p:txBody>
        </p:sp>
      </p:grpSp>
      <p:grpSp>
        <p:nvGrpSpPr>
          <p:cNvPr id="9" name="13"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xmlns="" id="{36291AAE-CFB7-4EA1-8AE3-064E4A76F155}"/>
              </a:ext>
            </a:extLst>
          </p:cNvPr>
          <p:cNvGrpSpPr/>
          <p:nvPr/>
        </p:nvGrpSpPr>
        <p:grpSpPr>
          <a:xfrm>
            <a:off x="5887894" y="2326027"/>
            <a:ext cx="4624061" cy="1697576"/>
            <a:chOff x="5851809" y="2633915"/>
            <a:chExt cx="3574800" cy="1312372"/>
          </a:xfrm>
        </p:grpSpPr>
        <p:sp>
          <p:nvSpPr>
            <p:cNvPr id="10" name="14">
              <a:extLst>
                <a:ext uri="{FF2B5EF4-FFF2-40B4-BE49-F238E27FC236}">
                  <a16:creationId xmlns:a16="http://schemas.microsoft.com/office/drawing/2014/main" xmlns="" id="{F47CA11E-FB16-4FDF-AA5A-4ABA59729CA5}"/>
                </a:ext>
              </a:extLst>
            </p:cNvPr>
            <p:cNvSpPr/>
            <p:nvPr/>
          </p:nvSpPr>
          <p:spPr>
            <a:xfrm>
              <a:off x="5851809" y="2857639"/>
              <a:ext cx="3574800" cy="1073995"/>
            </a:xfrm>
            <a:prstGeom prst="hexagon">
              <a:avLst>
                <a:gd name="adj" fmla="val 40053"/>
                <a:gd name="vf" fmla="val 115470"/>
              </a:avLst>
            </a:prstGeom>
            <a:noFill/>
            <a:ln>
              <a:solidFill>
                <a:srgbClr val="62AB7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sp>
          <p:nvSpPr>
            <p:cNvPr id="11" name="15">
              <a:extLst>
                <a:ext uri="{FF2B5EF4-FFF2-40B4-BE49-F238E27FC236}">
                  <a16:creationId xmlns:a16="http://schemas.microsoft.com/office/drawing/2014/main" xmlns="" id="{E852555F-DB62-491C-8164-A936EBCD1368}"/>
                </a:ext>
              </a:extLst>
            </p:cNvPr>
            <p:cNvSpPr/>
            <p:nvPr/>
          </p:nvSpPr>
          <p:spPr>
            <a:xfrm>
              <a:off x="6559701" y="2633915"/>
              <a:ext cx="2160000" cy="447448"/>
            </a:xfrm>
            <a:prstGeom prst="rect">
              <a:avLst/>
            </a:prstGeom>
            <a:solidFill>
              <a:srgbClr val="62AB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cs typeface="+mn-ea"/>
                <a:sym typeface="+mn-lt"/>
              </a:endParaRPr>
            </a:p>
          </p:txBody>
        </p:sp>
        <p:sp>
          <p:nvSpPr>
            <p:cNvPr id="12" name="16" descr="e7d195523061f1c0deeec63e560781cfd59afb0ea006f2a87ABB68BF51EA6619813959095094C18C62A12F549504892A4AAA8C1554C6663626E05CA27F281A14E6983772AFC3FB97135759321DEA3D709AACD122C08E6ED11241DF15C09E2C12DE3EE5ECBBE029142E78393D8F92674E12A8C0A9F7AD0B15E89D8F4F76499D0DF899BB6FF5AC3B6D">
              <a:extLst>
                <a:ext uri="{FF2B5EF4-FFF2-40B4-BE49-F238E27FC236}">
                  <a16:creationId xmlns:a16="http://schemas.microsoft.com/office/drawing/2014/main" xmlns="" id="{E29108AC-0CC5-4529-8871-877AA57E6D92}"/>
                </a:ext>
              </a:extLst>
            </p:cNvPr>
            <p:cNvSpPr txBox="1"/>
            <p:nvPr/>
          </p:nvSpPr>
          <p:spPr>
            <a:xfrm>
              <a:off x="6115725" y="3018330"/>
              <a:ext cx="3310884" cy="927957"/>
            </a:xfrm>
            <a:prstGeom prst="rect">
              <a:avLst/>
            </a:prstGeom>
            <a:noFill/>
            <a:effectLst/>
          </p:spPr>
          <p:txBody>
            <a:bodyPr wrap="square" rtlCol="0">
              <a:spAutoFit/>
            </a:bodyPr>
            <a:lstStyle/>
            <a:p>
              <a:pPr algn="ctr"/>
              <a:r>
                <a:rPr lang="en-US" sz="2400" dirty="0">
                  <a:latin typeface="Arial-Rounded" panose="020B0500000000000000" pitchFamily="34" charset="0"/>
                  <a:ea typeface="Arial-Rounded" panose="020B0500000000000000" pitchFamily="34" charset="0"/>
                  <a:cs typeface="Arial-Rounded" panose="020B0500000000000000" pitchFamily="34" charset="0"/>
                </a:rPr>
                <a:t>ở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nghĩa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trung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còn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xung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quanh</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17">
              <a:extLst>
                <a:ext uri="{FF2B5EF4-FFF2-40B4-BE49-F238E27FC236}">
                  <a16:creationId xmlns:a16="http://schemas.microsoft.com/office/drawing/2014/main" xmlns="" id="{497B86F7-9820-435F-8071-22E968B800D5}"/>
                </a:ext>
              </a:extLst>
            </p:cNvPr>
            <p:cNvSpPr/>
            <p:nvPr/>
          </p:nvSpPr>
          <p:spPr>
            <a:xfrm>
              <a:off x="7008445" y="2689594"/>
              <a:ext cx="1027595" cy="404494"/>
            </a:xfrm>
            <a:prstGeom prst="rect">
              <a:avLst/>
            </a:prstGeom>
          </p:spPr>
          <p:txBody>
            <a:bodyPr wrap="none">
              <a:spAutoFit/>
            </a:bodyPr>
            <a:lstStyle/>
            <a:p>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mải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mê</a:t>
              </a:r>
              <a:endParaRPr lang="en-US" altLang="zh-CN" sz="2400" dirty="0">
                <a:solidFill>
                  <a:schemeClr val="bg1"/>
                </a:solidFill>
                <a:cs typeface="+mn-ea"/>
                <a:sym typeface="+mn-lt"/>
              </a:endParaRPr>
            </a:p>
          </p:txBody>
        </p:sp>
      </p:grpSp>
      <p:grpSp>
        <p:nvGrpSpPr>
          <p:cNvPr id="14" name="18"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xmlns="" id="{52EB3781-6801-4F49-9C5D-4A15530A31B6}"/>
              </a:ext>
            </a:extLst>
          </p:cNvPr>
          <p:cNvGrpSpPr/>
          <p:nvPr/>
        </p:nvGrpSpPr>
        <p:grpSpPr>
          <a:xfrm>
            <a:off x="5887893" y="4298661"/>
            <a:ext cx="4624063" cy="1711703"/>
            <a:chOff x="5851809" y="4306761"/>
            <a:chExt cx="3574800" cy="1323295"/>
          </a:xfrm>
        </p:grpSpPr>
        <p:sp>
          <p:nvSpPr>
            <p:cNvPr id="15" name="23">
              <a:extLst>
                <a:ext uri="{FF2B5EF4-FFF2-40B4-BE49-F238E27FC236}">
                  <a16:creationId xmlns:a16="http://schemas.microsoft.com/office/drawing/2014/main" xmlns="" id="{72CC66AC-BFF0-468A-822D-6B4C153B90B3}"/>
                </a:ext>
              </a:extLst>
            </p:cNvPr>
            <p:cNvSpPr/>
            <p:nvPr/>
          </p:nvSpPr>
          <p:spPr>
            <a:xfrm>
              <a:off x="5851809" y="4556061"/>
              <a:ext cx="3574800" cy="1073995"/>
            </a:xfrm>
            <a:prstGeom prst="hexagon">
              <a:avLst>
                <a:gd name="adj" fmla="val 40053"/>
                <a:gd name="vf" fmla="val 115470"/>
              </a:avLst>
            </a:prstGeom>
            <a:noFill/>
            <a:ln>
              <a:solidFill>
                <a:srgbClr val="71C3E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sp>
          <p:nvSpPr>
            <p:cNvPr id="16" name="24">
              <a:extLst>
                <a:ext uri="{FF2B5EF4-FFF2-40B4-BE49-F238E27FC236}">
                  <a16:creationId xmlns:a16="http://schemas.microsoft.com/office/drawing/2014/main" xmlns="" id="{8F613D28-112B-42BE-AD50-EBCD8A7DD8A6}"/>
                </a:ext>
              </a:extLst>
            </p:cNvPr>
            <p:cNvSpPr/>
            <p:nvPr/>
          </p:nvSpPr>
          <p:spPr>
            <a:xfrm>
              <a:off x="6559701" y="4332337"/>
              <a:ext cx="2160000" cy="447448"/>
            </a:xfrm>
            <a:prstGeom prst="rect">
              <a:avLst/>
            </a:prstGeom>
            <a:solidFill>
              <a:srgbClr val="71C3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sp>
          <p:nvSpPr>
            <p:cNvPr id="17" name="25" descr="e7d195523061f1c0deeec63e560781cfd59afb0ea006f2a87ABB68BF51EA6619813959095094C18C62A12F549504892A4AAA8C1554C6663626E05CA27F281A14E6983772AFC3FB97135759321DEA3D709AACD122C08E6ED11241DF15C09E2C12DE3EE5ECBBE029142E78393D8F92674E12A8C0A9F7AD0B15E89D8F4F76499D0DF899BB6FF5AC3B6D">
              <a:extLst>
                <a:ext uri="{FF2B5EF4-FFF2-40B4-BE49-F238E27FC236}">
                  <a16:creationId xmlns:a16="http://schemas.microsoft.com/office/drawing/2014/main" xmlns="" id="{74B90ABC-FFC4-46E4-B06C-D39CAFA6A5E7}"/>
                </a:ext>
              </a:extLst>
            </p:cNvPr>
            <p:cNvSpPr txBox="1"/>
            <p:nvPr/>
          </p:nvSpPr>
          <p:spPr>
            <a:xfrm>
              <a:off x="7008445" y="4925598"/>
              <a:ext cx="1211004" cy="404494"/>
            </a:xfrm>
            <a:prstGeom prst="rect">
              <a:avLst/>
            </a:prstGeom>
            <a:noFill/>
            <a:effectLst/>
          </p:spPr>
          <p:txBody>
            <a:bodyPr wrap="non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gần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khóc</a:t>
              </a:r>
              <a:endParaRPr lang="en-US" altLang="zh-CN" sz="5400" dirty="0">
                <a:solidFill>
                  <a:schemeClr val="tx1">
                    <a:lumMod val="75000"/>
                    <a:lumOff val="25000"/>
                  </a:schemeClr>
                </a:solidFill>
                <a:cs typeface="+mn-ea"/>
                <a:sym typeface="+mn-lt"/>
              </a:endParaRPr>
            </a:p>
          </p:txBody>
        </p:sp>
        <p:sp>
          <p:nvSpPr>
            <p:cNvPr id="18" name="26">
              <a:extLst>
                <a:ext uri="{FF2B5EF4-FFF2-40B4-BE49-F238E27FC236}">
                  <a16:creationId xmlns:a16="http://schemas.microsoft.com/office/drawing/2014/main" xmlns="" id="{5D59A506-86CF-4432-8A19-85988EA3BB80}"/>
                </a:ext>
              </a:extLst>
            </p:cNvPr>
            <p:cNvSpPr/>
            <p:nvPr/>
          </p:nvSpPr>
          <p:spPr>
            <a:xfrm>
              <a:off x="6851302" y="4306761"/>
              <a:ext cx="1322538" cy="404494"/>
            </a:xfrm>
            <a:prstGeom prst="rect">
              <a:avLst/>
            </a:prstGeom>
          </p:spPr>
          <p:txBody>
            <a:bodyPr wrap="none">
              <a:spAutoFit/>
            </a:bodyPr>
            <a:lstStyle/>
            <a:p>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suýt</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khóc</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en-US" altLang="zh-CN" sz="2400" dirty="0">
                <a:cs typeface="+mn-ea"/>
                <a:sym typeface="+mn-lt"/>
              </a:endParaRPr>
            </a:p>
          </p:txBody>
        </p:sp>
      </p:grpSp>
      <p:grpSp>
        <p:nvGrpSpPr>
          <p:cNvPr id="19" name="27"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xmlns="" id="{CEFD1055-F5EF-46FD-816C-7CACDA7FFF6A}"/>
              </a:ext>
            </a:extLst>
          </p:cNvPr>
          <p:cNvGrpSpPr/>
          <p:nvPr/>
        </p:nvGrpSpPr>
        <p:grpSpPr>
          <a:xfrm>
            <a:off x="1835852" y="3321656"/>
            <a:ext cx="4622997" cy="1692067"/>
            <a:chOff x="2831230" y="3470729"/>
            <a:chExt cx="3573979" cy="1308116"/>
          </a:xfrm>
        </p:grpSpPr>
        <p:sp>
          <p:nvSpPr>
            <p:cNvPr id="20" name="28">
              <a:extLst>
                <a:ext uri="{FF2B5EF4-FFF2-40B4-BE49-F238E27FC236}">
                  <a16:creationId xmlns:a16="http://schemas.microsoft.com/office/drawing/2014/main" xmlns="" id="{FC093C06-6DF8-450F-ADCB-782822269E15}"/>
                </a:ext>
              </a:extLst>
            </p:cNvPr>
            <p:cNvSpPr/>
            <p:nvPr/>
          </p:nvSpPr>
          <p:spPr>
            <a:xfrm>
              <a:off x="2831230" y="3704850"/>
              <a:ext cx="3573979" cy="1073995"/>
            </a:xfrm>
            <a:prstGeom prst="hexagon">
              <a:avLst>
                <a:gd name="adj" fmla="val 40053"/>
                <a:gd name="vf" fmla="val 115470"/>
              </a:avLst>
            </a:prstGeom>
            <a:noFill/>
            <a:ln>
              <a:solidFill>
                <a:srgbClr val="E71F1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sp>
          <p:nvSpPr>
            <p:cNvPr id="21" name="29">
              <a:extLst>
                <a:ext uri="{FF2B5EF4-FFF2-40B4-BE49-F238E27FC236}">
                  <a16:creationId xmlns:a16="http://schemas.microsoft.com/office/drawing/2014/main" xmlns="" id="{EBC2D856-1E58-4AD5-B0F3-251883F90F3B}"/>
                </a:ext>
              </a:extLst>
            </p:cNvPr>
            <p:cNvSpPr/>
            <p:nvPr/>
          </p:nvSpPr>
          <p:spPr>
            <a:xfrm>
              <a:off x="3537812" y="3496980"/>
              <a:ext cx="2161310" cy="447448"/>
            </a:xfrm>
            <a:prstGeom prst="rect">
              <a:avLst/>
            </a:prstGeom>
            <a:solidFill>
              <a:srgbClr val="E71F1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sp>
          <p:nvSpPr>
            <p:cNvPr id="22" name="30" descr="e7d195523061f1c0deeec63e560781cfd59afb0ea006f2a87ABB68BF51EA6619813959095094C18C62A12F549504892A4AAA8C1554C6663626E05CA27F281A14E6983772AFC3FB97135759321DEA3D709AACD122C08E6ED11241DF15C09E2C12DE3EE5ECBBE029142E78393D8F92674E12A8C0A9F7AD0B15E89D8F4F76499D0DF899BB6FF5AC3B6D">
              <a:extLst>
                <a:ext uri="{FF2B5EF4-FFF2-40B4-BE49-F238E27FC236}">
                  <a16:creationId xmlns:a16="http://schemas.microsoft.com/office/drawing/2014/main" xmlns="" id="{A60B64B5-1741-4633-8493-B92693159156}"/>
                </a:ext>
              </a:extLst>
            </p:cNvPr>
            <p:cNvSpPr txBox="1"/>
            <p:nvPr/>
          </p:nvSpPr>
          <p:spPr>
            <a:xfrm>
              <a:off x="3191104" y="4013396"/>
              <a:ext cx="2854228" cy="737608"/>
            </a:xfrm>
            <a:prstGeom prst="rect">
              <a:avLst/>
            </a:prstGeom>
            <a:noFill/>
            <a:effectLst/>
          </p:spPr>
          <p:txBody>
            <a:bodyPr wrap="square" rtlCol="0">
              <a:spAutoFit/>
            </a:bodyP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quay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phía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lưng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endParaRPr lang="en-US" altLang="zh-CN" sz="5400" dirty="0">
                <a:solidFill>
                  <a:schemeClr val="tx1">
                    <a:lumMod val="75000"/>
                    <a:lumOff val="25000"/>
                  </a:schemeClr>
                </a:solidFill>
                <a:cs typeface="+mn-ea"/>
                <a:sym typeface="+mn-lt"/>
              </a:endParaRPr>
            </a:p>
          </p:txBody>
        </p:sp>
        <p:sp>
          <p:nvSpPr>
            <p:cNvPr id="23" name="31">
              <a:extLst>
                <a:ext uri="{FF2B5EF4-FFF2-40B4-BE49-F238E27FC236}">
                  <a16:creationId xmlns:a16="http://schemas.microsoft.com/office/drawing/2014/main" xmlns="" id="{FD7195D9-7775-4C5C-8984-96D3973A5B1F}"/>
                </a:ext>
              </a:extLst>
            </p:cNvPr>
            <p:cNvSpPr/>
            <p:nvPr/>
          </p:nvSpPr>
          <p:spPr>
            <a:xfrm>
              <a:off x="3812251" y="3470729"/>
              <a:ext cx="1383263" cy="404495"/>
            </a:xfrm>
            <a:prstGeom prst="rect">
              <a:avLst/>
            </a:prstGeom>
          </p:spPr>
          <p:txBody>
            <a:bodyPr wrap="none">
              <a:spAutoFit/>
            </a:bodyPr>
            <a:lstStyle/>
            <a:p>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ngoảnh</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lại</a:t>
              </a:r>
              <a:endParaRPr lang="en-US" altLang="zh-CN" sz="2400" dirty="0">
                <a:solidFill>
                  <a:schemeClr val="bg1"/>
                </a:solidFill>
                <a:cs typeface="+mn-ea"/>
                <a:sym typeface="+mn-lt"/>
              </a:endParaRPr>
            </a:p>
          </p:txBody>
        </p:sp>
      </p:grpSp>
    </p:spTree>
    <p:extLst>
      <p:ext uri="{BB962C8B-B14F-4D97-AF65-F5344CB8AC3E}">
        <p14:creationId xmlns:p14="http://schemas.microsoft.com/office/powerpoint/2010/main" val="3972913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306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3060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750" fill="hold"/>
                                        <p:tgtEl>
                                          <p:spTgt spid="9"/>
                                        </p:tgtEl>
                                        <p:attrNameLst>
                                          <p:attrName>ppt_x</p:attrName>
                                        </p:attrNameLst>
                                      </p:cBhvr>
                                      <p:tavLst>
                                        <p:tav tm="0">
                                          <p:val>
                                            <p:strVal val="1+#ppt_w/2"/>
                                          </p:val>
                                        </p:tav>
                                        <p:tav tm="100000">
                                          <p:val>
                                            <p:strVal val="#ppt_x"/>
                                          </p:val>
                                        </p:tav>
                                      </p:tavLst>
                                    </p:anim>
                                    <p:anim calcmode="lin" valueType="num">
                                      <p:cBhvr additive="base">
                                        <p:cTn id="14" dur="7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decel="3060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750" fill="hold"/>
                                        <p:tgtEl>
                                          <p:spTgt spid="19"/>
                                        </p:tgtEl>
                                        <p:attrNameLst>
                                          <p:attrName>ppt_x</p:attrName>
                                        </p:attrNameLst>
                                      </p:cBhvr>
                                      <p:tavLst>
                                        <p:tav tm="0">
                                          <p:val>
                                            <p:strVal val="0-#ppt_w/2"/>
                                          </p:val>
                                        </p:tav>
                                        <p:tav tm="100000">
                                          <p:val>
                                            <p:strVal val="#ppt_x"/>
                                          </p:val>
                                        </p:tav>
                                      </p:tavLst>
                                    </p:anim>
                                    <p:anim calcmode="lin" valueType="num">
                                      <p:cBhvr additive="base">
                                        <p:cTn id="20" dur="75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decel="3060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750" fill="hold"/>
                                        <p:tgtEl>
                                          <p:spTgt spid="14"/>
                                        </p:tgtEl>
                                        <p:attrNameLst>
                                          <p:attrName>ppt_x</p:attrName>
                                        </p:attrNameLst>
                                      </p:cBhvr>
                                      <p:tavLst>
                                        <p:tav tm="0">
                                          <p:val>
                                            <p:strVal val="1+#ppt_w/2"/>
                                          </p:val>
                                        </p:tav>
                                        <p:tav tm="100000">
                                          <p:val>
                                            <p:strVal val="#ppt_x"/>
                                          </p:val>
                                        </p:tav>
                                      </p:tavLst>
                                    </p:anim>
                                    <p:anim calcmode="lin" valueType="num">
                                      <p:cBhvr additive="base">
                                        <p:cTn id="26" dur="7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595</TotalTime>
  <Words>2191</Words>
  <Application>Microsoft Office PowerPoint</Application>
  <PresentationFormat>Custom</PresentationFormat>
  <Paragraphs>193</Paragraphs>
  <Slides>27</Slides>
  <Notes>2</Notes>
  <HiddenSlides>0</HiddenSlides>
  <MMClips>2</MMClips>
  <ScaleCrop>false</ScaleCrop>
  <HeadingPairs>
    <vt:vector size="4" baseType="variant">
      <vt:variant>
        <vt:lpstr>Theme</vt:lpstr>
      </vt:variant>
      <vt:variant>
        <vt:i4>5</vt:i4>
      </vt:variant>
      <vt:variant>
        <vt:lpstr>Slide Titles</vt:lpstr>
      </vt:variant>
      <vt:variant>
        <vt:i4>27</vt:i4>
      </vt:variant>
    </vt:vector>
  </HeadingPairs>
  <TitlesOfParts>
    <vt:vector size="32" baseType="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Windows User</cp:lastModifiedBy>
  <cp:revision>307</cp:revision>
  <dcterms:created xsi:type="dcterms:W3CDTF">2021-03-02T07:24:18Z</dcterms:created>
  <dcterms:modified xsi:type="dcterms:W3CDTF">2022-03-14T03:25:36Z</dcterms:modified>
  <cp:category>9Slide.vn</cp:category>
</cp:coreProperties>
</file>