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3" r:id="rId2"/>
    <p:sldMasterId id="2147483675" r:id="rId3"/>
  </p:sldMasterIdLst>
  <p:notesMasterIdLst>
    <p:notesMasterId r:id="rId34"/>
  </p:notesMasterIdLst>
  <p:handoutMasterIdLst>
    <p:handoutMasterId r:id="rId35"/>
  </p:handoutMasterIdLst>
  <p:sldIdLst>
    <p:sldId id="257" r:id="rId4"/>
    <p:sldId id="299" r:id="rId5"/>
    <p:sldId id="258" r:id="rId6"/>
    <p:sldId id="300" r:id="rId7"/>
    <p:sldId id="259" r:id="rId8"/>
    <p:sldId id="316" r:id="rId9"/>
    <p:sldId id="323" r:id="rId10"/>
    <p:sldId id="286" r:id="rId11"/>
    <p:sldId id="319" r:id="rId12"/>
    <p:sldId id="324" r:id="rId13"/>
    <p:sldId id="325" r:id="rId14"/>
    <p:sldId id="281" r:id="rId15"/>
    <p:sldId id="326" r:id="rId16"/>
    <p:sldId id="317" r:id="rId17"/>
    <p:sldId id="327" r:id="rId18"/>
    <p:sldId id="328" r:id="rId19"/>
    <p:sldId id="320" r:id="rId20"/>
    <p:sldId id="301" r:id="rId21"/>
    <p:sldId id="308" r:id="rId22"/>
    <p:sldId id="329" r:id="rId23"/>
    <p:sldId id="330" r:id="rId24"/>
    <p:sldId id="331" r:id="rId25"/>
    <p:sldId id="302" r:id="rId26"/>
    <p:sldId id="332" r:id="rId27"/>
    <p:sldId id="338" r:id="rId28"/>
    <p:sldId id="333" r:id="rId29"/>
    <p:sldId id="334" r:id="rId30"/>
    <p:sldId id="335" r:id="rId31"/>
    <p:sldId id="337" r:id="rId32"/>
    <p:sldId id="297"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F2701F"/>
    <a:srgbClr val="6461F1"/>
    <a:srgbClr val="F77A08"/>
    <a:srgbClr val="00C0F0"/>
    <a:srgbClr val="00809E"/>
    <a:srgbClr val="009BC0"/>
    <a:srgbClr val="E5A901"/>
    <a:srgbClr val="00A8D0"/>
    <a:srgbClr val="FEBF0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60"/>
  </p:normalViewPr>
  <p:slideViewPr>
    <p:cSldViewPr snapToGrid="0" showGuides="1">
      <p:cViewPr varScale="1">
        <p:scale>
          <a:sx n="48" d="100"/>
          <a:sy n="48" d="100"/>
        </p:scale>
        <p:origin x="-126" y="-102"/>
      </p:cViewPr>
      <p:guideLst>
        <p:guide orient="horz" pos="2160"/>
        <p:guide pos="3840"/>
      </p:guideLst>
    </p:cSldViewPr>
  </p:slideViewPr>
  <p:notesTextViewPr>
    <p:cViewPr>
      <p:scale>
        <a:sx n="1" d="1"/>
        <a:sy n="1" d="1"/>
      </p:scale>
      <p:origin x="0" y="0"/>
    </p:cViewPr>
  </p:notesTextViewPr>
  <p:notesViewPr>
    <p:cSldViewPr snapToGrid="0" showGuides="1">
      <p:cViewPr varScale="1">
        <p:scale>
          <a:sx n="84" d="100"/>
          <a:sy n="84" d="100"/>
        </p:scale>
        <p:origin x="3828"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notesMaster" Target="notesMasters/notes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xmlns="" id="{FA1E3257-CF78-42EB-9FB6-97B9C29E485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xmlns="" id="{1E6C56EB-1E43-4CA6-9BF3-F8F0F10FA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D71165F-AEEB-428E-BDEB-BD7922541F63}" type="datetimeFigureOut">
              <a:rPr lang="en-US" smtClean="0"/>
              <a:t>3/7/2022</a:t>
            </a:fld>
            <a:endParaRPr lang="en-US"/>
          </a:p>
        </p:txBody>
      </p:sp>
      <p:sp>
        <p:nvSpPr>
          <p:cNvPr id="4" name="Footer Placeholder 3">
            <a:extLst>
              <a:ext uri="{FF2B5EF4-FFF2-40B4-BE49-F238E27FC236}">
                <a16:creationId xmlns:a16="http://schemas.microsoft.com/office/drawing/2014/main" xmlns="" id="{54CE7DE9-989F-4BC5-9175-63E903C252E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xmlns="" id="{1F0DBA75-FF7C-436A-B7A1-2DE89391C04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BBD8A17-E13D-4296-8964-44065295489D}" type="slidenum">
              <a:rPr lang="en-US" smtClean="0"/>
              <a:t>‹#›</a:t>
            </a:fld>
            <a:endParaRPr lang="en-US"/>
          </a:p>
        </p:txBody>
      </p:sp>
    </p:spTree>
    <p:extLst>
      <p:ext uri="{BB962C8B-B14F-4D97-AF65-F5344CB8AC3E}">
        <p14:creationId xmlns:p14="http://schemas.microsoft.com/office/powerpoint/2010/main" val="3536105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CDE3A16-27BC-4050-8857-0E97E180DFB2}" type="datetimeFigureOut">
              <a:rPr lang="en-US" smtClean="0"/>
              <a:t>3/7/2022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F33685-F379-4FDE-82CF-D4C99BA5B9CC}" type="slidenum">
              <a:rPr lang="en-US" smtClean="0"/>
              <a:t>‹#›</a:t>
            </a:fld>
            <a:endParaRPr lang="en-US"/>
          </a:p>
        </p:txBody>
      </p:sp>
    </p:spTree>
    <p:extLst>
      <p:ext uri="{BB962C8B-B14F-4D97-AF65-F5344CB8AC3E}">
        <p14:creationId xmlns:p14="http://schemas.microsoft.com/office/powerpoint/2010/main" val="21159524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effectLst/>
                <a:latin typeface="Arial" panose="020B0604020202020204" pitchFamily="34" charset="0"/>
              </a:rPr>
              <a:t>a. Các bạn phải rửa tay vì trên tay có dính các vi khuẩn có hại khi chúng ta cầm, nắm các đồ vật khác. Phải rửa tay thì mới làm sạch các vi khuẩn đó, giúp bảo vệ cơ thể luôn khỏe mạnh.</a:t>
            </a:r>
          </a:p>
          <a:p>
            <a:pPr algn="just"/>
            <a:r>
              <a:rPr lang="vi-VN" b="0" i="0" dirty="0">
                <a:effectLst/>
                <a:latin typeface="Arial" panose="020B0604020202020204" pitchFamily="34" charset="0"/>
              </a:rPr>
              <a:t>b. Em thường rửa tay trước khi ăn, sau khi cầm, nắm các đồ vật có bụi bẩn.</a:t>
            </a:r>
          </a:p>
        </p:txBody>
      </p:sp>
      <p:sp>
        <p:nvSpPr>
          <p:cNvPr id="4" name="Slide Number Placeholder 3"/>
          <p:cNvSpPr>
            <a:spLocks noGrp="1"/>
          </p:cNvSpPr>
          <p:nvPr>
            <p:ph type="sldNum" sz="quarter" idx="5"/>
          </p:nvPr>
        </p:nvSpPr>
        <p:spPr/>
        <p:txBody>
          <a:bodyPr/>
          <a:lstStyle/>
          <a:p>
            <a:fld id="{17F33685-F379-4FDE-82CF-D4C99BA5B9CC}" type="slidenum">
              <a:rPr lang="en-US" smtClean="0"/>
              <a:t>3</a:t>
            </a:fld>
            <a:endParaRPr lang="en-US"/>
          </a:p>
        </p:txBody>
      </p:sp>
    </p:spTree>
    <p:extLst>
      <p:ext uri="{BB962C8B-B14F-4D97-AF65-F5344CB8AC3E}">
        <p14:creationId xmlns:p14="http://schemas.microsoft.com/office/powerpoint/2010/main" val="3441091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8</a:t>
            </a:fld>
            <a:endParaRPr lang="en-US"/>
          </a:p>
        </p:txBody>
      </p:sp>
    </p:spTree>
    <p:extLst>
      <p:ext uri="{BB962C8B-B14F-4D97-AF65-F5344CB8AC3E}">
        <p14:creationId xmlns:p14="http://schemas.microsoft.com/office/powerpoint/2010/main" val="427871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7F33685-F379-4FDE-82CF-D4C99BA5B9CC}" type="slidenum">
              <a:rPr lang="en-US" smtClean="0"/>
              <a:t>9</a:t>
            </a:fld>
            <a:endParaRPr lang="en-US"/>
          </a:p>
        </p:txBody>
      </p:sp>
    </p:spTree>
    <p:extLst>
      <p:ext uri="{BB962C8B-B14F-4D97-AF65-F5344CB8AC3E}">
        <p14:creationId xmlns:p14="http://schemas.microsoft.com/office/powerpoint/2010/main" val="30642294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71676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mtClean="0"/>
              <a:t>GV hướng</a:t>
            </a:r>
            <a:r>
              <a:rPr lang="en-US" baseline="0" smtClean="0"/>
              <a:t> dẫn hs đồ chữ hoa N. GV hỏi để khai thác cho HS hiểu kĩ thuật viết (chữ đầu câu viết hoa, cuối câu có dấu chấm, khoảng cách các chữ bằng 1 con chữ o…)</a:t>
            </a:r>
            <a:endParaRPr lang="en-US"/>
          </a:p>
        </p:txBody>
      </p:sp>
      <p:sp>
        <p:nvSpPr>
          <p:cNvPr id="4" name="Slide Number Placeholder 3"/>
          <p:cNvSpPr>
            <a:spLocks noGrp="1"/>
          </p:cNvSpPr>
          <p:nvPr>
            <p:ph type="sldNum" sz="quarter" idx="10"/>
          </p:nvPr>
        </p:nvSpPr>
        <p:spPr/>
        <p:txBody>
          <a:bodyPr/>
          <a:lstStyle/>
          <a:p>
            <a:pPr marL="0" marR="0" lvl="0" indent="0" algn="r" defTabSz="913180" rtl="0" eaLnBrk="1" fontAlgn="auto" latinLnBrk="0" hangingPunct="1">
              <a:lnSpc>
                <a:spcPct val="100000"/>
              </a:lnSpc>
              <a:spcBef>
                <a:spcPts val="0"/>
              </a:spcBef>
              <a:spcAft>
                <a:spcPts val="0"/>
              </a:spcAft>
              <a:buClrTx/>
              <a:buSzTx/>
              <a:buFontTx/>
              <a:buNone/>
              <a:tabLst/>
              <a:defRPr/>
            </a:pPr>
            <a:fld id="{7AFEA3F6-B450-4284-BB2C-4DA94784FD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318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52983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Picture with Capti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746E1C3B-89B7-4C15-BF11-7AF1F838B349}"/>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3" name="Picture 2">
            <a:extLst>
              <a:ext uri="{FF2B5EF4-FFF2-40B4-BE49-F238E27FC236}">
                <a16:creationId xmlns:a16="http://schemas.microsoft.com/office/drawing/2014/main" xmlns="" id="{7E41046C-0EA5-431E-B783-D8D8DEBC86D2}"/>
              </a:ext>
            </a:extLst>
          </p:cNvPr>
          <p:cNvPicPr>
            <a:picLocks noChangeAspect="1"/>
          </p:cNvPicPr>
          <p:nvPr userDrawn="1"/>
        </p:nvPicPr>
        <p:blipFill>
          <a:blip r:embed="rId3"/>
          <a:stretch>
            <a:fillRect/>
          </a:stretch>
        </p:blipFill>
        <p:spPr>
          <a:xfrm>
            <a:off x="-11683019" y="2999195"/>
            <a:ext cx="810838" cy="859611"/>
          </a:xfrm>
          <a:prstGeom prst="rect">
            <a:avLst/>
          </a:prstGeom>
        </p:spPr>
      </p:pic>
      <p:pic>
        <p:nvPicPr>
          <p:cNvPr id="4" name="Picture 3">
            <a:extLst>
              <a:ext uri="{FF2B5EF4-FFF2-40B4-BE49-F238E27FC236}">
                <a16:creationId xmlns:a16="http://schemas.microsoft.com/office/drawing/2014/main" xmlns="" id="{C1818B08-3E26-4350-9848-7C5951A8E15F}"/>
              </a:ext>
            </a:extLst>
          </p:cNvPr>
          <p:cNvPicPr>
            <a:picLocks noChangeAspect="1"/>
          </p:cNvPicPr>
          <p:nvPr userDrawn="1"/>
        </p:nvPicPr>
        <p:blipFill>
          <a:blip r:embed="rId3"/>
          <a:stretch>
            <a:fillRect/>
          </a:stretch>
        </p:blipFill>
        <p:spPr>
          <a:xfrm>
            <a:off x="5690581" y="13534721"/>
            <a:ext cx="810838" cy="859611"/>
          </a:xfrm>
          <a:prstGeom prst="rect">
            <a:avLst/>
          </a:prstGeom>
        </p:spPr>
      </p:pic>
      <p:pic>
        <p:nvPicPr>
          <p:cNvPr id="5" name="Picture 4">
            <a:extLst>
              <a:ext uri="{FF2B5EF4-FFF2-40B4-BE49-F238E27FC236}">
                <a16:creationId xmlns:a16="http://schemas.microsoft.com/office/drawing/2014/main" xmlns="" id="{BBF47B7B-BCA2-4E31-A253-420F3D349FA2}"/>
              </a:ext>
            </a:extLst>
          </p:cNvPr>
          <p:cNvPicPr>
            <a:picLocks noChangeAspect="1"/>
          </p:cNvPicPr>
          <p:nvPr userDrawn="1"/>
        </p:nvPicPr>
        <p:blipFill>
          <a:blip r:embed="rId3"/>
          <a:stretch>
            <a:fillRect/>
          </a:stretch>
        </p:blipFill>
        <p:spPr>
          <a:xfrm>
            <a:off x="23064181" y="2999195"/>
            <a:ext cx="810838" cy="859611"/>
          </a:xfrm>
          <a:prstGeom prst="rect">
            <a:avLst/>
          </a:prstGeom>
        </p:spPr>
      </p:pic>
      <p:pic>
        <p:nvPicPr>
          <p:cNvPr id="7" name="Picture 6">
            <a:extLst>
              <a:ext uri="{FF2B5EF4-FFF2-40B4-BE49-F238E27FC236}">
                <a16:creationId xmlns:a16="http://schemas.microsoft.com/office/drawing/2014/main" xmlns="" id="{F74560EF-B19B-44B9-9E2F-7962B55870FC}"/>
              </a:ext>
            </a:extLst>
          </p:cNvPr>
          <p:cNvPicPr>
            <a:picLocks noChangeAspect="1"/>
          </p:cNvPicPr>
          <p:nvPr userDrawn="1"/>
        </p:nvPicPr>
        <p:blipFill>
          <a:blip r:embed="rId3"/>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58312372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66C0E48-3D4A-43D6-8DAC-5A24E3B62C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9672AAC4-4310-4BB5-B7E1-6E17D1F0E9E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7B5A36AC-FC4E-4CFF-8E71-E50F1D7EFBB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C0A23F8-3A81-4F12-B105-3F027FFA53F2}"/>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6" name="Footer Placeholder 5">
            <a:extLst>
              <a:ext uri="{FF2B5EF4-FFF2-40B4-BE49-F238E27FC236}">
                <a16:creationId xmlns:a16="http://schemas.microsoft.com/office/drawing/2014/main" xmlns="" id="{AF1CCBD6-9853-4855-B0A2-8800876132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022C2187-A556-487C-BC53-D84B486C317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405820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9E30A4-2B3E-475D-A0CD-A03A7941E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42A7F4D8-B6F1-4DED-88D2-E7927CDD2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6A8918D9-BF94-4771-AF32-BFE15841FF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F5391AB6-C93B-4BD1-9F50-DC9ADAEBB140}"/>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6" name="Footer Placeholder 5">
            <a:extLst>
              <a:ext uri="{FF2B5EF4-FFF2-40B4-BE49-F238E27FC236}">
                <a16:creationId xmlns:a16="http://schemas.microsoft.com/office/drawing/2014/main" xmlns="" id="{9F016278-3F81-4B91-82E9-577E669661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35921CCD-74D7-456E-8EA1-A1FAD2550DAF}"/>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86273492"/>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50771E-DF4F-44F6-90A8-F6E03EAEDE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AE56AAF-DFD4-4D69-84C2-F479F70472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96E6180-221B-4E81-96AB-05C2C8A8EC46}"/>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5" name="Footer Placeholder 4">
            <a:extLst>
              <a:ext uri="{FF2B5EF4-FFF2-40B4-BE49-F238E27FC236}">
                <a16:creationId xmlns:a16="http://schemas.microsoft.com/office/drawing/2014/main" xmlns="" id="{4B3B0D81-C5FE-4DD0-805A-24671D25E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471A0CA-F93A-420E-8155-6DED759C0D18}"/>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3076742124"/>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8379813-CD61-49F4-BFF0-3C63C842C8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0B3F1833-3F81-4ED6-8EE2-4ABFBB412A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C8A4F62-E4D1-41AC-9794-3D2C827E9E1D}"/>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5" name="Footer Placeholder 4">
            <a:extLst>
              <a:ext uri="{FF2B5EF4-FFF2-40B4-BE49-F238E27FC236}">
                <a16:creationId xmlns:a16="http://schemas.microsoft.com/office/drawing/2014/main" xmlns="" id="{1F483C68-C4BA-44B4-ABB2-1293B77CFC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AB2DFDE9-3A92-4161-9A65-AF91A07B571D}"/>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60358929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0" indent="0" algn="ctr">
              <a:buNone/>
              <a:defRPr>
                <a:solidFill>
                  <a:schemeClr val="tx1">
                    <a:tint val="75000"/>
                  </a:schemeClr>
                </a:solidFill>
              </a:defRPr>
            </a:lvl2pPr>
            <a:lvl3pPr marL="1217543" indent="0" algn="ctr">
              <a:buNone/>
              <a:defRPr>
                <a:solidFill>
                  <a:schemeClr val="tx1">
                    <a:tint val="75000"/>
                  </a:schemeClr>
                </a:solidFill>
              </a:defRPr>
            </a:lvl3pPr>
            <a:lvl4pPr marL="1826313" indent="0" algn="ctr">
              <a:buNone/>
              <a:defRPr>
                <a:solidFill>
                  <a:schemeClr val="tx1">
                    <a:tint val="75000"/>
                  </a:schemeClr>
                </a:solidFill>
              </a:defRPr>
            </a:lvl4pPr>
            <a:lvl5pPr marL="2435084" indent="0" algn="ctr">
              <a:buNone/>
              <a:defRPr>
                <a:solidFill>
                  <a:schemeClr val="tx1">
                    <a:tint val="75000"/>
                  </a:schemeClr>
                </a:solidFill>
              </a:defRPr>
            </a:lvl5pPr>
            <a:lvl6pPr marL="3043855" indent="0" algn="ctr">
              <a:buNone/>
              <a:defRPr>
                <a:solidFill>
                  <a:schemeClr val="tx1">
                    <a:tint val="75000"/>
                  </a:schemeClr>
                </a:solidFill>
              </a:defRPr>
            </a:lvl6pPr>
            <a:lvl7pPr marL="3652626" indent="0" algn="ctr">
              <a:buNone/>
              <a:defRPr>
                <a:solidFill>
                  <a:schemeClr val="tx1">
                    <a:tint val="75000"/>
                  </a:schemeClr>
                </a:solidFill>
              </a:defRPr>
            </a:lvl7pPr>
            <a:lvl8pPr marL="4261397" indent="0" algn="ctr">
              <a:buNone/>
              <a:defRPr>
                <a:solidFill>
                  <a:schemeClr val="tx1">
                    <a:tint val="75000"/>
                  </a:schemeClr>
                </a:solidFill>
              </a:defRPr>
            </a:lvl8pPr>
            <a:lvl9pPr marL="48701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40188932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88329384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70" indent="0">
              <a:buNone/>
              <a:defRPr sz="2400">
                <a:solidFill>
                  <a:schemeClr val="tx1">
                    <a:tint val="75000"/>
                  </a:schemeClr>
                </a:solidFill>
              </a:defRPr>
            </a:lvl2pPr>
            <a:lvl3pPr marL="1217543" indent="0">
              <a:buNone/>
              <a:defRPr sz="2133">
                <a:solidFill>
                  <a:schemeClr val="tx1">
                    <a:tint val="75000"/>
                  </a:schemeClr>
                </a:solidFill>
              </a:defRPr>
            </a:lvl3pPr>
            <a:lvl4pPr marL="1826313" indent="0">
              <a:buNone/>
              <a:defRPr sz="1867">
                <a:solidFill>
                  <a:schemeClr val="tx1">
                    <a:tint val="75000"/>
                  </a:schemeClr>
                </a:solidFill>
              </a:defRPr>
            </a:lvl4pPr>
            <a:lvl5pPr marL="2435084" indent="0">
              <a:buNone/>
              <a:defRPr sz="1867">
                <a:solidFill>
                  <a:schemeClr val="tx1">
                    <a:tint val="75000"/>
                  </a:schemeClr>
                </a:solidFill>
              </a:defRPr>
            </a:lvl5pPr>
            <a:lvl6pPr marL="3043855" indent="0">
              <a:buNone/>
              <a:defRPr sz="1867">
                <a:solidFill>
                  <a:schemeClr val="tx1">
                    <a:tint val="75000"/>
                  </a:schemeClr>
                </a:solidFill>
              </a:defRPr>
            </a:lvl6pPr>
            <a:lvl7pPr marL="3652626" indent="0">
              <a:buNone/>
              <a:defRPr sz="1867">
                <a:solidFill>
                  <a:schemeClr val="tx1">
                    <a:tint val="75000"/>
                  </a:schemeClr>
                </a:solidFill>
              </a:defRPr>
            </a:lvl7pPr>
            <a:lvl8pPr marL="4261397" indent="0">
              <a:buNone/>
              <a:defRPr sz="1867">
                <a:solidFill>
                  <a:schemeClr val="tx1">
                    <a:tint val="75000"/>
                  </a:schemeClr>
                </a:solidFill>
              </a:defRPr>
            </a:lvl8pPr>
            <a:lvl9pPr marL="487016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66790985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975466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54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7891974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54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131995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8D364F66-B330-45D9-9FF3-FECDD316C39E}"/>
              </a:ext>
            </a:extLst>
          </p:cNvPr>
          <p:cNvPicPr>
            <a:picLocks noChangeAspect="1"/>
          </p:cNvPicPr>
          <p:nvPr userDrawn="1"/>
        </p:nvPicPr>
        <p:blipFill>
          <a:blip r:embed="rId3"/>
          <a:stretch>
            <a:fillRect/>
          </a:stretch>
        </p:blipFill>
        <p:spPr>
          <a:xfrm>
            <a:off x="10817" y="0"/>
            <a:ext cx="12170365" cy="6858000"/>
          </a:xfrm>
          <a:prstGeom prst="rect">
            <a:avLst/>
          </a:prstGeom>
        </p:spPr>
      </p:pic>
    </p:spTree>
    <p:extLst>
      <p:ext uri="{BB962C8B-B14F-4D97-AF65-F5344CB8AC3E}">
        <p14:creationId xmlns:p14="http://schemas.microsoft.com/office/powerpoint/2010/main" val="100229803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54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40562315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95730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70" indent="0">
              <a:buNone/>
              <a:defRPr sz="3733"/>
            </a:lvl2pPr>
            <a:lvl3pPr marL="1217543" indent="0">
              <a:buNone/>
              <a:defRPr sz="3200"/>
            </a:lvl3pPr>
            <a:lvl4pPr marL="1826313" indent="0">
              <a:buNone/>
              <a:defRPr sz="2667"/>
            </a:lvl4pPr>
            <a:lvl5pPr marL="2435084" indent="0">
              <a:buNone/>
              <a:defRPr sz="2667"/>
            </a:lvl5pPr>
            <a:lvl6pPr marL="3043855" indent="0">
              <a:buNone/>
              <a:defRPr sz="2667"/>
            </a:lvl6pPr>
            <a:lvl7pPr marL="3652626" indent="0">
              <a:buNone/>
              <a:defRPr sz="2667"/>
            </a:lvl7pPr>
            <a:lvl8pPr marL="4261397" indent="0">
              <a:buNone/>
              <a:defRPr sz="2667"/>
            </a:lvl8pPr>
            <a:lvl9pPr marL="487016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8482738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9503124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5677718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8770" indent="0" algn="ctr">
              <a:buNone/>
              <a:defRPr>
                <a:solidFill>
                  <a:schemeClr val="tx1">
                    <a:tint val="75000"/>
                  </a:schemeClr>
                </a:solidFill>
              </a:defRPr>
            </a:lvl2pPr>
            <a:lvl3pPr marL="1217543" indent="0" algn="ctr">
              <a:buNone/>
              <a:defRPr>
                <a:solidFill>
                  <a:schemeClr val="tx1">
                    <a:tint val="75000"/>
                  </a:schemeClr>
                </a:solidFill>
              </a:defRPr>
            </a:lvl3pPr>
            <a:lvl4pPr marL="1826313" indent="0" algn="ctr">
              <a:buNone/>
              <a:defRPr>
                <a:solidFill>
                  <a:schemeClr val="tx1">
                    <a:tint val="75000"/>
                  </a:schemeClr>
                </a:solidFill>
              </a:defRPr>
            </a:lvl4pPr>
            <a:lvl5pPr marL="2435084" indent="0" algn="ctr">
              <a:buNone/>
              <a:defRPr>
                <a:solidFill>
                  <a:schemeClr val="tx1">
                    <a:tint val="75000"/>
                  </a:schemeClr>
                </a:solidFill>
              </a:defRPr>
            </a:lvl5pPr>
            <a:lvl6pPr marL="3043855" indent="0" algn="ctr">
              <a:buNone/>
              <a:defRPr>
                <a:solidFill>
                  <a:schemeClr val="tx1">
                    <a:tint val="75000"/>
                  </a:schemeClr>
                </a:solidFill>
              </a:defRPr>
            </a:lvl6pPr>
            <a:lvl7pPr marL="3652626" indent="0" algn="ctr">
              <a:buNone/>
              <a:defRPr>
                <a:solidFill>
                  <a:schemeClr val="tx1">
                    <a:tint val="75000"/>
                  </a:schemeClr>
                </a:solidFill>
              </a:defRPr>
            </a:lvl7pPr>
            <a:lvl8pPr marL="4261397" indent="0" algn="ctr">
              <a:buNone/>
              <a:defRPr>
                <a:solidFill>
                  <a:schemeClr val="tx1">
                    <a:tint val="75000"/>
                  </a:schemeClr>
                </a:solidFill>
              </a:defRPr>
            </a:lvl8pPr>
            <a:lvl9pPr marL="487016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5741289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15545574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8770" indent="0">
              <a:buNone/>
              <a:defRPr sz="2400">
                <a:solidFill>
                  <a:schemeClr val="tx1">
                    <a:tint val="75000"/>
                  </a:schemeClr>
                </a:solidFill>
              </a:defRPr>
            </a:lvl2pPr>
            <a:lvl3pPr marL="1217543" indent="0">
              <a:buNone/>
              <a:defRPr sz="2133">
                <a:solidFill>
                  <a:schemeClr val="tx1">
                    <a:tint val="75000"/>
                  </a:schemeClr>
                </a:solidFill>
              </a:defRPr>
            </a:lvl3pPr>
            <a:lvl4pPr marL="1826313" indent="0">
              <a:buNone/>
              <a:defRPr sz="1867">
                <a:solidFill>
                  <a:schemeClr val="tx1">
                    <a:tint val="75000"/>
                  </a:schemeClr>
                </a:solidFill>
              </a:defRPr>
            </a:lvl4pPr>
            <a:lvl5pPr marL="2435084" indent="0">
              <a:buNone/>
              <a:defRPr sz="1867">
                <a:solidFill>
                  <a:schemeClr val="tx1">
                    <a:tint val="75000"/>
                  </a:schemeClr>
                </a:solidFill>
              </a:defRPr>
            </a:lvl5pPr>
            <a:lvl6pPr marL="3043855" indent="0">
              <a:buNone/>
              <a:defRPr sz="1867">
                <a:solidFill>
                  <a:schemeClr val="tx1">
                    <a:tint val="75000"/>
                  </a:schemeClr>
                </a:solidFill>
              </a:defRPr>
            </a:lvl6pPr>
            <a:lvl7pPr marL="3652626" indent="0">
              <a:buNone/>
              <a:defRPr sz="1867">
                <a:solidFill>
                  <a:schemeClr val="tx1">
                    <a:tint val="75000"/>
                  </a:schemeClr>
                </a:solidFill>
              </a:defRPr>
            </a:lvl7pPr>
            <a:lvl8pPr marL="4261397" indent="0">
              <a:buNone/>
              <a:defRPr sz="1867">
                <a:solidFill>
                  <a:schemeClr val="tx1">
                    <a:tint val="75000"/>
                  </a:schemeClr>
                </a:solidFill>
              </a:defRPr>
            </a:lvl8pPr>
            <a:lvl9pPr marL="4870168" indent="0">
              <a:buNone/>
              <a:defRPr sz="1867">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7692222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306425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373" y="1535113"/>
            <a:ext cx="5389033" cy="639763"/>
          </a:xfrm>
        </p:spPr>
        <p:txBody>
          <a:bodyPr anchor="b"/>
          <a:lstStyle>
            <a:lvl1pPr marL="0" indent="0">
              <a:buNone/>
              <a:defRPr sz="3200" b="1"/>
            </a:lvl1pPr>
            <a:lvl2pPr marL="608770" indent="0">
              <a:buNone/>
              <a:defRPr sz="2667" b="1"/>
            </a:lvl2pPr>
            <a:lvl3pPr marL="1217543" indent="0">
              <a:buNone/>
              <a:defRPr sz="2400" b="1"/>
            </a:lvl3pPr>
            <a:lvl4pPr marL="1826313" indent="0">
              <a:buNone/>
              <a:defRPr sz="2133" b="1"/>
            </a:lvl4pPr>
            <a:lvl5pPr marL="2435084" indent="0">
              <a:buNone/>
              <a:defRPr sz="2133" b="1"/>
            </a:lvl5pPr>
            <a:lvl6pPr marL="3043855" indent="0">
              <a:buNone/>
              <a:defRPr sz="2133" b="1"/>
            </a:lvl6pPr>
            <a:lvl7pPr marL="3652626" indent="0">
              <a:buNone/>
              <a:defRPr sz="2133" b="1"/>
            </a:lvl7pPr>
            <a:lvl8pPr marL="4261397" indent="0">
              <a:buNone/>
              <a:defRPr sz="2133" b="1"/>
            </a:lvl8pPr>
            <a:lvl9pPr marL="4870168" indent="0">
              <a:buNone/>
              <a:defRPr sz="2133" b="1"/>
            </a:lvl9pPr>
          </a:lstStyle>
          <a:p>
            <a:pPr lvl="0"/>
            <a:r>
              <a:rPr lang="en-US" smtClean="0"/>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217543"/>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620246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1A7DAA0B-7DB3-43F4-A7E7-8E92AB067301}"/>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7" name="Picture 6">
            <a:extLst>
              <a:ext uri="{FF2B5EF4-FFF2-40B4-BE49-F238E27FC236}">
                <a16:creationId xmlns:a16="http://schemas.microsoft.com/office/drawing/2014/main" xmlns="" id="{0328239F-9A2E-4432-ABD8-8BBC2D7CDA61}"/>
              </a:ext>
            </a:extLst>
          </p:cNvPr>
          <p:cNvPicPr>
            <a:picLocks noChangeAspect="1"/>
          </p:cNvPicPr>
          <p:nvPr userDrawn="1"/>
        </p:nvPicPr>
        <p:blipFill>
          <a:blip r:embed="rId3"/>
          <a:stretch>
            <a:fillRect/>
          </a:stretch>
        </p:blipFill>
        <p:spPr>
          <a:xfrm>
            <a:off x="915069" y="1612600"/>
            <a:ext cx="10687214" cy="3145809"/>
          </a:xfrm>
          <a:prstGeom prst="rect">
            <a:avLst/>
          </a:prstGeom>
        </p:spPr>
      </p:pic>
      <p:grpSp>
        <p:nvGrpSpPr>
          <p:cNvPr id="4" name="1">
            <a:extLst>
              <a:ext uri="{FF2B5EF4-FFF2-40B4-BE49-F238E27FC236}">
                <a16:creationId xmlns:a16="http://schemas.microsoft.com/office/drawing/2014/main" xmlns="" id="{32EED100-FCC6-4FF3-B782-F0723724E4CB}"/>
              </a:ext>
            </a:extLst>
          </p:cNvPr>
          <p:cNvGrpSpPr/>
          <p:nvPr userDrawn="1"/>
        </p:nvGrpSpPr>
        <p:grpSpPr>
          <a:xfrm>
            <a:off x="563668" y="827091"/>
            <a:ext cx="5329624" cy="5203817"/>
            <a:chOff x="-1024350" y="370345"/>
            <a:chExt cx="6644500" cy="6487655"/>
          </a:xfrm>
        </p:grpSpPr>
        <p:sp>
          <p:nvSpPr>
            <p:cNvPr id="5" name="Oval 4">
              <a:extLst>
                <a:ext uri="{FF2B5EF4-FFF2-40B4-BE49-F238E27FC236}">
                  <a16:creationId xmlns:a16="http://schemas.microsoft.com/office/drawing/2014/main" xmlns="" id="{F42DC279-21C3-4C8D-B540-BA1C90C60C29}"/>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6" name="Oval 5">
              <a:extLst>
                <a:ext uri="{FF2B5EF4-FFF2-40B4-BE49-F238E27FC236}">
                  <a16:creationId xmlns:a16="http://schemas.microsoft.com/office/drawing/2014/main" xmlns="" id="{72D4366E-9B56-49D6-8C4D-2FB1781AA199}"/>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8" name="Oval 5">
              <a:extLst>
                <a:ext uri="{FF2B5EF4-FFF2-40B4-BE49-F238E27FC236}">
                  <a16:creationId xmlns:a16="http://schemas.microsoft.com/office/drawing/2014/main" xmlns="" id="{C0A319D8-B0E1-4168-AA46-E5855F2729AE}"/>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9" name="Oval 8">
              <a:extLst>
                <a:ext uri="{FF2B5EF4-FFF2-40B4-BE49-F238E27FC236}">
                  <a16:creationId xmlns:a16="http://schemas.microsoft.com/office/drawing/2014/main" xmlns="" id="{659231DD-1322-4C93-B8E0-30AEF5250C36}"/>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0" name="Picture 9" descr="Graphical user interface&#10;&#10;Description automatically generated with medium confidence">
            <a:extLst>
              <a:ext uri="{FF2B5EF4-FFF2-40B4-BE49-F238E27FC236}">
                <a16:creationId xmlns:a16="http://schemas.microsoft.com/office/drawing/2014/main" xmlns="" id="{131D23D2-C33F-4192-B67D-C5CC590D6E9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16491" r="16130" b="16160"/>
          <a:stretch/>
        </p:blipFill>
        <p:spPr>
          <a:xfrm>
            <a:off x="1827225" y="1788385"/>
            <a:ext cx="2903678" cy="2553196"/>
          </a:xfrm>
          <a:prstGeom prst="rect">
            <a:avLst/>
          </a:prstGeom>
        </p:spPr>
      </p:pic>
    </p:spTree>
    <p:extLst>
      <p:ext uri="{BB962C8B-B14F-4D97-AF65-F5344CB8AC3E}">
        <p14:creationId xmlns:p14="http://schemas.microsoft.com/office/powerpoint/2010/main" val="30857338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750" fill="hold"/>
                                        <p:tgtEl>
                                          <p:spTgt spid="7"/>
                                        </p:tgtEl>
                                        <p:attrNameLst>
                                          <p:attrName>ppt_w</p:attrName>
                                        </p:attrNameLst>
                                      </p:cBhvr>
                                      <p:tavLst>
                                        <p:tav tm="0">
                                          <p:val>
                                            <p:fltVal val="0"/>
                                          </p:val>
                                        </p:tav>
                                        <p:tav tm="100000">
                                          <p:val>
                                            <p:strVal val="#ppt_w"/>
                                          </p:val>
                                        </p:tav>
                                      </p:tavLst>
                                    </p:anim>
                                    <p:anim calcmode="lin" valueType="num">
                                      <p:cBhvr>
                                        <p:cTn id="8" dur="750" fill="hold"/>
                                        <p:tgtEl>
                                          <p:spTgt spid="7"/>
                                        </p:tgtEl>
                                        <p:attrNameLst>
                                          <p:attrName>ppt_h</p:attrName>
                                        </p:attrNameLst>
                                      </p:cBhvr>
                                      <p:tavLst>
                                        <p:tav tm="0">
                                          <p:val>
                                            <p:fltVal val="0"/>
                                          </p:val>
                                        </p:tav>
                                        <p:tav tm="100000">
                                          <p:val>
                                            <p:strVal val="#ppt_h"/>
                                          </p:val>
                                        </p:tav>
                                      </p:tavLst>
                                    </p:anim>
                                    <p:animEffect transition="in" filter="fade">
                                      <p:cBhvr>
                                        <p:cTn id="9" dur="750"/>
                                        <p:tgtEl>
                                          <p:spTgt spid="7"/>
                                        </p:tgtEl>
                                      </p:cBhvr>
                                    </p:animEffect>
                                  </p:childTnLst>
                                </p:cTn>
                              </p:par>
                              <p:par>
                                <p:cTn id="10" presetID="31"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par>
                          <p:cTn id="16" fill="hold">
                            <p:stCondLst>
                              <p:cond delay="1000"/>
                            </p:stCondLst>
                            <p:childTnLst>
                              <p:par>
                                <p:cTn id="17" presetID="31"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1000" fill="hold"/>
                                        <p:tgtEl>
                                          <p:spTgt spid="10"/>
                                        </p:tgtEl>
                                        <p:attrNameLst>
                                          <p:attrName>ppt_w</p:attrName>
                                        </p:attrNameLst>
                                      </p:cBhvr>
                                      <p:tavLst>
                                        <p:tav tm="0">
                                          <p:val>
                                            <p:fltVal val="0"/>
                                          </p:val>
                                        </p:tav>
                                        <p:tav tm="100000">
                                          <p:val>
                                            <p:strVal val="#ppt_w"/>
                                          </p:val>
                                        </p:tav>
                                      </p:tavLst>
                                    </p:anim>
                                    <p:anim calcmode="lin" valueType="num">
                                      <p:cBhvr>
                                        <p:cTn id="20" dur="1000" fill="hold"/>
                                        <p:tgtEl>
                                          <p:spTgt spid="10"/>
                                        </p:tgtEl>
                                        <p:attrNameLst>
                                          <p:attrName>ppt_h</p:attrName>
                                        </p:attrNameLst>
                                      </p:cBhvr>
                                      <p:tavLst>
                                        <p:tav tm="0">
                                          <p:val>
                                            <p:fltVal val="0"/>
                                          </p:val>
                                        </p:tav>
                                        <p:tav tm="100000">
                                          <p:val>
                                            <p:strVal val="#ppt_h"/>
                                          </p:val>
                                        </p:tav>
                                      </p:tavLst>
                                    </p:anim>
                                    <p:anim calcmode="lin" valueType="num">
                                      <p:cBhvr>
                                        <p:cTn id="21" dur="1000" fill="hold"/>
                                        <p:tgtEl>
                                          <p:spTgt spid="10"/>
                                        </p:tgtEl>
                                        <p:attrNameLst>
                                          <p:attrName>style.rotation</p:attrName>
                                        </p:attrNameLst>
                                      </p:cBhvr>
                                      <p:tavLst>
                                        <p:tav tm="0">
                                          <p:val>
                                            <p:fltVal val="90"/>
                                          </p:val>
                                        </p:tav>
                                        <p:tav tm="100000">
                                          <p:val>
                                            <p:fltVal val="0"/>
                                          </p:val>
                                        </p:tav>
                                      </p:tavLst>
                                    </p:anim>
                                    <p:animEffect transition="in" filter="fade">
                                      <p:cBhvr>
                                        <p:cTn id="22"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217543"/>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2335294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217543"/>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1374918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49"/>
            <a:ext cx="4011084" cy="1162051"/>
          </a:xfrm>
        </p:spPr>
        <p:txBody>
          <a:bodyPr anchor="b"/>
          <a:lstStyle>
            <a:lvl1pPr algn="l">
              <a:defRPr sz="2667" b="1"/>
            </a:lvl1pPr>
          </a:lstStyle>
          <a:p>
            <a:r>
              <a:rPr lang="en-US" smtClean="0"/>
              <a:t>Click to edit Master title style</a:t>
            </a:r>
            <a:endParaRPr lang="en-US"/>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6" y="1435106"/>
            <a:ext cx="4011084" cy="46910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7281426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8770" indent="0">
              <a:buNone/>
              <a:defRPr sz="3733"/>
            </a:lvl2pPr>
            <a:lvl3pPr marL="1217543" indent="0">
              <a:buNone/>
              <a:defRPr sz="3200"/>
            </a:lvl3pPr>
            <a:lvl4pPr marL="1826313" indent="0">
              <a:buNone/>
              <a:defRPr sz="2667"/>
            </a:lvl4pPr>
            <a:lvl5pPr marL="2435084" indent="0">
              <a:buNone/>
              <a:defRPr sz="2667"/>
            </a:lvl5pPr>
            <a:lvl6pPr marL="3043855" indent="0">
              <a:buNone/>
              <a:defRPr sz="2667"/>
            </a:lvl6pPr>
            <a:lvl7pPr marL="3652626" indent="0">
              <a:buNone/>
              <a:defRPr sz="2667"/>
            </a:lvl7pPr>
            <a:lvl8pPr marL="4261397" indent="0">
              <a:buNone/>
              <a:defRPr sz="2667"/>
            </a:lvl8pPr>
            <a:lvl9pPr marL="4870168" indent="0">
              <a:buNone/>
              <a:defRPr sz="2667"/>
            </a:lvl9pPr>
          </a:lstStyle>
          <a:p>
            <a:endParaRPr lang="en-US"/>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867"/>
            </a:lvl1pPr>
            <a:lvl2pPr marL="608770" indent="0">
              <a:buNone/>
              <a:defRPr sz="1600"/>
            </a:lvl2pPr>
            <a:lvl3pPr marL="1217543" indent="0">
              <a:buNone/>
              <a:defRPr sz="1333"/>
            </a:lvl3pPr>
            <a:lvl4pPr marL="1826313" indent="0">
              <a:buNone/>
              <a:defRPr sz="1200"/>
            </a:lvl4pPr>
            <a:lvl5pPr marL="2435084" indent="0">
              <a:buNone/>
              <a:defRPr sz="1200"/>
            </a:lvl5pPr>
            <a:lvl6pPr marL="3043855" indent="0">
              <a:buNone/>
              <a:defRPr sz="1200"/>
            </a:lvl6pPr>
            <a:lvl7pPr marL="3652626" indent="0">
              <a:buNone/>
              <a:defRPr sz="1200"/>
            </a:lvl7pPr>
            <a:lvl8pPr marL="4261397" indent="0">
              <a:buNone/>
              <a:defRPr sz="1200"/>
            </a:lvl8pPr>
            <a:lvl9pPr marL="4870168"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217543"/>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94099468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68490965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217543"/>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3133277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11BF0339-F33C-49D4-828C-34D29CC68D76}"/>
              </a:ext>
            </a:extLst>
          </p:cNvPr>
          <p:cNvPicPr>
            <a:picLocks noChangeAspect="1"/>
          </p:cNvPicPr>
          <p:nvPr userDrawn="1"/>
        </p:nvPicPr>
        <p:blipFill>
          <a:blip r:embed="rId2"/>
          <a:stretch>
            <a:fillRect/>
          </a:stretch>
        </p:blipFill>
        <p:spPr>
          <a:xfrm>
            <a:off x="10817" y="0"/>
            <a:ext cx="12170365" cy="6858000"/>
          </a:xfrm>
          <a:prstGeom prst="rect">
            <a:avLst/>
          </a:prstGeom>
        </p:spPr>
      </p:pic>
      <p:sp>
        <p:nvSpPr>
          <p:cNvPr id="7" name="9">
            <a:extLst>
              <a:ext uri="{FF2B5EF4-FFF2-40B4-BE49-F238E27FC236}">
                <a16:creationId xmlns:a16="http://schemas.microsoft.com/office/drawing/2014/main" xmlns="" id="{BAA50BD4-55AC-4F33-890A-729EE2AD2467}"/>
              </a:ext>
            </a:extLst>
          </p:cNvPr>
          <p:cNvSpPr/>
          <p:nvPr userDrawn="1"/>
        </p:nvSpPr>
        <p:spPr>
          <a:xfrm>
            <a:off x="495300" y="782291"/>
            <a:ext cx="11201400" cy="227194"/>
          </a:xfrm>
          <a:prstGeom prst="trapezoid">
            <a:avLst>
              <a:gd name="adj" fmla="val 47920"/>
            </a:avLst>
          </a:prstGeom>
          <a:solidFill>
            <a:srgbClr val="B8CCD5"/>
          </a:solidFill>
          <a:ln>
            <a:noFill/>
          </a:ln>
          <a:effectLst>
            <a:reflection blurRad="6350" stA="50000" endA="300" endPos="38500" dist="50800" dir="5400000" sy="-100000" algn="bl" rotWithShape="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rgbClr val="9491F5"/>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xmlns="" id="{DF75B021-21CA-43A5-992E-B0FE6EC9CD55}"/>
              </a:ext>
            </a:extLst>
          </p:cNvPr>
          <p:cNvPicPr>
            <a:picLocks noChangeAspect="1"/>
          </p:cNvPicPr>
          <p:nvPr userDrawn="1"/>
        </p:nvPicPr>
        <p:blipFill>
          <a:blip r:embed="rId3"/>
          <a:stretch>
            <a:fillRect/>
          </a:stretch>
        </p:blipFill>
        <p:spPr>
          <a:xfrm>
            <a:off x="495300" y="100484"/>
            <a:ext cx="4087210" cy="1064767"/>
          </a:xfrm>
          <a:prstGeom prst="rect">
            <a:avLst/>
          </a:prstGeom>
        </p:spPr>
      </p:pic>
      <p:pic>
        <p:nvPicPr>
          <p:cNvPr id="9" name="Picture 8" descr="Graphical user interface&#10;&#10;Description automatically generated with medium confidence">
            <a:extLst>
              <a:ext uri="{FF2B5EF4-FFF2-40B4-BE49-F238E27FC236}">
                <a16:creationId xmlns:a16="http://schemas.microsoft.com/office/drawing/2014/main" xmlns="" id="{630F5037-A932-4E1F-AB48-DF361F8F13E4}"/>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16491" r="16130" b="16160"/>
          <a:stretch/>
        </p:blipFill>
        <p:spPr>
          <a:xfrm>
            <a:off x="10671349" y="239257"/>
            <a:ext cx="875959" cy="770228"/>
          </a:xfrm>
          <a:prstGeom prst="rect">
            <a:avLst/>
          </a:prstGeom>
        </p:spPr>
      </p:pic>
    </p:spTree>
    <p:extLst>
      <p:ext uri="{BB962C8B-B14F-4D97-AF65-F5344CB8AC3E}">
        <p14:creationId xmlns:p14="http://schemas.microsoft.com/office/powerpoint/2010/main" val="343964277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xmlns="" id="{647A8FF8-2265-4541-9D9F-3532D202FDA3}"/>
              </a:ext>
            </a:extLst>
          </p:cNvPr>
          <p:cNvPicPr>
            <a:picLocks noChangeAspect="1"/>
          </p:cNvPicPr>
          <p:nvPr userDrawn="1"/>
        </p:nvPicPr>
        <p:blipFill>
          <a:blip r:embed="rId2"/>
          <a:stretch>
            <a:fillRect/>
          </a:stretch>
        </p:blipFill>
        <p:spPr>
          <a:xfrm>
            <a:off x="10817" y="0"/>
            <a:ext cx="12170365" cy="6858000"/>
          </a:xfrm>
          <a:prstGeom prst="rect">
            <a:avLst/>
          </a:prstGeom>
        </p:spPr>
      </p:pic>
      <p:pic>
        <p:nvPicPr>
          <p:cNvPr id="10" name="7">
            <a:extLst>
              <a:ext uri="{FF2B5EF4-FFF2-40B4-BE49-F238E27FC236}">
                <a16:creationId xmlns:a16="http://schemas.microsoft.com/office/drawing/2014/main" xmlns="" id="{358239B8-CE8F-4A4C-8C44-35AFAB606D9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3965223" y="-1135278"/>
            <a:ext cx="4892974" cy="8475468"/>
          </a:xfrm>
          <a:prstGeom prst="rect">
            <a:avLst/>
          </a:prstGeom>
        </p:spPr>
      </p:pic>
      <p:pic>
        <p:nvPicPr>
          <p:cNvPr id="13" name="16">
            <a:extLst>
              <a:ext uri="{FF2B5EF4-FFF2-40B4-BE49-F238E27FC236}">
                <a16:creationId xmlns:a16="http://schemas.microsoft.com/office/drawing/2014/main" xmlns="" id="{B5E3A6F7-1407-4660-90BD-15DDD79EE4AE}"/>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22584" t="51206" r="68211" b="25883"/>
          <a:stretch>
            <a:fillRect/>
          </a:stretch>
        </p:blipFill>
        <p:spPr>
          <a:xfrm>
            <a:off x="7509398" y="4720549"/>
            <a:ext cx="960199" cy="1521353"/>
          </a:xfrm>
          <a:prstGeom prst="rect">
            <a:avLst/>
          </a:prstGeom>
        </p:spPr>
      </p:pic>
      <p:grpSp>
        <p:nvGrpSpPr>
          <p:cNvPr id="20" name="14">
            <a:extLst>
              <a:ext uri="{FF2B5EF4-FFF2-40B4-BE49-F238E27FC236}">
                <a16:creationId xmlns:a16="http://schemas.microsoft.com/office/drawing/2014/main" xmlns="" id="{3FB0C1CF-7722-4EE9-88D5-0554AB2234A4}"/>
              </a:ext>
            </a:extLst>
          </p:cNvPr>
          <p:cNvGrpSpPr/>
          <p:nvPr userDrawn="1"/>
        </p:nvGrpSpPr>
        <p:grpSpPr>
          <a:xfrm>
            <a:off x="8186569" y="3700632"/>
            <a:ext cx="4010210" cy="3234230"/>
            <a:chOff x="7335072" y="2956015"/>
            <a:chExt cx="5111893" cy="3993291"/>
          </a:xfrm>
        </p:grpSpPr>
        <p:pic>
          <p:nvPicPr>
            <p:cNvPr id="21" name="11">
              <a:extLst>
                <a:ext uri="{FF2B5EF4-FFF2-40B4-BE49-F238E27FC236}">
                  <a16:creationId xmlns:a16="http://schemas.microsoft.com/office/drawing/2014/main" xmlns="" id="{CA046368-1D54-499C-A767-3B5E5CA65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5072" y="2956015"/>
              <a:ext cx="5111893" cy="3993291"/>
            </a:xfrm>
            <a:prstGeom prst="rect">
              <a:avLst/>
            </a:prstGeom>
          </p:spPr>
        </p:pic>
        <p:pic>
          <p:nvPicPr>
            <p:cNvPr id="22" name="12">
              <a:extLst>
                <a:ext uri="{FF2B5EF4-FFF2-40B4-BE49-F238E27FC236}">
                  <a16:creationId xmlns:a16="http://schemas.microsoft.com/office/drawing/2014/main" xmlns="" id="{6F00A50D-3E0B-49A4-B1F3-5367ED81055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2984" t="6700" r="53507" b="61752"/>
            <a:stretch>
              <a:fillRect/>
            </a:stretch>
          </p:blipFill>
          <p:spPr>
            <a:xfrm>
              <a:off x="10210210" y="3405440"/>
              <a:ext cx="900242" cy="1338413"/>
            </a:xfrm>
            <a:prstGeom prst="rect">
              <a:avLst/>
            </a:prstGeom>
          </p:spPr>
        </p:pic>
      </p:grpSp>
      <p:pic>
        <p:nvPicPr>
          <p:cNvPr id="23" name="Picture 22">
            <a:extLst>
              <a:ext uri="{FF2B5EF4-FFF2-40B4-BE49-F238E27FC236}">
                <a16:creationId xmlns:a16="http://schemas.microsoft.com/office/drawing/2014/main" xmlns="" id="{82550BAD-09AF-4A98-9F1A-CC1974D7128D}"/>
              </a:ext>
            </a:extLst>
          </p:cNvPr>
          <p:cNvPicPr>
            <a:picLocks noChangeAspect="1"/>
          </p:cNvPicPr>
          <p:nvPr userDrawn="1"/>
        </p:nvPicPr>
        <p:blipFill>
          <a:blip r:embed="rId7"/>
          <a:stretch>
            <a:fillRect/>
          </a:stretch>
        </p:blipFill>
        <p:spPr>
          <a:xfrm>
            <a:off x="3635507" y="1387152"/>
            <a:ext cx="5492972" cy="3535986"/>
          </a:xfrm>
          <a:prstGeom prst="rect">
            <a:avLst/>
          </a:prstGeom>
        </p:spPr>
      </p:pic>
      <p:grpSp>
        <p:nvGrpSpPr>
          <p:cNvPr id="11" name="1">
            <a:extLst>
              <a:ext uri="{FF2B5EF4-FFF2-40B4-BE49-F238E27FC236}">
                <a16:creationId xmlns:a16="http://schemas.microsoft.com/office/drawing/2014/main" xmlns="" id="{6A619278-F56B-4404-AFB3-33902E058097}"/>
              </a:ext>
            </a:extLst>
          </p:cNvPr>
          <p:cNvGrpSpPr/>
          <p:nvPr userDrawn="1"/>
        </p:nvGrpSpPr>
        <p:grpSpPr>
          <a:xfrm>
            <a:off x="68422" y="3111177"/>
            <a:ext cx="3312420" cy="3234230"/>
            <a:chOff x="-1024350" y="370345"/>
            <a:chExt cx="6644500" cy="6487655"/>
          </a:xfrm>
        </p:grpSpPr>
        <p:sp>
          <p:nvSpPr>
            <p:cNvPr id="14" name="Oval 13">
              <a:extLst>
                <a:ext uri="{FF2B5EF4-FFF2-40B4-BE49-F238E27FC236}">
                  <a16:creationId xmlns:a16="http://schemas.microsoft.com/office/drawing/2014/main" xmlns="" id="{3D584962-958E-4711-81C6-6C940F1AE0C7}"/>
                </a:ext>
              </a:extLst>
            </p:cNvPr>
            <p:cNvSpPr/>
            <p:nvPr/>
          </p:nvSpPr>
          <p:spPr>
            <a:xfrm>
              <a:off x="-608980" y="370345"/>
              <a:ext cx="5873432" cy="5873432"/>
            </a:xfrm>
            <a:prstGeom prst="ellipse">
              <a:avLst/>
            </a:prstGeom>
            <a:solidFill>
              <a:srgbClr val="00C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5" name="Oval 14">
              <a:extLst>
                <a:ext uri="{FF2B5EF4-FFF2-40B4-BE49-F238E27FC236}">
                  <a16:creationId xmlns:a16="http://schemas.microsoft.com/office/drawing/2014/main" xmlns="" id="{FC9AF3C2-604C-4863-9F3A-8EB24E4BD866}"/>
                </a:ext>
              </a:extLst>
            </p:cNvPr>
            <p:cNvSpPr/>
            <p:nvPr/>
          </p:nvSpPr>
          <p:spPr>
            <a:xfrm>
              <a:off x="-1024350" y="984568"/>
              <a:ext cx="5873432" cy="5873432"/>
            </a:xfrm>
            <a:prstGeom prst="ellipse">
              <a:avLst/>
            </a:prstGeom>
            <a:noFill/>
            <a:ln>
              <a:solidFill>
                <a:srgbClr val="FEBF0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6" name="Oval 5">
              <a:extLst>
                <a:ext uri="{FF2B5EF4-FFF2-40B4-BE49-F238E27FC236}">
                  <a16:creationId xmlns:a16="http://schemas.microsoft.com/office/drawing/2014/main" xmlns="" id="{E8C502C4-FF05-4039-8A96-2F03DC1A327B}"/>
                </a:ext>
              </a:extLst>
            </p:cNvPr>
            <p:cNvSpPr/>
            <p:nvPr/>
          </p:nvSpPr>
          <p:spPr>
            <a:xfrm>
              <a:off x="-253282" y="711399"/>
              <a:ext cx="5162036" cy="5162034"/>
            </a:xfrm>
            <a:prstGeom prst="ellipse">
              <a:avLst/>
            </a:prstGeom>
            <a:solidFill>
              <a:srgbClr val="9BE7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cs typeface="+mn-ea"/>
                <a:sym typeface="+mn-lt"/>
              </a:endParaRPr>
            </a:p>
          </p:txBody>
        </p:sp>
        <p:sp>
          <p:nvSpPr>
            <p:cNvPr id="17" name="Oval 16">
              <a:extLst>
                <a:ext uri="{FF2B5EF4-FFF2-40B4-BE49-F238E27FC236}">
                  <a16:creationId xmlns:a16="http://schemas.microsoft.com/office/drawing/2014/main" xmlns="" id="{83639142-197E-475E-9192-6020E3F70CC2}"/>
                </a:ext>
              </a:extLst>
            </p:cNvPr>
            <p:cNvSpPr/>
            <p:nvPr/>
          </p:nvSpPr>
          <p:spPr>
            <a:xfrm>
              <a:off x="3564590" y="3689816"/>
              <a:ext cx="2055560" cy="2055559"/>
            </a:xfrm>
            <a:prstGeom prst="ellipse">
              <a:avLst/>
            </a:prstGeom>
            <a:solidFill>
              <a:srgbClr val="FEBF07">
                <a:alpha val="4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grpSp>
      <p:pic>
        <p:nvPicPr>
          <p:cNvPr id="18" name="Picture 17" descr="Graphical user interface&#10;&#10;Description automatically generated with medium confidence">
            <a:extLst>
              <a:ext uri="{FF2B5EF4-FFF2-40B4-BE49-F238E27FC236}">
                <a16:creationId xmlns:a16="http://schemas.microsoft.com/office/drawing/2014/main" xmlns="" id="{C1398430-C33E-4B7E-A0FB-022B197CA0AE}"/>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16491" r="16130" b="16160"/>
          <a:stretch/>
        </p:blipFill>
        <p:spPr>
          <a:xfrm>
            <a:off x="732035" y="3534846"/>
            <a:ext cx="2036306" cy="1790518"/>
          </a:xfrm>
          <a:prstGeom prst="rect">
            <a:avLst/>
          </a:prstGeom>
        </p:spPr>
      </p:pic>
    </p:spTree>
    <p:extLst>
      <p:ext uri="{BB962C8B-B14F-4D97-AF65-F5344CB8AC3E}">
        <p14:creationId xmlns:p14="http://schemas.microsoft.com/office/powerpoint/2010/main" val="2781568225"/>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par>
                          <p:cTn id="11" fill="hold">
                            <p:stCondLst>
                              <p:cond delay="1000"/>
                            </p:stCondLst>
                            <p:childTnLst>
                              <p:par>
                                <p:cTn id="12" presetID="31"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1000" fill="hold"/>
                                        <p:tgtEl>
                                          <p:spTgt spid="18"/>
                                        </p:tgtEl>
                                        <p:attrNameLst>
                                          <p:attrName>ppt_w</p:attrName>
                                        </p:attrNameLst>
                                      </p:cBhvr>
                                      <p:tavLst>
                                        <p:tav tm="0">
                                          <p:val>
                                            <p:fltVal val="0"/>
                                          </p:val>
                                        </p:tav>
                                        <p:tav tm="100000">
                                          <p:val>
                                            <p:strVal val="#ppt_w"/>
                                          </p:val>
                                        </p:tav>
                                      </p:tavLst>
                                    </p:anim>
                                    <p:anim calcmode="lin" valueType="num">
                                      <p:cBhvr>
                                        <p:cTn id="15" dur="1000" fill="hold"/>
                                        <p:tgtEl>
                                          <p:spTgt spid="18"/>
                                        </p:tgtEl>
                                        <p:attrNameLst>
                                          <p:attrName>ppt_h</p:attrName>
                                        </p:attrNameLst>
                                      </p:cBhvr>
                                      <p:tavLst>
                                        <p:tav tm="0">
                                          <p:val>
                                            <p:fltVal val="0"/>
                                          </p:val>
                                        </p:tav>
                                        <p:tav tm="100000">
                                          <p:val>
                                            <p:strVal val="#ppt_h"/>
                                          </p:val>
                                        </p:tav>
                                      </p:tavLst>
                                    </p:anim>
                                    <p:anim calcmode="lin" valueType="num">
                                      <p:cBhvr>
                                        <p:cTn id="16" dur="1000" fill="hold"/>
                                        <p:tgtEl>
                                          <p:spTgt spid="18"/>
                                        </p:tgtEl>
                                        <p:attrNameLst>
                                          <p:attrName>style.rotation</p:attrName>
                                        </p:attrNameLst>
                                      </p:cBhvr>
                                      <p:tavLst>
                                        <p:tav tm="0">
                                          <p:val>
                                            <p:fltVal val="90"/>
                                          </p:val>
                                        </p:tav>
                                        <p:tav tm="100000">
                                          <p:val>
                                            <p:fltVal val="0"/>
                                          </p:val>
                                        </p:tav>
                                      </p:tavLst>
                                    </p:anim>
                                    <p:animEffect transition="in" filter="fade">
                                      <p:cBhvr>
                                        <p:cTn id="17" dur="1000"/>
                                        <p:tgtEl>
                                          <p:spTgt spid="18"/>
                                        </p:tgtEl>
                                      </p:cBhvr>
                                    </p:animEffect>
                                  </p:childTnLst>
                                </p:cTn>
                              </p:par>
                            </p:childTnLst>
                          </p:cTn>
                        </p:par>
                        <p:par>
                          <p:cTn id="18" fill="hold">
                            <p:stCondLst>
                              <p:cond delay="2000"/>
                            </p:stCondLst>
                            <p:childTnLst>
                              <p:par>
                                <p:cTn id="19" presetID="53" presetClass="entr" presetSubtype="16" fill="hold" nodeType="after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p:cTn id="21" dur="1000" fill="hold"/>
                                        <p:tgtEl>
                                          <p:spTgt spid="23"/>
                                        </p:tgtEl>
                                        <p:attrNameLst>
                                          <p:attrName>ppt_w</p:attrName>
                                        </p:attrNameLst>
                                      </p:cBhvr>
                                      <p:tavLst>
                                        <p:tav tm="0">
                                          <p:val>
                                            <p:fltVal val="0"/>
                                          </p:val>
                                        </p:tav>
                                        <p:tav tm="100000">
                                          <p:val>
                                            <p:strVal val="#ppt_w"/>
                                          </p:val>
                                        </p:tav>
                                      </p:tavLst>
                                    </p:anim>
                                    <p:anim calcmode="lin" valueType="num">
                                      <p:cBhvr>
                                        <p:cTn id="22" dur="1000" fill="hold"/>
                                        <p:tgtEl>
                                          <p:spTgt spid="23"/>
                                        </p:tgtEl>
                                        <p:attrNameLst>
                                          <p:attrName>ppt_h</p:attrName>
                                        </p:attrNameLst>
                                      </p:cBhvr>
                                      <p:tavLst>
                                        <p:tav tm="0">
                                          <p:val>
                                            <p:fltVal val="0"/>
                                          </p:val>
                                        </p:tav>
                                        <p:tav tm="100000">
                                          <p:val>
                                            <p:strVal val="#ppt_h"/>
                                          </p:val>
                                        </p:tav>
                                      </p:tavLst>
                                    </p:anim>
                                    <p:animEffect transition="in" filter="fade">
                                      <p:cBhvr>
                                        <p:cTn id="23"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79B5277-0913-4E22-BF69-DFB670297B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4FB99F15-4472-4C05-BF88-8C3E45CF1D5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3BCC6E53-80F2-416D-9D76-303D99104A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94EB1877-9670-4B98-8F45-C06D93D7EBB5}"/>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6" name="Footer Placeholder 5">
            <a:extLst>
              <a:ext uri="{FF2B5EF4-FFF2-40B4-BE49-F238E27FC236}">
                <a16:creationId xmlns:a16="http://schemas.microsoft.com/office/drawing/2014/main" xmlns="" id="{761B4186-5D89-4C01-809A-028FA445BC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171F414A-2B78-4B9B-88E1-E18B6CC402D0}"/>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2942565548"/>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98FE65-4DBC-4BF0-948D-6E32F4FDB6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F1C3F01-F8BE-4CFA-8628-776C93875F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31B7A86-6F9C-449C-B693-961B5EA76B5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50513A1-129F-4A29-B049-476D997D14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12F92F04-27C6-4555-A413-7778E92D0A5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E2FF8D3A-404C-4A81-9457-CD57B3952C75}"/>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8" name="Footer Placeholder 7">
            <a:extLst>
              <a:ext uri="{FF2B5EF4-FFF2-40B4-BE49-F238E27FC236}">
                <a16:creationId xmlns:a16="http://schemas.microsoft.com/office/drawing/2014/main" xmlns="" id="{4620E779-D9C4-4D84-829C-D91B5B70CB5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64D714FD-134C-4405-A774-0B08835321AB}"/>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807843067"/>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81E906-8F02-4AF8-B2C9-21CEC89CF8E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AA262DA-AF32-4491-8F90-863EC92884E9}"/>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4" name="Footer Placeholder 3">
            <a:extLst>
              <a:ext uri="{FF2B5EF4-FFF2-40B4-BE49-F238E27FC236}">
                <a16:creationId xmlns:a16="http://schemas.microsoft.com/office/drawing/2014/main" xmlns="" id="{6DFEAB1B-7B10-415C-BEC1-E721736016F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8273A762-B09F-4642-9261-D5D49FBABEB6}"/>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95824023"/>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7D543B34-B178-45D2-A8EE-CC517E5F881A}"/>
              </a:ext>
            </a:extLst>
          </p:cNvPr>
          <p:cNvSpPr>
            <a:spLocks noGrp="1"/>
          </p:cNvSpPr>
          <p:nvPr>
            <p:ph type="dt" sz="half" idx="10"/>
          </p:nvPr>
        </p:nvSpPr>
        <p:spPr/>
        <p:txBody>
          <a:bodyPr/>
          <a:lstStyle/>
          <a:p>
            <a:fld id="{4CED93CF-66C7-4B69-BFAC-C1A86CE7C431}" type="datetimeFigureOut">
              <a:rPr lang="en-US" smtClean="0"/>
              <a:t>3/7/2022</a:t>
            </a:fld>
            <a:endParaRPr lang="en-US"/>
          </a:p>
        </p:txBody>
      </p:sp>
      <p:sp>
        <p:nvSpPr>
          <p:cNvPr id="3" name="Footer Placeholder 2">
            <a:extLst>
              <a:ext uri="{FF2B5EF4-FFF2-40B4-BE49-F238E27FC236}">
                <a16:creationId xmlns:a16="http://schemas.microsoft.com/office/drawing/2014/main" xmlns="" id="{3A34ED64-4CF5-4B71-9D96-954E7AD298C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AB0AE3E5-29BA-4677-8663-6128D264B5F2}"/>
              </a:ext>
            </a:extLst>
          </p:cNvPr>
          <p:cNvSpPr>
            <a:spLocks noGrp="1"/>
          </p:cNvSpPr>
          <p:nvPr>
            <p:ph type="sldNum" sz="quarter" idx="12"/>
          </p:nvPr>
        </p:nvSpPr>
        <p:spPr/>
        <p:txBody>
          <a:bodyPr/>
          <a:lstStyle/>
          <a:p>
            <a:fld id="{02606616-E817-4FAC-A19B-73C1F5BE08F2}" type="slidenum">
              <a:rPr lang="en-US" smtClean="0"/>
              <a:t>‹#›</a:t>
            </a:fld>
            <a:endParaRPr lang="en-US"/>
          </a:p>
        </p:txBody>
      </p:sp>
    </p:spTree>
    <p:extLst>
      <p:ext uri="{BB962C8B-B14F-4D97-AF65-F5344CB8AC3E}">
        <p14:creationId xmlns:p14="http://schemas.microsoft.com/office/powerpoint/2010/main" val="1065913040"/>
      </p:ext>
    </p:extLst>
  </p:cSld>
  <p:clrMapOvr>
    <a:masterClrMapping/>
  </p:clrMapOvr>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4.jp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14.jp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 name="9Slide.vn - 2019">
            <a:extLst>
              <a:ext uri="{FF2B5EF4-FFF2-40B4-BE49-F238E27FC236}">
                <a16:creationId xmlns:a16="http://schemas.microsoft.com/office/drawing/2014/main" xmlns="" id="{1FA1CB85-27E1-4266-9FA4-1F991D330EE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xmlns="" id="{F1B5F133-E5E1-4166-AF99-F112B34B77B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E3602EA4-815E-41F4-BF4B-D1046D09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B4E6FFFF-7436-4617-90BC-7376A52BE7A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ED93CF-66C7-4B69-BFAC-C1A86CE7C431}" type="datetimeFigureOut">
              <a:rPr lang="en-US" smtClean="0"/>
              <a:t>3/7/2022</a:t>
            </a:fld>
            <a:endParaRPr lang="en-US"/>
          </a:p>
        </p:txBody>
      </p:sp>
      <p:sp>
        <p:nvSpPr>
          <p:cNvPr id="5" name="Footer Placeholder 4">
            <a:extLst>
              <a:ext uri="{FF2B5EF4-FFF2-40B4-BE49-F238E27FC236}">
                <a16:creationId xmlns:a16="http://schemas.microsoft.com/office/drawing/2014/main" xmlns="" id="{6AE4FAAB-1E60-4717-A080-CF2D01BF331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6FF8FD08-CD4F-4A2B-8439-E8172AAE355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606616-E817-4FAC-A19B-73C1F5BE08F2}" type="slidenum">
              <a:rPr lang="en-US" smtClean="0"/>
              <a:t>‹#›</a:t>
            </a:fld>
            <a:endParaRPr lang="en-US"/>
          </a:p>
        </p:txBody>
      </p:sp>
      <p:pic>
        <p:nvPicPr>
          <p:cNvPr id="7" name="Picture 6">
            <a:extLst>
              <a:ext uri="{FF2B5EF4-FFF2-40B4-BE49-F238E27FC236}">
                <a16:creationId xmlns:a16="http://schemas.microsoft.com/office/drawing/2014/main" xmlns="" id="{7E41046C-0EA5-431E-B783-D8D8DEBC86D2}"/>
              </a:ext>
            </a:extLst>
          </p:cNvPr>
          <p:cNvPicPr>
            <a:picLocks noChangeAspect="1"/>
          </p:cNvPicPr>
          <p:nvPr userDrawn="1"/>
        </p:nvPicPr>
        <p:blipFill>
          <a:blip r:embed="rId15"/>
          <a:stretch>
            <a:fillRect/>
          </a:stretch>
        </p:blipFill>
        <p:spPr>
          <a:xfrm>
            <a:off x="-11683019" y="2999195"/>
            <a:ext cx="810838" cy="859611"/>
          </a:xfrm>
          <a:prstGeom prst="rect">
            <a:avLst/>
          </a:prstGeom>
        </p:spPr>
      </p:pic>
      <p:pic>
        <p:nvPicPr>
          <p:cNvPr id="8" name="Picture 7">
            <a:extLst>
              <a:ext uri="{FF2B5EF4-FFF2-40B4-BE49-F238E27FC236}">
                <a16:creationId xmlns:a16="http://schemas.microsoft.com/office/drawing/2014/main" xmlns="" id="{C1818B08-3E26-4350-9848-7C5951A8E15F}"/>
              </a:ext>
            </a:extLst>
          </p:cNvPr>
          <p:cNvPicPr>
            <a:picLocks noChangeAspect="1"/>
          </p:cNvPicPr>
          <p:nvPr userDrawn="1"/>
        </p:nvPicPr>
        <p:blipFill>
          <a:blip r:embed="rId15"/>
          <a:stretch>
            <a:fillRect/>
          </a:stretch>
        </p:blipFill>
        <p:spPr>
          <a:xfrm>
            <a:off x="5690581" y="13534721"/>
            <a:ext cx="810838" cy="859611"/>
          </a:xfrm>
          <a:prstGeom prst="rect">
            <a:avLst/>
          </a:prstGeom>
        </p:spPr>
      </p:pic>
      <p:pic>
        <p:nvPicPr>
          <p:cNvPr id="9" name="Picture 8">
            <a:extLst>
              <a:ext uri="{FF2B5EF4-FFF2-40B4-BE49-F238E27FC236}">
                <a16:creationId xmlns:a16="http://schemas.microsoft.com/office/drawing/2014/main" xmlns="" id="{BBF47B7B-BCA2-4E31-A253-420F3D349FA2}"/>
              </a:ext>
            </a:extLst>
          </p:cNvPr>
          <p:cNvPicPr>
            <a:picLocks noChangeAspect="1"/>
          </p:cNvPicPr>
          <p:nvPr userDrawn="1"/>
        </p:nvPicPr>
        <p:blipFill>
          <a:blip r:embed="rId15"/>
          <a:stretch>
            <a:fillRect/>
          </a:stretch>
        </p:blipFill>
        <p:spPr>
          <a:xfrm>
            <a:off x="23064181" y="2999195"/>
            <a:ext cx="810838" cy="859611"/>
          </a:xfrm>
          <a:prstGeom prst="rect">
            <a:avLst/>
          </a:prstGeom>
        </p:spPr>
      </p:pic>
      <p:pic>
        <p:nvPicPr>
          <p:cNvPr id="10" name="Picture 9">
            <a:extLst>
              <a:ext uri="{FF2B5EF4-FFF2-40B4-BE49-F238E27FC236}">
                <a16:creationId xmlns:a16="http://schemas.microsoft.com/office/drawing/2014/main" xmlns="" id="{F74560EF-B19B-44B9-9E2F-7962B55870FC}"/>
              </a:ext>
            </a:extLst>
          </p:cNvPr>
          <p:cNvPicPr>
            <a:picLocks noChangeAspect="1"/>
          </p:cNvPicPr>
          <p:nvPr userDrawn="1"/>
        </p:nvPicPr>
        <p:blipFill>
          <a:blip r:embed="rId15"/>
          <a:stretch>
            <a:fillRect/>
          </a:stretch>
        </p:blipFill>
        <p:spPr>
          <a:xfrm>
            <a:off x="5690581" y="-7536333"/>
            <a:ext cx="810838" cy="859611"/>
          </a:xfrm>
          <a:prstGeom prst="rect">
            <a:avLst/>
          </a:prstGeom>
        </p:spPr>
      </p:pic>
    </p:spTree>
    <p:extLst>
      <p:ext uri="{BB962C8B-B14F-4D97-AF65-F5344CB8AC3E}">
        <p14:creationId xmlns:p14="http://schemas.microsoft.com/office/powerpoint/2010/main" val="1904861017"/>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mc:AlternateContent xmlns:mc="http://schemas.openxmlformats.org/markup-compatibility/2006" xmlns:p14="http://schemas.microsoft.com/office/powerpoint/2010/main">
    <mc:Choice Requires="p14">
      <p:transition spd="slow" p14:dur="1250">
        <p14:prism isContent="1"/>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17" tIns="45660" rIns="91317" bIns="45660" rtlCol="0" anchor="ctr"/>
          <a:lstStyle>
            <a:lvl1pPr algn="l">
              <a:defRPr sz="1600">
                <a:solidFill>
                  <a:schemeClr val="tx1">
                    <a:tint val="75000"/>
                  </a:schemeClr>
                </a:solidFill>
              </a:defRPr>
            </a:lvl1p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17" tIns="45660" rIns="91317" bIns="45660" rtlCol="0" anchor="ctr"/>
          <a:lstStyle>
            <a:lvl1pPr algn="ctr">
              <a:defRPr sz="1600">
                <a:solidFill>
                  <a:schemeClr val="tx1">
                    <a:tint val="75000"/>
                  </a:schemeClr>
                </a:solidFill>
              </a:defRPr>
            </a:lvl1pPr>
          </a:lstStyle>
          <a:p>
            <a:pPr defTabSz="121754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17" tIns="45660" rIns="91317" bIns="45660" rtlCol="0" anchor="ctr"/>
          <a:lstStyle>
            <a:lvl1pPr algn="r">
              <a:defRPr sz="1600">
                <a:solidFill>
                  <a:schemeClr val="tx1">
                    <a:tint val="75000"/>
                  </a:schemeClr>
                </a:solidFill>
              </a:defRPr>
            </a:lvl1p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25218541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ctr" defTabSz="1217543" rtl="0" eaLnBrk="1" latinLnBrk="0" hangingPunct="1">
        <a:spcBef>
          <a:spcPct val="0"/>
        </a:spcBef>
        <a:buNone/>
        <a:defRPr sz="5867" kern="1200">
          <a:solidFill>
            <a:schemeClr val="tx1"/>
          </a:solidFill>
          <a:latin typeface="+mj-lt"/>
          <a:ea typeface="+mj-ea"/>
          <a:cs typeface="+mj-cs"/>
        </a:defRPr>
      </a:lvl1pPr>
    </p:titleStyle>
    <p:bodyStyle>
      <a:lvl1pPr marL="456578" indent="-456578" algn="l" defTabSz="121754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53" indent="-380482" algn="l" defTabSz="121754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927" indent="-304387" algn="l" defTabSz="121754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699"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47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24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01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78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55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43" rtl="0" eaLnBrk="1" latinLnBrk="0" hangingPunct="1">
        <a:defRPr sz="2400" kern="1200">
          <a:solidFill>
            <a:schemeClr val="tx1"/>
          </a:solidFill>
          <a:latin typeface="+mn-lt"/>
          <a:ea typeface="+mn-ea"/>
          <a:cs typeface="+mn-cs"/>
        </a:defRPr>
      </a:lvl1pPr>
      <a:lvl2pPr marL="608770" algn="l" defTabSz="1217543" rtl="0" eaLnBrk="1" latinLnBrk="0" hangingPunct="1">
        <a:defRPr sz="2400" kern="1200">
          <a:solidFill>
            <a:schemeClr val="tx1"/>
          </a:solidFill>
          <a:latin typeface="+mn-lt"/>
          <a:ea typeface="+mn-ea"/>
          <a:cs typeface="+mn-cs"/>
        </a:defRPr>
      </a:lvl2pPr>
      <a:lvl3pPr marL="1217543" algn="l" defTabSz="1217543" rtl="0" eaLnBrk="1" latinLnBrk="0" hangingPunct="1">
        <a:defRPr sz="2400" kern="1200">
          <a:solidFill>
            <a:schemeClr val="tx1"/>
          </a:solidFill>
          <a:latin typeface="+mn-lt"/>
          <a:ea typeface="+mn-ea"/>
          <a:cs typeface="+mn-cs"/>
        </a:defRPr>
      </a:lvl3pPr>
      <a:lvl4pPr marL="1826313" algn="l" defTabSz="1217543" rtl="0" eaLnBrk="1" latinLnBrk="0" hangingPunct="1">
        <a:defRPr sz="2400" kern="1200">
          <a:solidFill>
            <a:schemeClr val="tx1"/>
          </a:solidFill>
          <a:latin typeface="+mn-lt"/>
          <a:ea typeface="+mn-ea"/>
          <a:cs typeface="+mn-cs"/>
        </a:defRPr>
      </a:lvl4pPr>
      <a:lvl5pPr marL="2435084" algn="l" defTabSz="1217543" rtl="0" eaLnBrk="1" latinLnBrk="0" hangingPunct="1">
        <a:defRPr sz="2400" kern="1200">
          <a:solidFill>
            <a:schemeClr val="tx1"/>
          </a:solidFill>
          <a:latin typeface="+mn-lt"/>
          <a:ea typeface="+mn-ea"/>
          <a:cs typeface="+mn-cs"/>
        </a:defRPr>
      </a:lvl5pPr>
      <a:lvl6pPr marL="3043855" algn="l" defTabSz="1217543" rtl="0" eaLnBrk="1" latinLnBrk="0" hangingPunct="1">
        <a:defRPr sz="2400" kern="1200">
          <a:solidFill>
            <a:schemeClr val="tx1"/>
          </a:solidFill>
          <a:latin typeface="+mn-lt"/>
          <a:ea typeface="+mn-ea"/>
          <a:cs typeface="+mn-cs"/>
        </a:defRPr>
      </a:lvl6pPr>
      <a:lvl7pPr marL="3652626" algn="l" defTabSz="1217543" rtl="0" eaLnBrk="1" latinLnBrk="0" hangingPunct="1">
        <a:defRPr sz="2400" kern="1200">
          <a:solidFill>
            <a:schemeClr val="tx1"/>
          </a:solidFill>
          <a:latin typeface="+mn-lt"/>
          <a:ea typeface="+mn-ea"/>
          <a:cs typeface="+mn-cs"/>
        </a:defRPr>
      </a:lvl7pPr>
      <a:lvl8pPr marL="4261397" algn="l" defTabSz="1217543" rtl="0" eaLnBrk="1" latinLnBrk="0" hangingPunct="1">
        <a:defRPr sz="2400" kern="1200">
          <a:solidFill>
            <a:schemeClr val="tx1"/>
          </a:solidFill>
          <a:latin typeface="+mn-lt"/>
          <a:ea typeface="+mn-ea"/>
          <a:cs typeface="+mn-cs"/>
        </a:defRPr>
      </a:lvl8pPr>
      <a:lvl9pPr marL="4870168" algn="l" defTabSz="1217543"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317" tIns="45660" rIns="91317" bIns="4566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9600" y="1600201"/>
            <a:ext cx="10972800" cy="4525963"/>
          </a:xfrm>
          <a:prstGeom prst="rect">
            <a:avLst/>
          </a:prstGeom>
        </p:spPr>
        <p:txBody>
          <a:bodyPr vert="horz" lIns="91317" tIns="45660" rIns="91317" bIns="4566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317" tIns="45660" rIns="91317" bIns="45660" rtlCol="0" anchor="ctr"/>
          <a:lstStyle>
            <a:lvl1pPr algn="l">
              <a:defRPr sz="1600">
                <a:solidFill>
                  <a:schemeClr val="tx1">
                    <a:tint val="75000"/>
                  </a:schemeClr>
                </a:solidFill>
              </a:defRPr>
            </a:lvl1pPr>
          </a:lstStyle>
          <a:p>
            <a:pPr defTabSz="1217543"/>
            <a:fld id="{4CEF851F-4C9B-4ED8-A706-7687066F5A2C}" type="datetimeFigureOut">
              <a:rPr lang="en-US" smtClean="0">
                <a:solidFill>
                  <a:prstClr val="black">
                    <a:tint val="75000"/>
                  </a:prstClr>
                </a:solidFill>
              </a:rPr>
              <a:pPr defTabSz="1217543"/>
              <a:t>3/7/2022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317" tIns="45660" rIns="91317" bIns="45660" rtlCol="0" anchor="ctr"/>
          <a:lstStyle>
            <a:lvl1pPr algn="ctr">
              <a:defRPr sz="1600">
                <a:solidFill>
                  <a:schemeClr val="tx1">
                    <a:tint val="75000"/>
                  </a:schemeClr>
                </a:solidFill>
              </a:defRPr>
            </a:lvl1pPr>
          </a:lstStyle>
          <a:p>
            <a:pPr defTabSz="1217543"/>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317" tIns="45660" rIns="91317" bIns="45660" rtlCol="0" anchor="ctr"/>
          <a:lstStyle>
            <a:lvl1pPr algn="r">
              <a:defRPr sz="1600">
                <a:solidFill>
                  <a:schemeClr val="tx1">
                    <a:tint val="75000"/>
                  </a:schemeClr>
                </a:solidFill>
              </a:defRPr>
            </a:lvl1pPr>
          </a:lstStyle>
          <a:p>
            <a:pPr defTabSz="1217543"/>
            <a:fld id="{46F2045C-80A1-433A-B3B9-3018D210B466}" type="slidenum">
              <a:rPr lang="en-US" smtClean="0">
                <a:solidFill>
                  <a:prstClr val="black">
                    <a:tint val="75000"/>
                  </a:prstClr>
                </a:solidFill>
              </a:rPr>
              <a:pPr defTabSz="1217543"/>
              <a:t>‹#›</a:t>
            </a:fld>
            <a:endParaRPr lang="en-US">
              <a:solidFill>
                <a:prstClr val="black">
                  <a:tint val="75000"/>
                </a:prstClr>
              </a:solidFill>
            </a:endParaRPr>
          </a:p>
        </p:txBody>
      </p:sp>
    </p:spTree>
    <p:extLst>
      <p:ext uri="{BB962C8B-B14F-4D97-AF65-F5344CB8AC3E}">
        <p14:creationId xmlns:p14="http://schemas.microsoft.com/office/powerpoint/2010/main" val="190021633"/>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1217543" rtl="0" eaLnBrk="1" latinLnBrk="0" hangingPunct="1">
        <a:spcBef>
          <a:spcPct val="0"/>
        </a:spcBef>
        <a:buNone/>
        <a:defRPr sz="5867" kern="1200">
          <a:solidFill>
            <a:schemeClr val="tx1"/>
          </a:solidFill>
          <a:latin typeface="+mj-lt"/>
          <a:ea typeface="+mj-ea"/>
          <a:cs typeface="+mj-cs"/>
        </a:defRPr>
      </a:lvl1pPr>
    </p:titleStyle>
    <p:bodyStyle>
      <a:lvl1pPr marL="456578" indent="-456578" algn="l" defTabSz="1217543"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89253" indent="-380482" algn="l" defTabSz="1217543"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1927" indent="-304387" algn="l" defTabSz="1217543"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699"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3947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4824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57010"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6578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74553" indent="-304387" algn="l" defTabSz="1217543"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7543" rtl="0" eaLnBrk="1" latinLnBrk="0" hangingPunct="1">
        <a:defRPr sz="2400" kern="1200">
          <a:solidFill>
            <a:schemeClr val="tx1"/>
          </a:solidFill>
          <a:latin typeface="+mn-lt"/>
          <a:ea typeface="+mn-ea"/>
          <a:cs typeface="+mn-cs"/>
        </a:defRPr>
      </a:lvl1pPr>
      <a:lvl2pPr marL="608770" algn="l" defTabSz="1217543" rtl="0" eaLnBrk="1" latinLnBrk="0" hangingPunct="1">
        <a:defRPr sz="2400" kern="1200">
          <a:solidFill>
            <a:schemeClr val="tx1"/>
          </a:solidFill>
          <a:latin typeface="+mn-lt"/>
          <a:ea typeface="+mn-ea"/>
          <a:cs typeface="+mn-cs"/>
        </a:defRPr>
      </a:lvl2pPr>
      <a:lvl3pPr marL="1217543" algn="l" defTabSz="1217543" rtl="0" eaLnBrk="1" latinLnBrk="0" hangingPunct="1">
        <a:defRPr sz="2400" kern="1200">
          <a:solidFill>
            <a:schemeClr val="tx1"/>
          </a:solidFill>
          <a:latin typeface="+mn-lt"/>
          <a:ea typeface="+mn-ea"/>
          <a:cs typeface="+mn-cs"/>
        </a:defRPr>
      </a:lvl3pPr>
      <a:lvl4pPr marL="1826313" algn="l" defTabSz="1217543" rtl="0" eaLnBrk="1" latinLnBrk="0" hangingPunct="1">
        <a:defRPr sz="2400" kern="1200">
          <a:solidFill>
            <a:schemeClr val="tx1"/>
          </a:solidFill>
          <a:latin typeface="+mn-lt"/>
          <a:ea typeface="+mn-ea"/>
          <a:cs typeface="+mn-cs"/>
        </a:defRPr>
      </a:lvl4pPr>
      <a:lvl5pPr marL="2435084" algn="l" defTabSz="1217543" rtl="0" eaLnBrk="1" latinLnBrk="0" hangingPunct="1">
        <a:defRPr sz="2400" kern="1200">
          <a:solidFill>
            <a:schemeClr val="tx1"/>
          </a:solidFill>
          <a:latin typeface="+mn-lt"/>
          <a:ea typeface="+mn-ea"/>
          <a:cs typeface="+mn-cs"/>
        </a:defRPr>
      </a:lvl5pPr>
      <a:lvl6pPr marL="3043855" algn="l" defTabSz="1217543" rtl="0" eaLnBrk="1" latinLnBrk="0" hangingPunct="1">
        <a:defRPr sz="2400" kern="1200">
          <a:solidFill>
            <a:schemeClr val="tx1"/>
          </a:solidFill>
          <a:latin typeface="+mn-lt"/>
          <a:ea typeface="+mn-ea"/>
          <a:cs typeface="+mn-cs"/>
        </a:defRPr>
      </a:lvl6pPr>
      <a:lvl7pPr marL="3652626" algn="l" defTabSz="1217543" rtl="0" eaLnBrk="1" latinLnBrk="0" hangingPunct="1">
        <a:defRPr sz="2400" kern="1200">
          <a:solidFill>
            <a:schemeClr val="tx1"/>
          </a:solidFill>
          <a:latin typeface="+mn-lt"/>
          <a:ea typeface="+mn-ea"/>
          <a:cs typeface="+mn-cs"/>
        </a:defRPr>
      </a:lvl7pPr>
      <a:lvl8pPr marL="4261397" algn="l" defTabSz="1217543" rtl="0" eaLnBrk="1" latinLnBrk="0" hangingPunct="1">
        <a:defRPr sz="2400" kern="1200">
          <a:solidFill>
            <a:schemeClr val="tx1"/>
          </a:solidFill>
          <a:latin typeface="+mn-lt"/>
          <a:ea typeface="+mn-ea"/>
          <a:cs typeface="+mn-cs"/>
        </a:defRPr>
      </a:lvl8pPr>
      <a:lvl9pPr marL="4870168" algn="l" defTabSz="1217543"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6.png"/></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6.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1</a:t>
            </a:r>
            <a:endParaRPr lang="en-US" sz="3733" b="1" kern="0" dirty="0">
              <a:solidFill>
                <a:schemeClr val="tx1">
                  <a:lumMod val="75000"/>
                  <a:lumOff val="25000"/>
                </a:schemeClr>
              </a:solidFill>
              <a:cs typeface="Arial"/>
              <a:sym typeface="Arial"/>
            </a:endParaRPr>
          </a:p>
        </p:txBody>
      </p:sp>
      <p:sp>
        <p:nvSpPr>
          <p:cNvPr id="8" name="TextBox 7">
            <a:extLst>
              <a:ext uri="{FF2B5EF4-FFF2-40B4-BE49-F238E27FC236}">
                <a16:creationId xmlns:a16="http://schemas.microsoft.com/office/drawing/2014/main" xmlns=""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xmlns=""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3" name="Picture 2">
            <a:extLst>
              <a:ext uri="{FF2B5EF4-FFF2-40B4-BE49-F238E27FC236}">
                <a16:creationId xmlns:a16="http://schemas.microsoft.com/office/drawing/2014/main" xmlns="" id="{76CB2913-45F1-48CC-AC61-223F16407EAF}"/>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4" name="Picture 3">
            <a:extLst>
              <a:ext uri="{FF2B5EF4-FFF2-40B4-BE49-F238E27FC236}">
                <a16:creationId xmlns:a16="http://schemas.microsoft.com/office/drawing/2014/main" xmlns="" id="{2CDCEBB2-5923-432B-8AA0-7493A899BB34}"/>
              </a:ext>
            </a:extLst>
          </p:cNvPr>
          <p:cNvPicPr>
            <a:picLocks noChangeAspect="1"/>
          </p:cNvPicPr>
          <p:nvPr/>
        </p:nvPicPr>
        <p:blipFill>
          <a:blip r:embed="rId3"/>
          <a:stretch>
            <a:fillRect/>
          </a:stretch>
        </p:blipFill>
        <p:spPr>
          <a:xfrm>
            <a:off x="816405" y="2520791"/>
            <a:ext cx="10559187" cy="2017951"/>
          </a:xfrm>
          <a:prstGeom prst="rect">
            <a:avLst/>
          </a:prstGeom>
        </p:spPr>
      </p:pic>
    </p:spTree>
    <p:extLst>
      <p:ext uri="{BB962C8B-B14F-4D97-AF65-F5344CB8AC3E}">
        <p14:creationId xmlns:p14="http://schemas.microsoft.com/office/powerpoint/2010/main" val="24102146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983038"/>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2760004" y="145880"/>
            <a:ext cx="7119491"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
        <p:nvSpPr>
          <p:cNvPr id="11" name="8">
            <a:extLst>
              <a:ext uri="{FF2B5EF4-FFF2-40B4-BE49-F238E27FC236}">
                <a16:creationId xmlns:a16="http://schemas.microsoft.com/office/drawing/2014/main" xmlns="" id="{D2EB237D-4CA5-41B2-B5D9-9C733195E02C}"/>
              </a:ext>
            </a:extLst>
          </p:cNvPr>
          <p:cNvSpPr/>
          <p:nvPr/>
        </p:nvSpPr>
        <p:spPr>
          <a:xfrm>
            <a:off x="334945" y="336291"/>
            <a:ext cx="3372184"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Chia câu</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Oval 13">
            <a:extLst>
              <a:ext uri="{FF2B5EF4-FFF2-40B4-BE49-F238E27FC236}">
                <a16:creationId xmlns:a16="http://schemas.microsoft.com/office/drawing/2014/main" xmlns="" id="{00303426-9F61-4B51-8DAD-94AA9B934241}"/>
              </a:ext>
            </a:extLst>
          </p:cNvPr>
          <p:cNvSpPr/>
          <p:nvPr/>
        </p:nvSpPr>
        <p:spPr>
          <a:xfrm>
            <a:off x="455930" y="1126897"/>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15" name="Oval 14">
            <a:extLst>
              <a:ext uri="{FF2B5EF4-FFF2-40B4-BE49-F238E27FC236}">
                <a16:creationId xmlns:a16="http://schemas.microsoft.com/office/drawing/2014/main" xmlns="" id="{195604A7-C064-4DDB-BFF6-396F81513480}"/>
              </a:ext>
            </a:extLst>
          </p:cNvPr>
          <p:cNvSpPr/>
          <p:nvPr/>
        </p:nvSpPr>
        <p:spPr>
          <a:xfrm>
            <a:off x="7307958" y="1126897"/>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2</a:t>
            </a:r>
          </a:p>
        </p:txBody>
      </p:sp>
      <p:sp>
        <p:nvSpPr>
          <p:cNvPr id="16" name="Oval 15">
            <a:extLst>
              <a:ext uri="{FF2B5EF4-FFF2-40B4-BE49-F238E27FC236}">
                <a16:creationId xmlns:a16="http://schemas.microsoft.com/office/drawing/2014/main" xmlns="" id="{EC9C97FC-6D3D-462A-A6A4-0ED3312D3077}"/>
              </a:ext>
            </a:extLst>
          </p:cNvPr>
          <p:cNvSpPr/>
          <p:nvPr/>
        </p:nvSpPr>
        <p:spPr>
          <a:xfrm>
            <a:off x="4044838" y="3709436"/>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17" name="Oval 16">
            <a:extLst>
              <a:ext uri="{FF2B5EF4-FFF2-40B4-BE49-F238E27FC236}">
                <a16:creationId xmlns:a16="http://schemas.microsoft.com/office/drawing/2014/main" xmlns="" id="{F84328CF-FC88-4331-B196-7EB014578487}"/>
              </a:ext>
            </a:extLst>
          </p:cNvPr>
          <p:cNvSpPr/>
          <p:nvPr/>
        </p:nvSpPr>
        <p:spPr>
          <a:xfrm>
            <a:off x="2021037" y="5757299"/>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7</a:t>
            </a:r>
          </a:p>
        </p:txBody>
      </p:sp>
      <p:sp>
        <p:nvSpPr>
          <p:cNvPr id="18" name="Oval 17">
            <a:extLst>
              <a:ext uri="{FF2B5EF4-FFF2-40B4-BE49-F238E27FC236}">
                <a16:creationId xmlns:a16="http://schemas.microsoft.com/office/drawing/2014/main" xmlns="" id="{FE525CB2-8F95-4149-8ECB-D7F50A248036}"/>
              </a:ext>
            </a:extLst>
          </p:cNvPr>
          <p:cNvSpPr/>
          <p:nvPr/>
        </p:nvSpPr>
        <p:spPr>
          <a:xfrm>
            <a:off x="10765714" y="1768049"/>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3</a:t>
            </a:r>
          </a:p>
        </p:txBody>
      </p:sp>
      <p:sp>
        <p:nvSpPr>
          <p:cNvPr id="19" name="Oval 18">
            <a:extLst>
              <a:ext uri="{FF2B5EF4-FFF2-40B4-BE49-F238E27FC236}">
                <a16:creationId xmlns:a16="http://schemas.microsoft.com/office/drawing/2014/main" xmlns="" id="{ABE13DA0-0F20-4014-98C1-B002571E479F}"/>
              </a:ext>
            </a:extLst>
          </p:cNvPr>
          <p:cNvSpPr/>
          <p:nvPr/>
        </p:nvSpPr>
        <p:spPr>
          <a:xfrm>
            <a:off x="206618" y="307310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20" name="Oval 19">
            <a:extLst>
              <a:ext uri="{FF2B5EF4-FFF2-40B4-BE49-F238E27FC236}">
                <a16:creationId xmlns:a16="http://schemas.microsoft.com/office/drawing/2014/main" xmlns="" id="{808BFA8A-B043-488B-9D56-0DD7666533BE}"/>
              </a:ext>
            </a:extLst>
          </p:cNvPr>
          <p:cNvSpPr/>
          <p:nvPr/>
        </p:nvSpPr>
        <p:spPr>
          <a:xfrm>
            <a:off x="511418" y="5126650"/>
            <a:ext cx="330470" cy="34724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Tree>
    <p:extLst>
      <p:ext uri="{BB962C8B-B14F-4D97-AF65-F5344CB8AC3E}">
        <p14:creationId xmlns:p14="http://schemas.microsoft.com/office/powerpoint/2010/main" val="377892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1079986"/>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a:t>
            </a:r>
            <a:r>
              <a:rPr lang="vi-VN" sz="4400" dirty="0">
                <a:solidFill>
                  <a:srgbClr val="6461F1"/>
                </a:solidFill>
                <a:latin typeface="Arial-Rounded" panose="020B0500000000000000" pitchFamily="34" charset="0"/>
                <a:ea typeface="Arial-Rounded" panose="020B0500000000000000" pitchFamily="34" charset="0"/>
                <a:cs typeface="Arial-Rounded" panose="020B0500000000000000" pitchFamily="34" charset="0"/>
              </a:rPr>
              <a:t>Nhưng chúng ta không nhìn thấy được bằng mắt thường</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Khi tay tiếp xúc với đồ vật, vi trùng dính vào tay.</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Tay cầm thức ăn, vi trùng từ tay theo thức ăn đi vào cơ thể.</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Do đó, chúng ta có thể mắc bệnh.</a:t>
            </a:r>
          </a:p>
          <a:p>
            <a:pPr indent="461963" algn="just"/>
            <a:r>
              <a:rPr lang="vi-VN"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3638169" y="364343"/>
            <a:ext cx="6976822"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
        <p:nvSpPr>
          <p:cNvPr id="11" name="8">
            <a:extLst>
              <a:ext uri="{FF2B5EF4-FFF2-40B4-BE49-F238E27FC236}">
                <a16:creationId xmlns:a16="http://schemas.microsoft.com/office/drawing/2014/main" xmlns="" id="{D2EB237D-4CA5-41B2-B5D9-9C733195E02C}"/>
              </a:ext>
            </a:extLst>
          </p:cNvPr>
          <p:cNvSpPr/>
          <p:nvPr/>
        </p:nvSpPr>
        <p:spPr>
          <a:xfrm>
            <a:off x="203201" y="210455"/>
            <a:ext cx="4144458"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nối tiếp câu lần 1</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Oval 13">
            <a:extLst>
              <a:ext uri="{FF2B5EF4-FFF2-40B4-BE49-F238E27FC236}">
                <a16:creationId xmlns:a16="http://schemas.microsoft.com/office/drawing/2014/main" xmlns="" id="{00303426-9F61-4B51-8DAD-94AA9B934241}"/>
              </a:ext>
            </a:extLst>
          </p:cNvPr>
          <p:cNvSpPr/>
          <p:nvPr/>
        </p:nvSpPr>
        <p:spPr>
          <a:xfrm>
            <a:off x="455930" y="1173283"/>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15" name="Oval 14">
            <a:extLst>
              <a:ext uri="{FF2B5EF4-FFF2-40B4-BE49-F238E27FC236}">
                <a16:creationId xmlns:a16="http://schemas.microsoft.com/office/drawing/2014/main" xmlns="" id="{195604A7-C064-4DDB-BFF6-396F81513480}"/>
              </a:ext>
            </a:extLst>
          </p:cNvPr>
          <p:cNvSpPr/>
          <p:nvPr/>
        </p:nvSpPr>
        <p:spPr>
          <a:xfrm>
            <a:off x="7248323" y="118815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2</a:t>
            </a:r>
          </a:p>
        </p:txBody>
      </p:sp>
      <p:sp>
        <p:nvSpPr>
          <p:cNvPr id="16" name="Oval 15">
            <a:extLst>
              <a:ext uri="{FF2B5EF4-FFF2-40B4-BE49-F238E27FC236}">
                <a16:creationId xmlns:a16="http://schemas.microsoft.com/office/drawing/2014/main" xmlns="" id="{EC9C97FC-6D3D-462A-A6A4-0ED3312D3077}"/>
              </a:ext>
            </a:extLst>
          </p:cNvPr>
          <p:cNvSpPr/>
          <p:nvPr/>
        </p:nvSpPr>
        <p:spPr>
          <a:xfrm>
            <a:off x="4042859" y="3773031"/>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17" name="Oval 16">
            <a:extLst>
              <a:ext uri="{FF2B5EF4-FFF2-40B4-BE49-F238E27FC236}">
                <a16:creationId xmlns:a16="http://schemas.microsoft.com/office/drawing/2014/main" xmlns="" id="{F84328CF-FC88-4331-B196-7EB014578487}"/>
              </a:ext>
            </a:extLst>
          </p:cNvPr>
          <p:cNvSpPr/>
          <p:nvPr/>
        </p:nvSpPr>
        <p:spPr>
          <a:xfrm>
            <a:off x="1970630" y="5818404"/>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Rounded MT Bold" pitchFamily="34" charset="0"/>
              </a:rPr>
              <a:t>7</a:t>
            </a:r>
          </a:p>
        </p:txBody>
      </p:sp>
      <p:sp>
        <p:nvSpPr>
          <p:cNvPr id="18" name="Oval 17">
            <a:extLst>
              <a:ext uri="{FF2B5EF4-FFF2-40B4-BE49-F238E27FC236}">
                <a16:creationId xmlns:a16="http://schemas.microsoft.com/office/drawing/2014/main" xmlns="" id="{FE525CB2-8F95-4149-8ECB-D7F50A248036}"/>
              </a:ext>
            </a:extLst>
          </p:cNvPr>
          <p:cNvSpPr/>
          <p:nvPr/>
        </p:nvSpPr>
        <p:spPr>
          <a:xfrm>
            <a:off x="10785556" y="1831558"/>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3</a:t>
            </a:r>
          </a:p>
        </p:txBody>
      </p:sp>
      <p:sp>
        <p:nvSpPr>
          <p:cNvPr id="19" name="Oval 18">
            <a:extLst>
              <a:ext uri="{FF2B5EF4-FFF2-40B4-BE49-F238E27FC236}">
                <a16:creationId xmlns:a16="http://schemas.microsoft.com/office/drawing/2014/main" xmlns="" id="{ABE13DA0-0F20-4014-98C1-B002571E479F}"/>
              </a:ext>
            </a:extLst>
          </p:cNvPr>
          <p:cNvSpPr/>
          <p:nvPr/>
        </p:nvSpPr>
        <p:spPr>
          <a:xfrm>
            <a:off x="103037" y="309048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20" name="Oval 19">
            <a:extLst>
              <a:ext uri="{FF2B5EF4-FFF2-40B4-BE49-F238E27FC236}">
                <a16:creationId xmlns:a16="http://schemas.microsoft.com/office/drawing/2014/main" xmlns="" id="{808BFA8A-B043-488B-9D56-0DD7666533BE}"/>
              </a:ext>
            </a:extLst>
          </p:cNvPr>
          <p:cNvSpPr/>
          <p:nvPr/>
        </p:nvSpPr>
        <p:spPr>
          <a:xfrm>
            <a:off x="430260" y="5119927"/>
            <a:ext cx="330470" cy="34724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Tree>
    <p:extLst>
      <p:ext uri="{BB962C8B-B14F-4D97-AF65-F5344CB8AC3E}">
        <p14:creationId xmlns:p14="http://schemas.microsoft.com/office/powerpoint/2010/main" val="22144811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extBox 40">
            <a:extLst>
              <a:ext uri="{FF2B5EF4-FFF2-40B4-BE49-F238E27FC236}">
                <a16:creationId xmlns:a16="http://schemas.microsoft.com/office/drawing/2014/main" xmlns="" id="{376DB1A8-71A3-4242-BC88-AA962888AA33}"/>
              </a:ext>
            </a:extLst>
          </p:cNvPr>
          <p:cNvSpPr txBox="1"/>
          <p:nvPr/>
        </p:nvSpPr>
        <p:spPr>
          <a:xfrm>
            <a:off x="526086" y="3495957"/>
            <a:ext cx="11139826" cy="1477328"/>
          </a:xfrm>
          <a:prstGeom prst="rect">
            <a:avLst/>
          </a:prstGeom>
          <a:noFill/>
        </p:spPr>
        <p:txBody>
          <a:bodyPr wrap="square">
            <a:spAutoFit/>
          </a:bodyPr>
          <a:lstStyle/>
          <a:p>
            <a:pPr algn="just"/>
            <a:r>
              <a:rPr lang="vi-VN" sz="45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a:t>
            </a:r>
            <a:endParaRPr lang="zh-CN" altLang="en-US" sz="4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2" name="TextBox 11">
            <a:extLst>
              <a:ext uri="{FF2B5EF4-FFF2-40B4-BE49-F238E27FC236}">
                <a16:creationId xmlns:a16="http://schemas.microsoft.com/office/drawing/2014/main" xmlns="" id="{6586FE33-8EEE-4BB4-8186-C380641BB807}"/>
              </a:ext>
            </a:extLst>
          </p:cNvPr>
          <p:cNvSpPr txBox="1"/>
          <p:nvPr/>
        </p:nvSpPr>
        <p:spPr>
          <a:xfrm>
            <a:off x="526086" y="1572102"/>
            <a:ext cx="11139827" cy="1477328"/>
          </a:xfrm>
          <a:prstGeom prst="rect">
            <a:avLst/>
          </a:prstGeom>
          <a:noFill/>
        </p:spPr>
        <p:txBody>
          <a:bodyPr wrap="square">
            <a:spAutoFit/>
          </a:bodyPr>
          <a:lstStyle/>
          <a:p>
            <a:pPr algn="just"/>
            <a:r>
              <a:rPr lang="vi-VN" sz="4500" dirty="0">
                <a:latin typeface="Arial-Rounded" panose="020B0500000000000000" pitchFamily="34" charset="0"/>
                <a:ea typeface="Arial-Rounded" panose="020B0500000000000000" pitchFamily="34" charset="0"/>
                <a:cs typeface="Arial-Rounded" panose="020B0500000000000000" pitchFamily="34" charset="0"/>
              </a:rPr>
              <a:t>Tay cầm thức ăn, vi trùng từ tay theo thức ăn đi vào cơ thể.</a:t>
            </a:r>
            <a:endParaRPr lang="en-US" altLang="zh-CN" sz="45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cxnSp>
        <p:nvCxnSpPr>
          <p:cNvPr id="13" name="Straight Connector 12">
            <a:extLst>
              <a:ext uri="{FF2B5EF4-FFF2-40B4-BE49-F238E27FC236}">
                <a16:creationId xmlns:a16="http://schemas.microsoft.com/office/drawing/2014/main" xmlns="" id="{7D76A98A-8071-4953-BA50-4166C9D973BA}"/>
              </a:ext>
            </a:extLst>
          </p:cNvPr>
          <p:cNvCxnSpPr/>
          <p:nvPr/>
        </p:nvCxnSpPr>
        <p:spPr>
          <a:xfrm flipH="1">
            <a:off x="5144575" y="165880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14" name="Group 13">
            <a:extLst>
              <a:ext uri="{FF2B5EF4-FFF2-40B4-BE49-F238E27FC236}">
                <a16:creationId xmlns:a16="http://schemas.microsoft.com/office/drawing/2014/main" xmlns="" id="{19830ACC-14AA-4B6D-89B7-1CDAA7C891B2}"/>
              </a:ext>
            </a:extLst>
          </p:cNvPr>
          <p:cNvGrpSpPr/>
          <p:nvPr/>
        </p:nvGrpSpPr>
        <p:grpSpPr>
          <a:xfrm>
            <a:off x="4880613" y="2338101"/>
            <a:ext cx="249979" cy="628593"/>
            <a:chOff x="3075709" y="1064527"/>
            <a:chExt cx="324390" cy="826618"/>
          </a:xfrm>
        </p:grpSpPr>
        <p:cxnSp>
          <p:nvCxnSpPr>
            <p:cNvPr id="15" name="Straight Connector 14">
              <a:extLst>
                <a:ext uri="{FF2B5EF4-FFF2-40B4-BE49-F238E27FC236}">
                  <a16:creationId xmlns:a16="http://schemas.microsoft.com/office/drawing/2014/main" xmlns="" id="{3FD10629-35A7-4437-AFD8-4C9706600F0B}"/>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xmlns="" id="{F3F355AD-EED0-4717-AAD0-8282B2A56FCA}"/>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cxnSp>
        <p:nvCxnSpPr>
          <p:cNvPr id="19" name="Straight Connector 18">
            <a:extLst>
              <a:ext uri="{FF2B5EF4-FFF2-40B4-BE49-F238E27FC236}">
                <a16:creationId xmlns:a16="http://schemas.microsoft.com/office/drawing/2014/main" xmlns="" id="{C62B0BE0-1910-43A0-86D4-10E624FC8E8D}"/>
              </a:ext>
            </a:extLst>
          </p:cNvPr>
          <p:cNvCxnSpPr/>
          <p:nvPr/>
        </p:nvCxnSpPr>
        <p:spPr>
          <a:xfrm flipH="1">
            <a:off x="8816670" y="1658802"/>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xmlns="" id="{914D60ED-C8DB-4603-B29E-27BC9B2E5508}"/>
              </a:ext>
            </a:extLst>
          </p:cNvPr>
          <p:cNvCxnSpPr/>
          <p:nvPr/>
        </p:nvCxnSpPr>
        <p:spPr>
          <a:xfrm flipH="1">
            <a:off x="5049353" y="360602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xmlns="" id="{2C2B05B8-28D0-4D8E-89B0-01145B01F320}"/>
              </a:ext>
            </a:extLst>
          </p:cNvPr>
          <p:cNvCxnSpPr/>
          <p:nvPr/>
        </p:nvCxnSpPr>
        <p:spPr>
          <a:xfrm flipH="1">
            <a:off x="7785107" y="3606028"/>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xmlns="" id="{17A9CEE9-4047-4095-96E1-0A38747A3BEE}"/>
              </a:ext>
            </a:extLst>
          </p:cNvPr>
          <p:cNvCxnSpPr/>
          <p:nvPr/>
        </p:nvCxnSpPr>
        <p:spPr>
          <a:xfrm flipH="1">
            <a:off x="11626863" y="3606027"/>
            <a:ext cx="174734" cy="628593"/>
          </a:xfrm>
          <a:prstGeom prst="line">
            <a:avLst/>
          </a:prstGeom>
          <a:ln w="38100">
            <a:solidFill>
              <a:srgbClr val="0089D1"/>
            </a:solidFill>
          </a:ln>
        </p:spPr>
        <p:style>
          <a:lnRef idx="1">
            <a:schemeClr val="accent1"/>
          </a:lnRef>
          <a:fillRef idx="0">
            <a:schemeClr val="accent1"/>
          </a:fillRef>
          <a:effectRef idx="0">
            <a:schemeClr val="accent1"/>
          </a:effectRef>
          <a:fontRef idx="minor">
            <a:schemeClr val="tx1"/>
          </a:fontRef>
        </p:style>
      </p:cxnSp>
      <p:grpSp>
        <p:nvGrpSpPr>
          <p:cNvPr id="23" name="Group 22">
            <a:extLst>
              <a:ext uri="{FF2B5EF4-FFF2-40B4-BE49-F238E27FC236}">
                <a16:creationId xmlns:a16="http://schemas.microsoft.com/office/drawing/2014/main" xmlns="" id="{2E3E6CB9-9A96-47FA-A101-279D52D092A3}"/>
              </a:ext>
            </a:extLst>
          </p:cNvPr>
          <p:cNvGrpSpPr/>
          <p:nvPr/>
        </p:nvGrpSpPr>
        <p:grpSpPr>
          <a:xfrm>
            <a:off x="3857008" y="4234620"/>
            <a:ext cx="249979" cy="628593"/>
            <a:chOff x="3075709" y="1064527"/>
            <a:chExt cx="324390" cy="826618"/>
          </a:xfrm>
        </p:grpSpPr>
        <p:cxnSp>
          <p:nvCxnSpPr>
            <p:cNvPr id="24" name="Straight Connector 23">
              <a:extLst>
                <a:ext uri="{FF2B5EF4-FFF2-40B4-BE49-F238E27FC236}">
                  <a16:creationId xmlns:a16="http://schemas.microsoft.com/office/drawing/2014/main" xmlns="" id="{9FC0F693-4A4B-486A-940A-AF3CBCBD65BE}"/>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xmlns="" id="{2E03F6DE-31FA-4FB7-A8E3-64AF46121B59}"/>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pic>
        <p:nvPicPr>
          <p:cNvPr id="4" name="Picture 3">
            <a:extLst>
              <a:ext uri="{FF2B5EF4-FFF2-40B4-BE49-F238E27FC236}">
                <a16:creationId xmlns:a16="http://schemas.microsoft.com/office/drawing/2014/main" xmlns="" id="{79E39732-76DF-4D5A-9B9C-F1A48A88AD7F}"/>
              </a:ext>
            </a:extLst>
          </p:cNvPr>
          <p:cNvPicPr>
            <a:picLocks noChangeAspect="1"/>
          </p:cNvPicPr>
          <p:nvPr/>
        </p:nvPicPr>
        <p:blipFill>
          <a:blip r:embed="rId2"/>
          <a:stretch>
            <a:fillRect/>
          </a:stretch>
        </p:blipFill>
        <p:spPr>
          <a:xfrm>
            <a:off x="2697930" y="120195"/>
            <a:ext cx="7149652" cy="1369171"/>
          </a:xfrm>
          <a:prstGeom prst="rect">
            <a:avLst/>
          </a:prstGeom>
        </p:spPr>
      </p:pic>
    </p:spTree>
    <p:extLst>
      <p:ext uri="{BB962C8B-B14F-4D97-AF65-F5344CB8AC3E}">
        <p14:creationId xmlns:p14="http://schemas.microsoft.com/office/powerpoint/2010/main" val="1378761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up)">
                                      <p:cBhvr>
                                        <p:cTn id="11" dur="500"/>
                                        <p:tgtEl>
                                          <p:spTgt spid="19"/>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wipe(up)">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41"/>
                                        </p:tgtEl>
                                        <p:attrNameLst>
                                          <p:attrName>style.visibility</p:attrName>
                                        </p:attrNameLst>
                                      </p:cBhvr>
                                      <p:to>
                                        <p:strVal val="visible"/>
                                      </p:to>
                                    </p:set>
                                    <p:animEffect transition="in" filter="fade">
                                      <p:cBhvr>
                                        <p:cTn id="20" dur="1000"/>
                                        <p:tgtEl>
                                          <p:spTgt spid="41"/>
                                        </p:tgtEl>
                                      </p:cBhvr>
                                    </p:animEffect>
                                    <p:anim calcmode="lin" valueType="num">
                                      <p:cBhvr>
                                        <p:cTn id="21" dur="1000" fill="hold"/>
                                        <p:tgtEl>
                                          <p:spTgt spid="41"/>
                                        </p:tgtEl>
                                        <p:attrNameLst>
                                          <p:attrName>ppt_x</p:attrName>
                                        </p:attrNameLst>
                                      </p:cBhvr>
                                      <p:tavLst>
                                        <p:tav tm="0">
                                          <p:val>
                                            <p:strVal val="#ppt_x"/>
                                          </p:val>
                                        </p:tav>
                                        <p:tav tm="100000">
                                          <p:val>
                                            <p:strVal val="#ppt_x"/>
                                          </p:val>
                                        </p:tav>
                                      </p:tavLst>
                                    </p:anim>
                                    <p:anim calcmode="lin" valueType="num">
                                      <p:cBhvr>
                                        <p:cTn id="22"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5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500"/>
                                        <p:tgtEl>
                                          <p:spTgt spid="21"/>
                                        </p:tgtEl>
                                      </p:cBhvr>
                                    </p:animEffect>
                                  </p:childTnLst>
                                </p:cTn>
                              </p:par>
                            </p:childTnLst>
                          </p:cTn>
                        </p:par>
                        <p:par>
                          <p:cTn id="32" fill="hold">
                            <p:stCondLst>
                              <p:cond delay="1000"/>
                            </p:stCondLst>
                            <p:childTnLst>
                              <p:par>
                                <p:cTn id="33" presetID="22" presetClass="entr" presetSubtype="1"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up)">
                                      <p:cBhvr>
                                        <p:cTn id="35" dur="500"/>
                                        <p:tgtEl>
                                          <p:spTgt spid="22"/>
                                        </p:tgtEl>
                                      </p:cBhvr>
                                    </p:animEffect>
                                  </p:childTnLst>
                                </p:cTn>
                              </p:par>
                            </p:childTnLst>
                          </p:cTn>
                        </p:par>
                        <p:par>
                          <p:cTn id="36" fill="hold">
                            <p:stCondLst>
                              <p:cond delay="1500"/>
                            </p:stCondLst>
                            <p:childTnLst>
                              <p:par>
                                <p:cTn id="37" presetID="22" presetClass="entr" presetSubtype="1" fill="hold" nodeType="after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up)">
                                      <p:cBhvr>
                                        <p:cTn id="3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1360720"/>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a:t>
            </a:r>
            <a:r>
              <a:rPr lang="vi-VN" sz="4400" dirty="0">
                <a:solidFill>
                  <a:srgbClr val="6461F1"/>
                </a:solidFill>
                <a:latin typeface="Arial-Rounded" panose="020B0500000000000000" pitchFamily="34" charset="0"/>
                <a:ea typeface="Arial-Rounded" panose="020B0500000000000000" pitchFamily="34" charset="0"/>
                <a:cs typeface="Arial-Rounded" panose="020B0500000000000000" pitchFamily="34" charset="0"/>
              </a:rPr>
              <a:t>Nhưng chúng ta không nhìn thấy được bằng mắt thường</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2701F"/>
                </a:solidFill>
                <a:latin typeface="Arial-Rounded" panose="020B0500000000000000" pitchFamily="34" charset="0"/>
                <a:ea typeface="Arial-Rounded" panose="020B0500000000000000" pitchFamily="34" charset="0"/>
                <a:cs typeface="Arial-Rounded" panose="020B0500000000000000" pitchFamily="34" charset="0"/>
              </a:rPr>
              <a:t>Khi tay tiếp xúc với đồ vật, vi trùng dính vào tay.</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7030A0"/>
                </a:solidFill>
                <a:latin typeface="Arial-Rounded" panose="020B0500000000000000" pitchFamily="34" charset="0"/>
                <a:ea typeface="Arial-Rounded" panose="020B0500000000000000" pitchFamily="34" charset="0"/>
                <a:cs typeface="Arial-Rounded" panose="020B0500000000000000" pitchFamily="34" charset="0"/>
              </a:rPr>
              <a:t>Tay cầm thức ăn, vi trùng từ tay theo thức ăn đi vào cơ thể.</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Do đó, chúng ta có thể mắc bệnh.</a:t>
            </a:r>
          </a:p>
          <a:p>
            <a:pPr indent="461963" algn="just"/>
            <a:r>
              <a:rPr lang="vi-VN"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a:t>
            </a:r>
            <a:r>
              <a:rPr lang="vi-VN" sz="4400" dirty="0">
                <a:latin typeface="Arial-Rounded" panose="020B0500000000000000" pitchFamily="34" charset="0"/>
                <a:ea typeface="Arial-Rounded" panose="020B0500000000000000" pitchFamily="34" charset="0"/>
                <a:cs typeface="Arial-Rounded" panose="020B0500000000000000" pitchFamily="34" charset="0"/>
              </a:rPr>
              <a:t> </a:t>
            </a:r>
            <a:r>
              <a:rPr lang="vi-VN" sz="4400" dirty="0">
                <a:solidFill>
                  <a:schemeClr val="tx2">
                    <a:lumMod val="75000"/>
                  </a:schemeClr>
                </a:solidFill>
                <a:latin typeface="Arial-Rounded" panose="020B0500000000000000" pitchFamily="34" charset="0"/>
                <a:ea typeface="Arial-Rounded" panose="020B0500000000000000" pitchFamily="34" charset="0"/>
                <a:cs typeface="Arial-Rounded" panose="020B0500000000000000" pitchFamily="34" charset="0"/>
              </a:rPr>
              <a:t>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2760005" y="642830"/>
            <a:ext cx="614456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
        <p:nvSpPr>
          <p:cNvPr id="11" name="8">
            <a:extLst>
              <a:ext uri="{FF2B5EF4-FFF2-40B4-BE49-F238E27FC236}">
                <a16:creationId xmlns:a16="http://schemas.microsoft.com/office/drawing/2014/main" xmlns="" id="{D2EB237D-4CA5-41B2-B5D9-9C733195E02C}"/>
              </a:ext>
            </a:extLst>
          </p:cNvPr>
          <p:cNvSpPr/>
          <p:nvPr/>
        </p:nvSpPr>
        <p:spPr>
          <a:xfrm>
            <a:off x="255437" y="143500"/>
            <a:ext cx="4144458"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nối tiếp câu lần 2</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4" name="Oval 13">
            <a:extLst>
              <a:ext uri="{FF2B5EF4-FFF2-40B4-BE49-F238E27FC236}">
                <a16:creationId xmlns:a16="http://schemas.microsoft.com/office/drawing/2014/main" xmlns="" id="{00303426-9F61-4B51-8DAD-94AA9B934241}"/>
              </a:ext>
            </a:extLst>
          </p:cNvPr>
          <p:cNvSpPr/>
          <p:nvPr/>
        </p:nvSpPr>
        <p:spPr>
          <a:xfrm>
            <a:off x="455930" y="1431697"/>
            <a:ext cx="304800" cy="29236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1</a:t>
            </a:r>
          </a:p>
        </p:txBody>
      </p:sp>
      <p:sp>
        <p:nvSpPr>
          <p:cNvPr id="15" name="Oval 14">
            <a:extLst>
              <a:ext uri="{FF2B5EF4-FFF2-40B4-BE49-F238E27FC236}">
                <a16:creationId xmlns:a16="http://schemas.microsoft.com/office/drawing/2014/main" xmlns="" id="{195604A7-C064-4DDB-BFF6-396F81513480}"/>
              </a:ext>
            </a:extLst>
          </p:cNvPr>
          <p:cNvSpPr/>
          <p:nvPr/>
        </p:nvSpPr>
        <p:spPr>
          <a:xfrm>
            <a:off x="6119409" y="1481969"/>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2</a:t>
            </a:r>
          </a:p>
        </p:txBody>
      </p:sp>
      <p:sp>
        <p:nvSpPr>
          <p:cNvPr id="16" name="Oval 15">
            <a:extLst>
              <a:ext uri="{FF2B5EF4-FFF2-40B4-BE49-F238E27FC236}">
                <a16:creationId xmlns:a16="http://schemas.microsoft.com/office/drawing/2014/main" xmlns="" id="{EC9C97FC-6D3D-462A-A6A4-0ED3312D3077}"/>
              </a:ext>
            </a:extLst>
          </p:cNvPr>
          <p:cNvSpPr/>
          <p:nvPr/>
        </p:nvSpPr>
        <p:spPr>
          <a:xfrm>
            <a:off x="10028194" y="3395283"/>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5</a:t>
            </a:r>
          </a:p>
        </p:txBody>
      </p:sp>
      <p:sp>
        <p:nvSpPr>
          <p:cNvPr id="17" name="Oval 16">
            <a:extLst>
              <a:ext uri="{FF2B5EF4-FFF2-40B4-BE49-F238E27FC236}">
                <a16:creationId xmlns:a16="http://schemas.microsoft.com/office/drawing/2014/main" xmlns="" id="{F84328CF-FC88-4331-B196-7EB014578487}"/>
              </a:ext>
            </a:extLst>
          </p:cNvPr>
          <p:cNvSpPr/>
          <p:nvPr/>
        </p:nvSpPr>
        <p:spPr>
          <a:xfrm>
            <a:off x="988256" y="5442230"/>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7</a:t>
            </a:r>
          </a:p>
        </p:txBody>
      </p:sp>
      <p:sp>
        <p:nvSpPr>
          <p:cNvPr id="18" name="Oval 17">
            <a:extLst>
              <a:ext uri="{FF2B5EF4-FFF2-40B4-BE49-F238E27FC236}">
                <a16:creationId xmlns:a16="http://schemas.microsoft.com/office/drawing/2014/main" xmlns="" id="{FE525CB2-8F95-4149-8ECB-D7F50A248036}"/>
              </a:ext>
            </a:extLst>
          </p:cNvPr>
          <p:cNvSpPr/>
          <p:nvPr/>
        </p:nvSpPr>
        <p:spPr>
          <a:xfrm>
            <a:off x="8082148" y="2070094"/>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3</a:t>
            </a:r>
          </a:p>
        </p:txBody>
      </p:sp>
      <p:sp>
        <p:nvSpPr>
          <p:cNvPr id="19" name="Oval 18">
            <a:extLst>
              <a:ext uri="{FF2B5EF4-FFF2-40B4-BE49-F238E27FC236}">
                <a16:creationId xmlns:a16="http://schemas.microsoft.com/office/drawing/2014/main" xmlns="" id="{ABE13DA0-0F20-4014-98C1-B002571E479F}"/>
              </a:ext>
            </a:extLst>
          </p:cNvPr>
          <p:cNvSpPr/>
          <p:nvPr/>
        </p:nvSpPr>
        <p:spPr>
          <a:xfrm>
            <a:off x="7622479" y="2768305"/>
            <a:ext cx="304800" cy="304800"/>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4</a:t>
            </a:r>
          </a:p>
        </p:txBody>
      </p:sp>
      <p:sp>
        <p:nvSpPr>
          <p:cNvPr id="20" name="Oval 19">
            <a:extLst>
              <a:ext uri="{FF2B5EF4-FFF2-40B4-BE49-F238E27FC236}">
                <a16:creationId xmlns:a16="http://schemas.microsoft.com/office/drawing/2014/main" xmlns="" id="{808BFA8A-B043-488B-9D56-0DD7666533BE}"/>
              </a:ext>
            </a:extLst>
          </p:cNvPr>
          <p:cNvSpPr/>
          <p:nvPr/>
        </p:nvSpPr>
        <p:spPr>
          <a:xfrm>
            <a:off x="487455" y="4814133"/>
            <a:ext cx="330470" cy="347241"/>
          </a:xfrm>
          <a:prstGeom prst="ellipse">
            <a:avLst/>
          </a:prstGeom>
          <a:solidFill>
            <a:srgbClr val="79C9BE"/>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schemeClr val="tx1"/>
                </a:solidFill>
                <a:latin typeface="Arial Rounded MT Bold" pitchFamily="34" charset="0"/>
              </a:rPr>
              <a:t>6</a:t>
            </a:r>
          </a:p>
        </p:txBody>
      </p:sp>
    </p:spTree>
    <p:extLst>
      <p:ext uri="{BB962C8B-B14F-4D97-AF65-F5344CB8AC3E}">
        <p14:creationId xmlns:p14="http://schemas.microsoft.com/office/powerpoint/2010/main" val="9758574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1213039"/>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2760004" y="344660"/>
            <a:ext cx="6980343"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xmlns="" id="{AFBAE78D-FD6F-463C-A6A7-FDE9650A221C}"/>
              </a:ext>
            </a:extLst>
          </p:cNvPr>
          <p:cNvPicPr>
            <a:picLocks noChangeAspect="1"/>
          </p:cNvPicPr>
          <p:nvPr/>
        </p:nvPicPr>
        <p:blipFill rotWithShape="1">
          <a:blip r:embed="rId2"/>
          <a:srcRect l="20762" t="12636" r="18835" b="29239"/>
          <a:stretch/>
        </p:blipFill>
        <p:spPr>
          <a:xfrm>
            <a:off x="334945" y="1262867"/>
            <a:ext cx="504497" cy="549267"/>
          </a:xfrm>
          <a:prstGeom prst="rect">
            <a:avLst/>
          </a:prstGeom>
        </p:spPr>
      </p:pic>
      <p:pic>
        <p:nvPicPr>
          <p:cNvPr id="14" name="Picture 13">
            <a:extLst>
              <a:ext uri="{FF2B5EF4-FFF2-40B4-BE49-F238E27FC236}">
                <a16:creationId xmlns:a16="http://schemas.microsoft.com/office/drawing/2014/main" xmlns="" id="{D040858C-4FB0-4CA4-846B-848900CD9D33}"/>
              </a:ext>
            </a:extLst>
          </p:cNvPr>
          <p:cNvPicPr>
            <a:picLocks noChangeAspect="1"/>
          </p:cNvPicPr>
          <p:nvPr/>
        </p:nvPicPr>
        <p:blipFill rotWithShape="1">
          <a:blip r:embed="rId3"/>
          <a:srcRect l="19799" t="15984" r="19799" b="25890"/>
          <a:stretch/>
        </p:blipFill>
        <p:spPr>
          <a:xfrm>
            <a:off x="255437" y="5297891"/>
            <a:ext cx="504497" cy="549268"/>
          </a:xfrm>
          <a:prstGeom prst="rect">
            <a:avLst/>
          </a:prstGeom>
        </p:spPr>
      </p:pic>
      <p:sp>
        <p:nvSpPr>
          <p:cNvPr id="15" name="8">
            <a:extLst>
              <a:ext uri="{FF2B5EF4-FFF2-40B4-BE49-F238E27FC236}">
                <a16:creationId xmlns:a16="http://schemas.microsoft.com/office/drawing/2014/main" xmlns="" id="{D2EB237D-4CA5-41B2-B5D9-9C733195E02C}"/>
              </a:ext>
            </a:extLst>
          </p:cNvPr>
          <p:cNvSpPr/>
          <p:nvPr/>
        </p:nvSpPr>
        <p:spPr>
          <a:xfrm>
            <a:off x="334945" y="336291"/>
            <a:ext cx="3372184" cy="584775"/>
          </a:xfrm>
          <a:prstGeom prst="rect">
            <a:avLst/>
          </a:prstGeom>
        </p:spPr>
        <p:txBody>
          <a:bodyPr wrap="square">
            <a:spAutoFit/>
          </a:bodyPr>
          <a:lstStyle/>
          <a:p>
            <a:r>
              <a:rPr lang="en-US" altLang="zh-CN" sz="3200">
                <a:latin typeface="Arial-Rounded" panose="020B0500000000000000" pitchFamily="34" charset="-93"/>
                <a:ea typeface="Arial-Rounded" panose="020B0500000000000000" pitchFamily="34" charset="-93"/>
                <a:cs typeface="Arial-Rounded" panose="020B0500000000000000" pitchFamily="34" charset="-93"/>
                <a:sym typeface="+mn-lt"/>
              </a:rPr>
              <a:t>Chia </a:t>
            </a:r>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đoạn</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grpSp>
        <p:nvGrpSpPr>
          <p:cNvPr id="16" name="Group 15">
            <a:extLst>
              <a:ext uri="{FF2B5EF4-FFF2-40B4-BE49-F238E27FC236}">
                <a16:creationId xmlns:a16="http://schemas.microsoft.com/office/drawing/2014/main" xmlns="" id="{19830ACC-14AA-4B6D-89B7-1CDAA7C891B2}"/>
              </a:ext>
            </a:extLst>
          </p:cNvPr>
          <p:cNvGrpSpPr/>
          <p:nvPr/>
        </p:nvGrpSpPr>
        <p:grpSpPr>
          <a:xfrm>
            <a:off x="6606514" y="4149575"/>
            <a:ext cx="249979" cy="628593"/>
            <a:chOff x="3075709" y="1064527"/>
            <a:chExt cx="324390" cy="826618"/>
          </a:xfrm>
        </p:grpSpPr>
        <p:cxnSp>
          <p:nvCxnSpPr>
            <p:cNvPr id="17" name="Straight Connector 16">
              <a:extLst>
                <a:ext uri="{FF2B5EF4-FFF2-40B4-BE49-F238E27FC236}">
                  <a16:creationId xmlns:a16="http://schemas.microsoft.com/office/drawing/2014/main" xmlns="" id="{3FD10629-35A7-4437-AFD8-4C9706600F0B}"/>
                </a:ext>
              </a:extLst>
            </p:cNvPr>
            <p:cNvCxnSpPr/>
            <p:nvPr/>
          </p:nvCxnSpPr>
          <p:spPr>
            <a:xfrm flipH="1">
              <a:off x="3075709" y="1064527"/>
              <a:ext cx="226747"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xmlns="" id="{F3F355AD-EED0-4717-AAD0-8282B2A56FCA}"/>
                </a:ext>
              </a:extLst>
            </p:cNvPr>
            <p:cNvCxnSpPr/>
            <p:nvPr/>
          </p:nvCxnSpPr>
          <p:spPr>
            <a:xfrm flipH="1">
              <a:off x="3173351" y="1064527"/>
              <a:ext cx="226748" cy="826618"/>
            </a:xfrm>
            <a:prstGeom prst="line">
              <a:avLst/>
            </a:prstGeom>
            <a:ln w="28575">
              <a:solidFill>
                <a:srgbClr val="0089D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933072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1034137"/>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solidFill>
                  <a:srgbClr val="00B050"/>
                </a:solidFill>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3157565" y="284030"/>
            <a:ext cx="8014018"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pic>
        <p:nvPicPr>
          <p:cNvPr id="11" name="Picture 10">
            <a:extLst>
              <a:ext uri="{FF2B5EF4-FFF2-40B4-BE49-F238E27FC236}">
                <a16:creationId xmlns:a16="http://schemas.microsoft.com/office/drawing/2014/main" xmlns="" id="{AFBAE78D-FD6F-463C-A6A7-FDE9650A221C}"/>
              </a:ext>
            </a:extLst>
          </p:cNvPr>
          <p:cNvPicPr>
            <a:picLocks noChangeAspect="1"/>
          </p:cNvPicPr>
          <p:nvPr/>
        </p:nvPicPr>
        <p:blipFill rotWithShape="1">
          <a:blip r:embed="rId2"/>
          <a:srcRect l="20762" t="12636" r="18835" b="29239"/>
          <a:stretch/>
        </p:blipFill>
        <p:spPr>
          <a:xfrm>
            <a:off x="255437" y="1107044"/>
            <a:ext cx="504497" cy="549267"/>
          </a:xfrm>
          <a:prstGeom prst="rect">
            <a:avLst/>
          </a:prstGeom>
        </p:spPr>
      </p:pic>
      <p:pic>
        <p:nvPicPr>
          <p:cNvPr id="14" name="Picture 13">
            <a:extLst>
              <a:ext uri="{FF2B5EF4-FFF2-40B4-BE49-F238E27FC236}">
                <a16:creationId xmlns:a16="http://schemas.microsoft.com/office/drawing/2014/main" xmlns="" id="{D040858C-4FB0-4CA4-846B-848900CD9D33}"/>
              </a:ext>
            </a:extLst>
          </p:cNvPr>
          <p:cNvPicPr>
            <a:picLocks noChangeAspect="1"/>
          </p:cNvPicPr>
          <p:nvPr/>
        </p:nvPicPr>
        <p:blipFill rotWithShape="1">
          <a:blip r:embed="rId3"/>
          <a:srcRect l="19799" t="15984" r="19799" b="25890"/>
          <a:stretch/>
        </p:blipFill>
        <p:spPr>
          <a:xfrm>
            <a:off x="255437" y="5118989"/>
            <a:ext cx="504497" cy="549268"/>
          </a:xfrm>
          <a:prstGeom prst="rect">
            <a:avLst/>
          </a:prstGeom>
        </p:spPr>
      </p:pic>
      <p:sp>
        <p:nvSpPr>
          <p:cNvPr id="15" name="8">
            <a:extLst>
              <a:ext uri="{FF2B5EF4-FFF2-40B4-BE49-F238E27FC236}">
                <a16:creationId xmlns:a16="http://schemas.microsoft.com/office/drawing/2014/main" xmlns="" id="{D2EB237D-4CA5-41B2-B5D9-9C733195E02C}"/>
              </a:ext>
            </a:extLst>
          </p:cNvPr>
          <p:cNvSpPr/>
          <p:nvPr/>
        </p:nvSpPr>
        <p:spPr>
          <a:xfrm>
            <a:off x="334945" y="336291"/>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nối tiếp đoạn</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31707715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1360720"/>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2760005" y="642830"/>
            <a:ext cx="614456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
        <p:nvSpPr>
          <p:cNvPr id="11" name="8">
            <a:extLst>
              <a:ext uri="{FF2B5EF4-FFF2-40B4-BE49-F238E27FC236}">
                <a16:creationId xmlns:a16="http://schemas.microsoft.com/office/drawing/2014/main" xmlns="" id="{D2EB237D-4CA5-41B2-B5D9-9C733195E02C}"/>
              </a:ext>
            </a:extLst>
          </p:cNvPr>
          <p:cNvSpPr/>
          <p:nvPr/>
        </p:nvSpPr>
        <p:spPr>
          <a:xfrm>
            <a:off x="334945" y="336291"/>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Đọc toàn bài</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Tree>
    <p:extLst>
      <p:ext uri="{BB962C8B-B14F-4D97-AF65-F5344CB8AC3E}">
        <p14:creationId xmlns:p14="http://schemas.microsoft.com/office/powerpoint/2010/main" val="18507190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xmlns="" id="{84FCA022-B6D2-417C-B64B-6CFD2AA703D2}"/>
              </a:ext>
            </a:extLst>
          </p:cNvPr>
          <p:cNvSpPr txBox="1"/>
          <p:nvPr/>
        </p:nvSpPr>
        <p:spPr>
          <a:xfrm>
            <a:off x="5161138" y="4538742"/>
            <a:ext cx="1869722" cy="862031"/>
          </a:xfrm>
          <a:prstGeom prst="rect">
            <a:avLst/>
          </a:prstGeom>
          <a:noFill/>
        </p:spPr>
        <p:txBody>
          <a:bodyPr wrap="square" rtlCol="0">
            <a:spAutoFit/>
          </a:bodyPr>
          <a:lstStyle/>
          <a:p>
            <a:pPr algn="ctr">
              <a:lnSpc>
                <a:spcPct val="150000"/>
              </a:lnSpc>
              <a:buClr>
                <a:srgbClr val="000000"/>
              </a:buClr>
              <a:buFont typeface="Arial"/>
              <a:buNone/>
            </a:pPr>
            <a:r>
              <a:rPr lang="vi-VN" sz="3733" b="1" kern="0" dirty="0">
                <a:solidFill>
                  <a:schemeClr val="tx1">
                    <a:lumMod val="75000"/>
                    <a:lumOff val="25000"/>
                  </a:schemeClr>
                </a:solidFill>
                <a:cs typeface="Arial"/>
                <a:sym typeface="Arial"/>
              </a:rPr>
              <a:t>TIẾT </a:t>
            </a:r>
            <a:r>
              <a:rPr lang="en-US" sz="3733" b="1" kern="0" dirty="0">
                <a:solidFill>
                  <a:schemeClr val="tx1">
                    <a:lumMod val="75000"/>
                    <a:lumOff val="25000"/>
                  </a:schemeClr>
                </a:solidFill>
                <a:cs typeface="Arial"/>
                <a:sym typeface="Arial"/>
              </a:rPr>
              <a:t>2</a:t>
            </a:r>
          </a:p>
        </p:txBody>
      </p:sp>
      <p:sp>
        <p:nvSpPr>
          <p:cNvPr id="8" name="TextBox 7">
            <a:extLst>
              <a:ext uri="{FF2B5EF4-FFF2-40B4-BE49-F238E27FC236}">
                <a16:creationId xmlns:a16="http://schemas.microsoft.com/office/drawing/2014/main" xmlns="" id="{42874A0B-8B00-4D5B-A199-1636436FA68C}"/>
              </a:ext>
            </a:extLst>
          </p:cNvPr>
          <p:cNvSpPr txBox="1"/>
          <p:nvPr/>
        </p:nvSpPr>
        <p:spPr>
          <a:xfrm>
            <a:off x="635102" y="663206"/>
            <a:ext cx="1253033" cy="249746"/>
          </a:xfrm>
          <a:prstGeom prst="rect">
            <a:avLst/>
          </a:prstGeom>
          <a:noFill/>
        </p:spPr>
        <p:txBody>
          <a:bodyPr wrap="square" rtlCol="0">
            <a:prstTxWarp prst="textArchUp">
              <a:avLst/>
            </a:prstTxWarp>
            <a:spAutoFit/>
          </a:bodyPr>
          <a:lstStyle/>
          <a:p>
            <a:r>
              <a:rPr lang="en-US" sz="19900" b="1" dirty="0">
                <a:ln>
                  <a:solidFill>
                    <a:schemeClr val="bg1"/>
                  </a:solidFill>
                </a:ln>
                <a:solidFill>
                  <a:srgbClr val="F77A08"/>
                </a:solidFill>
                <a:effectLst>
                  <a:outerShdw blurRad="50800" dist="38100" dir="5400000" algn="t" rotWithShape="0">
                    <a:prstClr val="black">
                      <a:alpha val="40000"/>
                    </a:prstClr>
                  </a:outerShdw>
                </a:effectLst>
              </a:rPr>
              <a:t>CHỦ ĐỀ</a:t>
            </a:r>
          </a:p>
        </p:txBody>
      </p:sp>
      <p:sp>
        <p:nvSpPr>
          <p:cNvPr id="9" name="TextBox 8">
            <a:extLst>
              <a:ext uri="{FF2B5EF4-FFF2-40B4-BE49-F238E27FC236}">
                <a16:creationId xmlns:a16="http://schemas.microsoft.com/office/drawing/2014/main" xmlns="" id="{E1E11EC1-E936-429B-8648-3E4D9E3804E5}"/>
              </a:ext>
            </a:extLst>
          </p:cNvPr>
          <p:cNvSpPr txBox="1"/>
          <p:nvPr/>
        </p:nvSpPr>
        <p:spPr>
          <a:xfrm>
            <a:off x="1021472" y="699749"/>
            <a:ext cx="480291" cy="1323439"/>
          </a:xfrm>
          <a:prstGeom prst="rect">
            <a:avLst/>
          </a:prstGeom>
          <a:noFill/>
        </p:spPr>
        <p:txBody>
          <a:bodyPr wrap="square" rtlCol="0">
            <a:spAutoFit/>
          </a:bodyPr>
          <a:lstStyle/>
          <a:p>
            <a:pPr algn="ctr"/>
            <a:r>
              <a:rPr lang="en-US" sz="8000" b="1" dirty="0">
                <a:ln>
                  <a:solidFill>
                    <a:schemeClr val="bg1"/>
                  </a:solidFill>
                </a:ln>
                <a:solidFill>
                  <a:srgbClr val="F77A08"/>
                </a:solidFill>
                <a:effectLst>
                  <a:outerShdw blurRad="50800" dist="38100" dir="5400000" algn="t" rotWithShape="0">
                    <a:prstClr val="black">
                      <a:alpha val="40000"/>
                    </a:prstClr>
                  </a:outerShdw>
                </a:effectLst>
                <a:latin typeface="Arial Black" panose="020B0A04020102020204" pitchFamily="34" charset="0"/>
              </a:rPr>
              <a:t>4</a:t>
            </a:r>
          </a:p>
        </p:txBody>
      </p:sp>
      <p:pic>
        <p:nvPicPr>
          <p:cNvPr id="3" name="Picture 2">
            <a:extLst>
              <a:ext uri="{FF2B5EF4-FFF2-40B4-BE49-F238E27FC236}">
                <a16:creationId xmlns:a16="http://schemas.microsoft.com/office/drawing/2014/main" xmlns="" id="{76CB2913-45F1-48CC-AC61-223F16407EAF}"/>
              </a:ext>
            </a:extLst>
          </p:cNvPr>
          <p:cNvPicPr>
            <a:picLocks noChangeAspect="1"/>
          </p:cNvPicPr>
          <p:nvPr/>
        </p:nvPicPr>
        <p:blipFill>
          <a:blip r:embed="rId2"/>
          <a:stretch>
            <a:fillRect/>
          </a:stretch>
        </p:blipFill>
        <p:spPr>
          <a:xfrm>
            <a:off x="2644515" y="237337"/>
            <a:ext cx="8735745" cy="1351229"/>
          </a:xfrm>
          <a:prstGeom prst="rect">
            <a:avLst/>
          </a:prstGeom>
        </p:spPr>
      </p:pic>
      <p:pic>
        <p:nvPicPr>
          <p:cNvPr id="4" name="Picture 3">
            <a:extLst>
              <a:ext uri="{FF2B5EF4-FFF2-40B4-BE49-F238E27FC236}">
                <a16:creationId xmlns:a16="http://schemas.microsoft.com/office/drawing/2014/main" xmlns="" id="{2CDCEBB2-5923-432B-8AA0-7493A899BB34}"/>
              </a:ext>
            </a:extLst>
          </p:cNvPr>
          <p:cNvPicPr>
            <a:picLocks noChangeAspect="1"/>
          </p:cNvPicPr>
          <p:nvPr/>
        </p:nvPicPr>
        <p:blipFill>
          <a:blip r:embed="rId3"/>
          <a:stretch>
            <a:fillRect/>
          </a:stretch>
        </p:blipFill>
        <p:spPr>
          <a:xfrm>
            <a:off x="816405" y="2520791"/>
            <a:ext cx="10559187" cy="2017951"/>
          </a:xfrm>
          <a:prstGeom prst="rect">
            <a:avLst/>
          </a:prstGeom>
        </p:spPr>
      </p:pic>
    </p:spTree>
    <p:extLst>
      <p:ext uri="{BB962C8B-B14F-4D97-AF65-F5344CB8AC3E}">
        <p14:creationId xmlns:p14="http://schemas.microsoft.com/office/powerpoint/2010/main" val="29024305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C1DA8AE8-E5A6-45BE-AF2C-F59219C38DDC}"/>
              </a:ext>
            </a:extLst>
          </p:cNvPr>
          <p:cNvSpPr txBox="1"/>
          <p:nvPr/>
        </p:nvSpPr>
        <p:spPr>
          <a:xfrm>
            <a:off x="7986141"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03</a:t>
            </a:r>
            <a:endParaRPr lang="zh-CN" altLang="en-US" sz="9000" dirty="0">
              <a:solidFill>
                <a:schemeClr val="tx2"/>
              </a:solidFill>
              <a:cs typeface="+mn-ea"/>
              <a:sym typeface="+mn-lt"/>
            </a:endParaRPr>
          </a:p>
        </p:txBody>
      </p:sp>
      <p:pic>
        <p:nvPicPr>
          <p:cNvPr id="6" name="Picture 5">
            <a:extLst>
              <a:ext uri="{FF2B5EF4-FFF2-40B4-BE49-F238E27FC236}">
                <a16:creationId xmlns:a16="http://schemas.microsoft.com/office/drawing/2014/main" xmlns="" id="{45DD04BB-D618-450C-8EC6-2C870B6C6B32}"/>
              </a:ext>
            </a:extLst>
          </p:cNvPr>
          <p:cNvPicPr>
            <a:picLocks noChangeAspect="1"/>
          </p:cNvPicPr>
          <p:nvPr/>
        </p:nvPicPr>
        <p:blipFill>
          <a:blip r:embed="rId2"/>
          <a:stretch>
            <a:fillRect/>
          </a:stretch>
        </p:blipFill>
        <p:spPr>
          <a:xfrm>
            <a:off x="5461078" y="2763599"/>
            <a:ext cx="6385929" cy="2005758"/>
          </a:xfrm>
          <a:prstGeom prst="rect">
            <a:avLst/>
          </a:prstGeom>
        </p:spPr>
      </p:pic>
    </p:spTree>
    <p:extLst>
      <p:ext uri="{BB962C8B-B14F-4D97-AF65-F5344CB8AC3E}">
        <p14:creationId xmlns:p14="http://schemas.microsoft.com/office/powerpoint/2010/main" val="36974689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1000" fill="hold"/>
                                        <p:tgtEl>
                                          <p:spTgt spid="6"/>
                                        </p:tgtEl>
                                        <p:attrNameLst>
                                          <p:attrName>ppt_w</p:attrName>
                                        </p:attrNameLst>
                                      </p:cBhvr>
                                      <p:tavLst>
                                        <p:tav tm="0">
                                          <p:val>
                                            <p:strVal val="#ppt_w+.3"/>
                                          </p:val>
                                        </p:tav>
                                        <p:tav tm="100000">
                                          <p:val>
                                            <p:strVal val="#ppt_w"/>
                                          </p:val>
                                        </p:tav>
                                      </p:tavLst>
                                    </p:anim>
                                    <p:anim calcmode="lin" valueType="num">
                                      <p:cBhvr>
                                        <p:cTn id="12" dur="1000" fill="hold"/>
                                        <p:tgtEl>
                                          <p:spTgt spid="6"/>
                                        </p:tgtEl>
                                        <p:attrNameLst>
                                          <p:attrName>ppt_h</p:attrName>
                                        </p:attrNameLst>
                                      </p:cBhvr>
                                      <p:tavLst>
                                        <p:tav tm="0">
                                          <p:val>
                                            <p:strVal val="#ppt_h"/>
                                          </p:val>
                                        </p:tav>
                                        <p:tav tm="100000">
                                          <p:val>
                                            <p:strVal val="#ppt_h"/>
                                          </p:val>
                                        </p:tav>
                                      </p:tavLst>
                                    </p:anim>
                                    <p:animEffect transition="in" filter="fade">
                                      <p:cBhvr>
                                        <p:cTn id="13"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69BFD84-C886-4F4B-BE9D-C9C4A84731FE}"/>
              </a:ext>
            </a:extLst>
          </p:cNvPr>
          <p:cNvSpPr/>
          <p:nvPr/>
        </p:nvSpPr>
        <p:spPr>
          <a:xfrm>
            <a:off x="84083" y="774002"/>
            <a:ext cx="1513489" cy="114189"/>
          </a:xfrm>
          <a:prstGeom prst="rect">
            <a:avLst/>
          </a:prstGeom>
          <a:solidFill>
            <a:srgbClr val="00C0F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
            <a:extLst>
              <a:ext uri="{FF2B5EF4-FFF2-40B4-BE49-F238E27FC236}">
                <a16:creationId xmlns:a16="http://schemas.microsoft.com/office/drawing/2014/main" xmlns="" id="{8D0B8D07-FB53-4CFD-8FBA-6A5AD171371B}"/>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43DC2623-769E-41C3-8852-C5DD72D8C96C}"/>
              </a:ext>
            </a:extLst>
          </p:cNvPr>
          <p:cNvSpPr/>
          <p:nvPr/>
        </p:nvSpPr>
        <p:spPr>
          <a:xfrm>
            <a:off x="219547" y="1223700"/>
            <a:ext cx="11727944" cy="3908762"/>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2400" i="1" dirty="0">
                <a:latin typeface="Arial-Rounded" panose="020B0500000000000000" pitchFamily="34" charset="0"/>
                <a:ea typeface="Arial-Rounded" panose="020B0500000000000000" pitchFamily="34" charset="0"/>
                <a:cs typeface="Arial-Rounded" panose="020B0500000000000000" pitchFamily="34" charset="0"/>
              </a:rPr>
              <a:t>										</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0CA5B387-94D6-49E5-9028-2217F1754764}"/>
              </a:ext>
            </a:extLst>
          </p:cNvPr>
          <p:cNvSpPr txBox="1"/>
          <p:nvPr/>
        </p:nvSpPr>
        <p:spPr>
          <a:xfrm>
            <a:off x="2736856" y="387421"/>
            <a:ext cx="7460692"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
        <p:nvSpPr>
          <p:cNvPr id="12" name="8">
            <a:extLst>
              <a:ext uri="{FF2B5EF4-FFF2-40B4-BE49-F238E27FC236}">
                <a16:creationId xmlns:a16="http://schemas.microsoft.com/office/drawing/2014/main" xmlns="" id="{74C2C3B7-51BD-4BEC-B4FA-0E6C2A9AD0B3}"/>
              </a:ext>
            </a:extLst>
          </p:cNvPr>
          <p:cNvSpPr/>
          <p:nvPr/>
        </p:nvSpPr>
        <p:spPr>
          <a:xfrm>
            <a:off x="419889" y="4937543"/>
            <a:ext cx="11327259" cy="707886"/>
          </a:xfrm>
          <a:prstGeom prst="rect">
            <a:avLst/>
          </a:prstGeom>
        </p:spPr>
        <p:txBody>
          <a:bodyPr wrap="square">
            <a:spAutoFit/>
          </a:bodyPr>
          <a:lstStyle/>
          <a:p>
            <a:pPr algn="just"/>
            <a:r>
              <a:rPr lang="vi-VN" sz="40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a. Vi trùng đi vào cơ thể con người bằng cách nào?</a:t>
            </a:r>
          </a:p>
        </p:txBody>
      </p:sp>
      <p:cxnSp>
        <p:nvCxnSpPr>
          <p:cNvPr id="3" name="Straight Connector 2"/>
          <p:cNvCxnSpPr/>
          <p:nvPr/>
        </p:nvCxnSpPr>
        <p:spPr>
          <a:xfrm>
            <a:off x="5068957" y="2901942"/>
            <a:ext cx="667819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13289" y="3371201"/>
            <a:ext cx="5451407"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B13D77DA-445D-4ABA-BE93-B83ABF0CD42B}"/>
              </a:ext>
            </a:extLst>
          </p:cNvPr>
          <p:cNvPicPr>
            <a:picLocks noChangeAspect="1"/>
          </p:cNvPicPr>
          <p:nvPr/>
        </p:nvPicPr>
        <p:blipFill>
          <a:blip r:embed="rId2"/>
          <a:stretch>
            <a:fillRect/>
          </a:stretch>
        </p:blipFill>
        <p:spPr>
          <a:xfrm>
            <a:off x="2051405" y="4934755"/>
            <a:ext cx="7049995" cy="1569660"/>
          </a:xfrm>
          <a:prstGeom prst="rect">
            <a:avLst/>
          </a:prstGeom>
        </p:spPr>
      </p:pic>
    </p:spTree>
    <p:extLst>
      <p:ext uri="{BB962C8B-B14F-4D97-AF65-F5344CB8AC3E}">
        <p14:creationId xmlns:p14="http://schemas.microsoft.com/office/powerpoint/2010/main" val="15522229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0" presetClass="entr" presetSubtype="0"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C1DA8AE8-E5A6-45BE-AF2C-F59219C38DDC}"/>
              </a:ext>
            </a:extLst>
          </p:cNvPr>
          <p:cNvSpPr txBox="1"/>
          <p:nvPr/>
        </p:nvSpPr>
        <p:spPr>
          <a:xfrm>
            <a:off x="8084847" y="1524750"/>
            <a:ext cx="1354859"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01</a:t>
            </a:r>
            <a:endParaRPr lang="zh-CN" altLang="en-US" sz="9000" dirty="0">
              <a:solidFill>
                <a:schemeClr val="tx2"/>
              </a:solidFill>
              <a:cs typeface="+mn-ea"/>
              <a:sym typeface="+mn-lt"/>
            </a:endParaRPr>
          </a:p>
        </p:txBody>
      </p:sp>
      <p:pic>
        <p:nvPicPr>
          <p:cNvPr id="26" name="Picture 25">
            <a:extLst>
              <a:ext uri="{FF2B5EF4-FFF2-40B4-BE49-F238E27FC236}">
                <a16:creationId xmlns:a16="http://schemas.microsoft.com/office/drawing/2014/main" xmlns="" id="{9D8A33AA-A314-4F8D-8CF7-034416448550}"/>
              </a:ext>
            </a:extLst>
          </p:cNvPr>
          <p:cNvPicPr>
            <a:picLocks noChangeAspect="1"/>
          </p:cNvPicPr>
          <p:nvPr/>
        </p:nvPicPr>
        <p:blipFill>
          <a:blip r:embed="rId2"/>
          <a:stretch>
            <a:fillRect/>
          </a:stretch>
        </p:blipFill>
        <p:spPr>
          <a:xfrm>
            <a:off x="5416143" y="2622510"/>
            <a:ext cx="6962235" cy="2219136"/>
          </a:xfrm>
          <a:prstGeom prst="rect">
            <a:avLst/>
          </a:prstGeom>
        </p:spPr>
      </p:pic>
    </p:spTree>
    <p:extLst>
      <p:ext uri="{BB962C8B-B14F-4D97-AF65-F5344CB8AC3E}">
        <p14:creationId xmlns:p14="http://schemas.microsoft.com/office/powerpoint/2010/main" val="29011048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69BFD84-C886-4F4B-BE9D-C9C4A84731FE}"/>
              </a:ext>
            </a:extLst>
          </p:cNvPr>
          <p:cNvSpPr/>
          <p:nvPr/>
        </p:nvSpPr>
        <p:spPr>
          <a:xfrm>
            <a:off x="84083" y="774002"/>
            <a:ext cx="1513489" cy="114189"/>
          </a:xfrm>
          <a:prstGeom prst="rect">
            <a:avLst/>
          </a:prstGeom>
          <a:solidFill>
            <a:srgbClr val="00C0F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
            <a:extLst>
              <a:ext uri="{FF2B5EF4-FFF2-40B4-BE49-F238E27FC236}">
                <a16:creationId xmlns:a16="http://schemas.microsoft.com/office/drawing/2014/main" xmlns="" id="{8D0B8D07-FB53-4CFD-8FBA-6A5AD171371B}"/>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43DC2623-769E-41C3-8852-C5DD72D8C96C}"/>
              </a:ext>
            </a:extLst>
          </p:cNvPr>
          <p:cNvSpPr/>
          <p:nvPr/>
        </p:nvSpPr>
        <p:spPr>
          <a:xfrm>
            <a:off x="219547" y="905652"/>
            <a:ext cx="11727944" cy="3908762"/>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2400" i="1" dirty="0">
                <a:latin typeface="Arial-Rounded" panose="020B0500000000000000" pitchFamily="34" charset="0"/>
                <a:ea typeface="Arial-Rounded" panose="020B0500000000000000" pitchFamily="34" charset="0"/>
                <a:cs typeface="Arial-Rounded" panose="020B0500000000000000" pitchFamily="34" charset="0"/>
              </a:rPr>
              <a:t>										</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0CA5B387-94D6-49E5-9028-2217F1754764}"/>
              </a:ext>
            </a:extLst>
          </p:cNvPr>
          <p:cNvSpPr txBox="1"/>
          <p:nvPr/>
        </p:nvSpPr>
        <p:spPr>
          <a:xfrm>
            <a:off x="2736855" y="188641"/>
            <a:ext cx="7420935"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cxnSp>
        <p:nvCxnSpPr>
          <p:cNvPr id="3" name="Straight Connector 2"/>
          <p:cNvCxnSpPr/>
          <p:nvPr/>
        </p:nvCxnSpPr>
        <p:spPr>
          <a:xfrm>
            <a:off x="726697" y="4190681"/>
            <a:ext cx="11001477" cy="1715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8">
            <a:extLst>
              <a:ext uri="{FF2B5EF4-FFF2-40B4-BE49-F238E27FC236}">
                <a16:creationId xmlns:a16="http://schemas.microsoft.com/office/drawing/2014/main" xmlns="" id="{74C2C3B7-51BD-4BEC-B4FA-0E6C2A9AD0B3}"/>
              </a:ext>
            </a:extLst>
          </p:cNvPr>
          <p:cNvSpPr/>
          <p:nvPr/>
        </p:nvSpPr>
        <p:spPr>
          <a:xfrm>
            <a:off x="203201" y="4606674"/>
            <a:ext cx="11327259" cy="892552"/>
          </a:xfrm>
          <a:prstGeom prst="rect">
            <a:avLst/>
          </a:prstGeom>
        </p:spPr>
        <p:txBody>
          <a:bodyPr wrap="square">
            <a:spAutoFit/>
          </a:bodyPr>
          <a:lstStyle/>
          <a:p>
            <a:pPr algn="just"/>
            <a:r>
              <a:rPr lang="vi-VN" sz="52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b. Để phòng bệnh chúng ta phải làm gì?</a:t>
            </a:r>
          </a:p>
        </p:txBody>
      </p:sp>
    </p:spTree>
    <p:extLst>
      <p:ext uri="{BB962C8B-B14F-4D97-AF65-F5344CB8AC3E}">
        <p14:creationId xmlns:p14="http://schemas.microsoft.com/office/powerpoint/2010/main" val="40672021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E69BFD84-C886-4F4B-BE9D-C9C4A84731FE}"/>
              </a:ext>
            </a:extLst>
          </p:cNvPr>
          <p:cNvSpPr/>
          <p:nvPr/>
        </p:nvSpPr>
        <p:spPr>
          <a:xfrm>
            <a:off x="84083" y="774002"/>
            <a:ext cx="1513489" cy="114189"/>
          </a:xfrm>
          <a:prstGeom prst="rect">
            <a:avLst/>
          </a:prstGeom>
          <a:solidFill>
            <a:srgbClr val="00C0F0"/>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1">
            <a:extLst>
              <a:ext uri="{FF2B5EF4-FFF2-40B4-BE49-F238E27FC236}">
                <a16:creationId xmlns:a16="http://schemas.microsoft.com/office/drawing/2014/main" xmlns="" id="{8D0B8D07-FB53-4CFD-8FBA-6A5AD171371B}"/>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Rectangle 13">
            <a:extLst>
              <a:ext uri="{FF2B5EF4-FFF2-40B4-BE49-F238E27FC236}">
                <a16:creationId xmlns:a16="http://schemas.microsoft.com/office/drawing/2014/main" xmlns="" id="{43DC2623-769E-41C3-8852-C5DD72D8C96C}"/>
              </a:ext>
            </a:extLst>
          </p:cNvPr>
          <p:cNvSpPr/>
          <p:nvPr/>
        </p:nvSpPr>
        <p:spPr>
          <a:xfrm>
            <a:off x="219547" y="945408"/>
            <a:ext cx="11727944" cy="3908762"/>
          </a:xfrm>
          <a:prstGeom prst="rect">
            <a:avLst/>
          </a:prstGeom>
        </p:spPr>
        <p:txBody>
          <a:bodyPr wrap="square">
            <a:spAutoFit/>
          </a:bodyPr>
          <a:lstStyle/>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36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r>
              <a:rPr lang="en-US" sz="2400" i="1" dirty="0">
                <a:latin typeface="Arial-Rounded" panose="020B0500000000000000" pitchFamily="34" charset="0"/>
                <a:ea typeface="Arial-Rounded" panose="020B0500000000000000" pitchFamily="34" charset="0"/>
                <a:cs typeface="Arial-Rounded" panose="020B0500000000000000" pitchFamily="34" charset="0"/>
              </a:rPr>
              <a:t>										</a:t>
            </a:r>
            <a:endParaRPr lang="vi-VN" sz="24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TextBox 16">
            <a:extLst>
              <a:ext uri="{FF2B5EF4-FFF2-40B4-BE49-F238E27FC236}">
                <a16:creationId xmlns:a16="http://schemas.microsoft.com/office/drawing/2014/main" xmlns="" id="{0CA5B387-94D6-49E5-9028-2217F1754764}"/>
              </a:ext>
            </a:extLst>
          </p:cNvPr>
          <p:cNvSpPr txBox="1"/>
          <p:nvPr/>
        </p:nvSpPr>
        <p:spPr>
          <a:xfrm>
            <a:off x="2736856" y="129007"/>
            <a:ext cx="7639596"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cxnSp>
        <p:nvCxnSpPr>
          <p:cNvPr id="3" name="Straight Connector 2"/>
          <p:cNvCxnSpPr/>
          <p:nvPr/>
        </p:nvCxnSpPr>
        <p:spPr>
          <a:xfrm flipV="1">
            <a:off x="219547" y="4790059"/>
            <a:ext cx="8765427" cy="3738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8">
            <a:extLst>
              <a:ext uri="{FF2B5EF4-FFF2-40B4-BE49-F238E27FC236}">
                <a16:creationId xmlns:a16="http://schemas.microsoft.com/office/drawing/2014/main" xmlns="" id="{74C2C3B7-51BD-4BEC-B4FA-0E6C2A9AD0B3}"/>
              </a:ext>
            </a:extLst>
          </p:cNvPr>
          <p:cNvSpPr/>
          <p:nvPr/>
        </p:nvSpPr>
        <p:spPr>
          <a:xfrm>
            <a:off x="219547" y="4852028"/>
            <a:ext cx="11327259" cy="923330"/>
          </a:xfrm>
          <a:prstGeom prst="rect">
            <a:avLst/>
          </a:prstGeom>
        </p:spPr>
        <p:txBody>
          <a:bodyPr wrap="square">
            <a:spAutoFit/>
          </a:bodyPr>
          <a:lstStyle/>
          <a:p>
            <a:pPr algn="just"/>
            <a:r>
              <a:rPr lang="vi-VN" sz="54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rPr>
              <a:t>c. Cần rửa tay như thế nào cho đúng?</a:t>
            </a:r>
            <a:endParaRPr lang="en-US" sz="5400" b="1" dirty="0">
              <a:solidFill>
                <a:srgbClr val="00809E"/>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28957874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Vũ điệu 6 bước rửa tay đúng cách vui nhộn - Cùng Lifebuoy phòng chống virus Corona (2019-nCoV).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25400"/>
            <a:ext cx="12192000" cy="6857799"/>
          </a:xfrm>
        </p:spPr>
      </p:pic>
    </p:spTree>
    <p:extLst>
      <p:ext uri="{BB962C8B-B14F-4D97-AF65-F5344CB8AC3E}">
        <p14:creationId xmlns:p14="http://schemas.microsoft.com/office/powerpoint/2010/main" val="18074323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100000">
                <p:cTn id="7" fill="hold" display="0">
                  <p:stCondLst>
                    <p:cond delay="indefinite"/>
                  </p:stCondLst>
                </p:cTn>
                <p:tgtEl>
                  <p:spTgt spid="5"/>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C1DA8AE8-E5A6-45BE-AF2C-F59219C38DDC}"/>
              </a:ext>
            </a:extLst>
          </p:cNvPr>
          <p:cNvSpPr txBox="1"/>
          <p:nvPr/>
        </p:nvSpPr>
        <p:spPr>
          <a:xfrm>
            <a:off x="7605956"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04</a:t>
            </a:r>
            <a:endParaRPr lang="zh-CN" altLang="en-US" sz="9000" dirty="0">
              <a:solidFill>
                <a:schemeClr val="tx2"/>
              </a:solidFill>
              <a:cs typeface="+mn-ea"/>
              <a:sym typeface="+mn-lt"/>
            </a:endParaRPr>
          </a:p>
        </p:txBody>
      </p:sp>
      <p:pic>
        <p:nvPicPr>
          <p:cNvPr id="5" name="Picture 4">
            <a:extLst>
              <a:ext uri="{FF2B5EF4-FFF2-40B4-BE49-F238E27FC236}">
                <a16:creationId xmlns:a16="http://schemas.microsoft.com/office/drawing/2014/main" xmlns="" id="{4DF8B083-98F7-4A9E-AA3A-76DDCE4E9A20}"/>
              </a:ext>
            </a:extLst>
          </p:cNvPr>
          <p:cNvPicPr>
            <a:picLocks noChangeAspect="1"/>
          </p:cNvPicPr>
          <p:nvPr/>
        </p:nvPicPr>
        <p:blipFill>
          <a:blip r:embed="rId2"/>
          <a:stretch>
            <a:fillRect/>
          </a:stretch>
        </p:blipFill>
        <p:spPr>
          <a:xfrm>
            <a:off x="6471138" y="2930475"/>
            <a:ext cx="3692534" cy="2181048"/>
          </a:xfrm>
          <a:prstGeom prst="rect">
            <a:avLst/>
          </a:prstGeom>
        </p:spPr>
      </p:pic>
    </p:spTree>
    <p:extLst>
      <p:ext uri="{BB962C8B-B14F-4D97-AF65-F5344CB8AC3E}">
        <p14:creationId xmlns:p14="http://schemas.microsoft.com/office/powerpoint/2010/main" val="14211712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1000"/>
                                        <p:tgtEl>
                                          <p:spTgt spid="2"/>
                                        </p:tgtEl>
                                      </p:cBhvr>
                                    </p:animEffect>
                                  </p:childTnLst>
                                </p:cTn>
                              </p:par>
                            </p:childTnLst>
                          </p:cTn>
                        </p:par>
                        <p:par>
                          <p:cTn id="8" fill="hold">
                            <p:stCondLst>
                              <p:cond delay="1000"/>
                            </p:stCondLst>
                            <p:childTnLst>
                              <p:par>
                                <p:cTn id="9" presetID="50" presetClass="entr" presetSubtype="0" decel="10000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p:cTn id="11" dur="1000" fill="hold"/>
                                        <p:tgtEl>
                                          <p:spTgt spid="5"/>
                                        </p:tgtEl>
                                        <p:attrNameLst>
                                          <p:attrName>ppt_w</p:attrName>
                                        </p:attrNameLst>
                                      </p:cBhvr>
                                      <p:tavLst>
                                        <p:tav tm="0">
                                          <p:val>
                                            <p:strVal val="#ppt_w+.3"/>
                                          </p:val>
                                        </p:tav>
                                        <p:tav tm="100000">
                                          <p:val>
                                            <p:strVal val="#ppt_w"/>
                                          </p:val>
                                        </p:tav>
                                      </p:tavLst>
                                    </p:anim>
                                    <p:anim calcmode="lin" valueType="num">
                                      <p:cBhvr>
                                        <p:cTn id="12" dur="1000" fill="hold"/>
                                        <p:tgtEl>
                                          <p:spTgt spid="5"/>
                                        </p:tgtEl>
                                        <p:attrNameLst>
                                          <p:attrName>ppt_h</p:attrName>
                                        </p:attrNameLst>
                                      </p:cBhvr>
                                      <p:tavLst>
                                        <p:tav tm="0">
                                          <p:val>
                                            <p:strVal val="#ppt_h"/>
                                          </p:val>
                                        </p:tav>
                                        <p:tav tm="100000">
                                          <p:val>
                                            <p:strVal val="#ppt_h"/>
                                          </p:val>
                                        </p:tav>
                                      </p:tavLst>
                                    </p:anim>
                                    <p:animEffect transition="in" filter="fade">
                                      <p:cBhvr>
                                        <p:cTn id="13"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4728" y="2823480"/>
            <a:ext cx="11727139" cy="2863097"/>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88540"/>
              <a:ext cx="8014946" cy="561741"/>
            </a:xfrm>
            <a:prstGeom prst="rect">
              <a:avLst/>
            </a:prstGeom>
          </p:spPr>
          <p:txBody>
            <a:bodyPr wrap="square">
              <a:spAutoFit/>
            </a:bodyPr>
            <a:lstStyle/>
            <a:p>
              <a:pPr algn="just" defTabSz="1217543"/>
              <a:r>
                <a:rPr lang="vi-VN" sz="4267" b="1">
                  <a:solidFill>
                    <a:srgbClr val="7030A0"/>
                  </a:solidFill>
                  <a:latin typeface="HP001 4 hàng" pitchFamily="34" charset="0"/>
                  <a:ea typeface="Arial-Rounded" pitchFamily="34" charset="0"/>
                  <a:cs typeface="Arial-Rounded" pitchFamily="34" charset="0"/>
                </a:rPr>
                <a:t>Để </a:t>
              </a:r>
              <a:r>
                <a:rPr lang="el-GR" sz="4267" b="1">
                  <a:solidFill>
                    <a:srgbClr val="7030A0"/>
                  </a:solidFill>
                  <a:latin typeface="HP001 4 hàng" pitchFamily="34" charset="0"/>
                  <a:ea typeface="Arial-Rounded" pitchFamily="34" charset="0"/>
                  <a:cs typeface="Arial-Rounded" pitchFamily="34" charset="0"/>
                </a:rPr>
                <a:t>ι</a:t>
              </a:r>
              <a:r>
                <a:rPr lang="vi-VN" sz="4267" b="1">
                  <a:solidFill>
                    <a:srgbClr val="7030A0"/>
                  </a:solidFill>
                  <a:latin typeface="HP001 4 hàng" pitchFamily="34" charset="0"/>
                  <a:ea typeface="Arial-Rounded" pitchFamily="34" charset="0"/>
                  <a:cs typeface="Arial-Rounded" pitchFamily="34" charset="0"/>
                </a:rPr>
                <a:t>Ŝg </a:t>
              </a:r>
              <a:r>
                <a:rPr lang="el-GR" sz="4267" b="1">
                  <a:solidFill>
                    <a:srgbClr val="7030A0"/>
                  </a:solidFill>
                  <a:latin typeface="HP001 4 hàng" pitchFamily="34" charset="0"/>
                  <a:ea typeface="Arial-Rounded" pitchFamily="34" charset="0"/>
                  <a:cs typeface="Arial-Rounded" pitchFamily="34" charset="0"/>
                </a:rPr>
                <a:t>χϚζ, ε</a:t>
              </a:r>
              <a:r>
                <a:rPr lang="vi-VN" sz="4267" b="1">
                  <a:solidFill>
                    <a:srgbClr val="7030A0"/>
                  </a:solidFill>
                  <a:latin typeface="HP001 4 hàng" pitchFamily="34" charset="0"/>
                  <a:ea typeface="Arial-Rounded" pitchFamily="34" charset="0"/>
                  <a:cs typeface="Arial-Rounded" pitchFamily="34" charset="0"/>
                </a:rPr>
                <a:t>úng Ǉa </a:t>
              </a:r>
              <a:r>
                <a:rPr lang="el-GR" sz="4267" b="1">
                  <a:solidFill>
                    <a:srgbClr val="7030A0"/>
                  </a:solidFill>
                  <a:latin typeface="HP001 4 hàng" pitchFamily="34" charset="0"/>
                  <a:ea typeface="Arial-Rounded" pitchFamily="34" charset="0"/>
                  <a:cs typeface="Arial-Rounded" pitchFamily="34" charset="0"/>
                </a:rPr>
                <a:t>ι</a:t>
              </a:r>
              <a:r>
                <a:rPr lang="vi-VN" sz="4267" b="1">
                  <a:solidFill>
                    <a:srgbClr val="7030A0"/>
                  </a:solidFill>
                  <a:latin typeface="HP001 4 hàng" pitchFamily="34" charset="0"/>
                  <a:ea typeface="Arial-Rounded" pitchFamily="34" charset="0"/>
                  <a:cs typeface="Arial-Rounded" pitchFamily="34" charset="0"/>
                </a:rPr>
                <a:t>ải ǟửa Ǉay Ǉrư</a:t>
              </a:r>
              <a:r>
                <a:rPr lang="el-GR" sz="4267" b="1">
                  <a:solidFill>
                    <a:srgbClr val="7030A0"/>
                  </a:solidFill>
                  <a:latin typeface="HP001 4 hàng" pitchFamily="34" charset="0"/>
                  <a:ea typeface="Arial-Rounded" pitchFamily="34" charset="0"/>
                  <a:cs typeface="Arial-Rounded" pitchFamily="34" charset="0"/>
                </a:rPr>
                <a:t>ϐ</a:t>
              </a:r>
              <a:endParaRPr lang="en-US" sz="4267"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61741"/>
            </a:xfrm>
            <a:prstGeom prst="rect">
              <a:avLst/>
            </a:prstGeom>
          </p:spPr>
          <p:txBody>
            <a:bodyPr wrap="square">
              <a:spAutoFit/>
            </a:bodyPr>
            <a:lstStyle/>
            <a:p>
              <a:pPr algn="just" defTabSz="1217543"/>
              <a:r>
                <a:rPr lang="el-GR" sz="4267" b="1">
                  <a:solidFill>
                    <a:srgbClr val="7030A0"/>
                  </a:solidFill>
                  <a:latin typeface="HP001 4 hàng" pitchFamily="34" charset="0"/>
                  <a:ea typeface="Arial-Rounded" pitchFamily="34" charset="0"/>
                  <a:cs typeface="Arial-Rounded" pitchFamily="34" charset="0"/>
                </a:rPr>
                <a:t>δ</a:t>
              </a:r>
              <a:r>
                <a:rPr lang="vi-VN" sz="4267" b="1">
                  <a:solidFill>
                    <a:srgbClr val="7030A0"/>
                  </a:solidFill>
                  <a:latin typeface="HP001 4 hàng" pitchFamily="34" charset="0"/>
                  <a:ea typeface="Arial-Rounded" pitchFamily="34" charset="0"/>
                  <a:cs typeface="Arial-Rounded" pitchFamily="34" charset="0"/>
                </a:rPr>
                <a:t>i ăn</a:t>
              </a:r>
              <a:r>
                <a:rPr lang="en-US" sz="4267"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34636" y="475551"/>
            <a:ext cx="812800" cy="812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3" tIns="60888" rIns="121773" bIns="60888" rtlCol="0" anchor="ctr"/>
          <a:lstStyle/>
          <a:p>
            <a:pPr algn="ctr" defTabSz="1217543"/>
            <a:r>
              <a:rPr lang="en-US" sz="3733" b="1">
                <a:solidFill>
                  <a:prstClr val="white"/>
                </a:solidFill>
                <a:latin typeface="Arial" pitchFamily="34" charset="0"/>
                <a:cs typeface="Arial" pitchFamily="34" charset="0"/>
              </a:rPr>
              <a:t>4</a:t>
            </a:r>
          </a:p>
        </p:txBody>
      </p:sp>
      <p:sp>
        <p:nvSpPr>
          <p:cNvPr id="4" name="TextBox 3"/>
          <p:cNvSpPr txBox="1"/>
          <p:nvPr/>
        </p:nvSpPr>
        <p:spPr>
          <a:xfrm>
            <a:off x="923640" y="594614"/>
            <a:ext cx="9744360" cy="615392"/>
          </a:xfrm>
          <a:prstGeom prst="rect">
            <a:avLst/>
          </a:prstGeom>
          <a:noFill/>
        </p:spPr>
        <p:txBody>
          <a:bodyPr wrap="square" lIns="121756" tIns="60880" rIns="121756" bIns="60880" rtlCol="0">
            <a:spAutoFit/>
          </a:bodyPr>
          <a:lstStyle/>
          <a:p>
            <a:pPr algn="just" defTabSz="1217543"/>
            <a:r>
              <a:rPr lang="en-US" sz="3200" b="1">
                <a:solidFill>
                  <a:prstClr val="black"/>
                </a:solidFill>
                <a:latin typeface="Arial" pitchFamily="34" charset="0"/>
                <a:ea typeface="Arial-Rounded" pitchFamily="34" charset="0"/>
                <a:cs typeface="Arial" pitchFamily="34" charset="0"/>
              </a:rPr>
              <a:t>Viết vào vở câu trả lời cho câu hỏi b ở mục 3</a:t>
            </a:r>
          </a:p>
        </p:txBody>
      </p:sp>
      <p:sp>
        <p:nvSpPr>
          <p:cNvPr id="5" name="Rectangle 4"/>
          <p:cNvSpPr/>
          <p:nvPr/>
        </p:nvSpPr>
        <p:spPr>
          <a:xfrm>
            <a:off x="881724" y="1561081"/>
            <a:ext cx="8252924" cy="697418"/>
          </a:xfrm>
          <a:prstGeom prst="rect">
            <a:avLst/>
          </a:prstGeom>
        </p:spPr>
        <p:txBody>
          <a:bodyPr wrap="none" lIns="121773" tIns="60888" rIns="121773" bIns="60888">
            <a:spAutoFit/>
          </a:bodyPr>
          <a:lstStyle/>
          <a:p>
            <a:pPr algn="ctr" defTabSz="1217543"/>
            <a:r>
              <a:rPr lang="en-US" sz="3733">
                <a:solidFill>
                  <a:prstClr val="black"/>
                </a:solidFill>
                <a:latin typeface="Arial" pitchFamily="34" charset="0"/>
                <a:ea typeface="Arial-Rounded" pitchFamily="34" charset="0"/>
                <a:cs typeface="Arial" pitchFamily="34" charset="0"/>
              </a:rPr>
              <a:t>b. Để phòng bệnh, chúng ta phải (…).</a:t>
            </a:r>
          </a:p>
        </p:txBody>
      </p:sp>
      <p:cxnSp>
        <p:nvCxnSpPr>
          <p:cNvPr id="11" name="Straight Arrow Connector 10"/>
          <p:cNvCxnSpPr/>
          <p:nvPr/>
        </p:nvCxnSpPr>
        <p:spPr>
          <a:xfrm>
            <a:off x="253267" y="3801226"/>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032000" y="4248560"/>
            <a:ext cx="508000" cy="53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448800" y="290273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4328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162800" y="2984743"/>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5024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505200" y="2913151"/>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81200" y="297057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6019" y="5881744"/>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1046019" y="5887621"/>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Cuối câu có dấu gì?</a:t>
            </a:r>
          </a:p>
        </p:txBody>
      </p:sp>
      <p:sp>
        <p:nvSpPr>
          <p:cNvPr id="36" name="TextBox 35"/>
          <p:cNvSpPr txBox="1"/>
          <p:nvPr/>
        </p:nvSpPr>
        <p:spPr>
          <a:xfrm>
            <a:off x="1046019" y="5887622"/>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10261600" y="29027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151467" y="3793313"/>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63059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stretch>
            <a:fillRect/>
          </a:stretch>
        </p:blipFill>
        <p:spPr>
          <a:xfrm>
            <a:off x="356162" y="161080"/>
            <a:ext cx="4366308" cy="5996651"/>
          </a:xfrm>
          <a:prstGeom prst="rect">
            <a:avLst/>
          </a:prstGeom>
        </p:spPr>
      </p:pic>
      <p:pic>
        <p:nvPicPr>
          <p:cNvPr id="5" name="r">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93834" y="1064388"/>
            <a:ext cx="4803148" cy="4607208"/>
          </a:xfrm>
          <a:prstGeom prst="rect">
            <a:avLst/>
          </a:prstGeom>
        </p:spPr>
      </p:pic>
    </p:spTree>
    <p:extLst>
      <p:ext uri="{BB962C8B-B14F-4D97-AF65-F5344CB8AC3E}">
        <p14:creationId xmlns:p14="http://schemas.microsoft.com/office/powerpoint/2010/main" val="16032412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54954" y="473365"/>
            <a:ext cx="4682093" cy="169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0" y="6680200"/>
            <a:ext cx="12192000" cy="1778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6" tIns="60880" rIns="121756" bIns="60880" spcCol="0" rtlCol="0" anchor="ctr"/>
          <a:lstStyle/>
          <a:p>
            <a:pPr algn="ctr" defTabSz="1217543"/>
            <a:endParaRPr lang="en-US" sz="2400">
              <a:solidFill>
                <a:prstClr val="white"/>
              </a:solidFill>
              <a:latin typeface="Calibri"/>
            </a:endParaRPr>
          </a:p>
        </p:txBody>
      </p:sp>
      <p:sp>
        <p:nvSpPr>
          <p:cNvPr id="6" name="Rectangle 5"/>
          <p:cNvSpPr/>
          <p:nvPr/>
        </p:nvSpPr>
        <p:spPr>
          <a:xfrm>
            <a:off x="0" y="0"/>
            <a:ext cx="12192000" cy="1778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756" tIns="60880" rIns="121756" bIns="60880" spcCol="0" rtlCol="0" anchor="ctr"/>
          <a:lstStyle/>
          <a:p>
            <a:pPr algn="ctr" defTabSz="1217543"/>
            <a:endParaRPr lang="en-US" sz="2400">
              <a:solidFill>
                <a:prstClr val="white"/>
              </a:solidFill>
              <a:latin typeface="Calibri"/>
            </a:endParaRPr>
          </a:p>
        </p:txBody>
      </p:sp>
      <p:sp>
        <p:nvSpPr>
          <p:cNvPr id="2" name="Title 1"/>
          <p:cNvSpPr>
            <a:spLocks noGrp="1"/>
          </p:cNvSpPr>
          <p:nvPr>
            <p:ph type="title"/>
          </p:nvPr>
        </p:nvSpPr>
        <p:spPr/>
        <p:txBody>
          <a:bodyPr/>
          <a:lstStyle/>
          <a:p>
            <a:endParaRPr lang="en-US"/>
          </a:p>
        </p:txBody>
      </p:sp>
      <p:pic>
        <p:nvPicPr>
          <p:cNvPr id="4" name="Đ.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5818925" y="632143"/>
            <a:ext cx="5593714" cy="5593714"/>
          </a:xfrm>
        </p:spPr>
      </p:pic>
      <p:pic>
        <p:nvPicPr>
          <p:cNvPr id="3" name="Picture 2" descr="Bản mềm bộ mẫu chữ cao 2,5 ô ly dành cho học sinh tiểu họ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9362" y="319556"/>
            <a:ext cx="4175939" cy="59063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10735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0E14F9-96CA-441A-9278-0F065F988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 y="544"/>
            <a:ext cx="12191012" cy="6856911"/>
          </a:xfrm>
          <a:prstGeom prst="rect">
            <a:avLst/>
          </a:prstGeom>
        </p:spPr>
      </p:pic>
      <p:sp>
        <p:nvSpPr>
          <p:cNvPr id="5" name="PHẠM DUYÊN 3 - 9Slide.vn">
            <a:extLst>
              <a:ext uri="{FF2B5EF4-FFF2-40B4-BE49-F238E27FC236}">
                <a16:creationId xmlns:a16="http://schemas.microsoft.com/office/drawing/2014/main" xmlns="" id="{84C27EB0-3534-40F6-B941-9F5B1F57F617}"/>
              </a:ext>
            </a:extLst>
          </p:cNvPr>
          <p:cNvSpPr txBox="1"/>
          <p:nvPr/>
        </p:nvSpPr>
        <p:spPr>
          <a:xfrm>
            <a:off x="5218414" y="776866"/>
            <a:ext cx="2372444"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 T</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Ğng V</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İ</a:t>
            </a:r>
            <a:r>
              <a:rPr lang="en-US" sz="3000" b="1">
                <a:solidFill>
                  <a:srgbClr val="9900CC"/>
                </a:solidFill>
                <a:latin typeface="HP001 4 hàng" panose="020B0603050302020204" pitchFamily="34" charset="0"/>
              </a:rPr>
              <a:t>t</a:t>
            </a:r>
            <a:r>
              <a:rPr kumimoji="0" lang="el-GR" sz="3000" b="1" i="0" u="none" strike="noStrike" kern="1200" cap="none" spc="0" normalizeH="0" baseline="0" noProof="0" smtClean="0">
                <a:ln>
                  <a:noFill/>
                </a:ln>
                <a:solidFill>
                  <a:srgbClr val="9900CC"/>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9900CC"/>
              </a:solidFill>
              <a:effectLst/>
              <a:uLnTx/>
              <a:uFillTx/>
              <a:latin typeface="HP001 4 hàng" panose="020B0603050302020204" pitchFamily="34" charset="0"/>
              <a:ea typeface="+mn-ea"/>
              <a:cs typeface="+mn-cs"/>
            </a:endParaRPr>
          </a:p>
        </p:txBody>
      </p:sp>
      <p:sp>
        <p:nvSpPr>
          <p:cNvPr id="6" name="PHẠM DUYÊN 4 - 9Slide.vn">
            <a:extLst>
              <a:ext uri="{FF2B5EF4-FFF2-40B4-BE49-F238E27FC236}">
                <a16:creationId xmlns:a16="http://schemas.microsoft.com/office/drawing/2014/main" xmlns="" id="{E18C4D47-0D65-4F9A-9974-1FF57080FB9C}"/>
              </a:ext>
            </a:extLst>
          </p:cNvPr>
          <p:cNvSpPr txBox="1"/>
          <p:nvPr/>
        </p:nvSpPr>
        <p:spPr>
          <a:xfrm>
            <a:off x="4588191" y="1373867"/>
            <a:ext cx="6817196" cy="461665"/>
          </a:xfrm>
          <a:prstGeom prst="rect">
            <a:avLst/>
          </a:prstGeom>
          <a:noFill/>
        </p:spPr>
        <p:txBody>
          <a:bodyPr wrap="square" lIns="0" tIns="0" rIns="0" bIns="0" rtlCol="0">
            <a:spAutoFit/>
          </a:bodyPr>
          <a:lstStyle/>
          <a:p>
            <a:pPr>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lang="en-US" sz="3000" b="1" smtClean="0">
                <a:solidFill>
                  <a:srgbClr val="9900CC"/>
                </a:solidFill>
                <a:latin typeface="HP001 4H" panose="020B0603050302020204" pitchFamily="34" charset="0"/>
              </a:rPr>
              <a:t>Rửa tay </a:t>
            </a:r>
            <a:r>
              <a:rPr lang="vi-VN" sz="2800" b="1">
                <a:solidFill>
                  <a:srgbClr val="9900CC"/>
                </a:solidFill>
                <a:latin typeface="HP001 4 hàng" pitchFamily="34" charset="0"/>
                <a:ea typeface="Arial-Rounded" pitchFamily="34" charset="0"/>
                <a:cs typeface="Arial-Rounded" pitchFamily="34" charset="0"/>
              </a:rPr>
              <a:t>Ǉrư</a:t>
            </a:r>
            <a:r>
              <a:rPr lang="el-GR" sz="2800" b="1" smtClean="0">
                <a:solidFill>
                  <a:srgbClr val="9900CC"/>
                </a:solidFill>
                <a:latin typeface="HP001 4 hàng" pitchFamily="34" charset="0"/>
                <a:ea typeface="Arial-Rounded" pitchFamily="34" charset="0"/>
                <a:cs typeface="Arial-Rounded" pitchFamily="34" charset="0"/>
              </a:rPr>
              <a:t>ϐ</a:t>
            </a:r>
            <a:r>
              <a:rPr lang="en-US" sz="2800" b="1" smtClean="0">
                <a:solidFill>
                  <a:srgbClr val="9900CC"/>
                </a:solidFill>
                <a:latin typeface="HP001 4 hàng" pitchFamily="34" charset="0"/>
                <a:ea typeface="Arial-Rounded" pitchFamily="34" charset="0"/>
                <a:cs typeface="Arial-Rounded" pitchFamily="34" charset="0"/>
              </a:rPr>
              <a:t> </a:t>
            </a:r>
            <a:r>
              <a:rPr lang="en-US" sz="3000" b="1" smtClean="0">
                <a:solidFill>
                  <a:srgbClr val="9900CC"/>
                </a:solidFill>
                <a:latin typeface="HP001 4H" panose="020B0603050302020204" pitchFamily="34" charset="0"/>
              </a:rPr>
              <a:t>khi ăn</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grpSp>
        <p:nvGrpSpPr>
          <p:cNvPr id="2" name="Group 1">
            <a:extLst>
              <a:ext uri="{FF2B5EF4-FFF2-40B4-BE49-F238E27FC236}">
                <a16:creationId xmlns:a16="http://schemas.microsoft.com/office/drawing/2014/main" xmlns="" id="{7C14F0F8-49E7-4F11-91B6-02794FABC29B}"/>
              </a:ext>
            </a:extLst>
          </p:cNvPr>
          <p:cNvGrpSpPr/>
          <p:nvPr/>
        </p:nvGrpSpPr>
        <p:grpSpPr>
          <a:xfrm>
            <a:off x="1481626" y="761673"/>
            <a:ext cx="3845031" cy="461665"/>
            <a:chOff x="1481626" y="761673"/>
            <a:chExt cx="3845031" cy="461665"/>
          </a:xfrm>
        </p:grpSpPr>
        <p:sp>
          <p:nvSpPr>
            <p:cNvPr id="9" name="Arc 8">
              <a:extLst>
                <a:ext uri="{FF2B5EF4-FFF2-40B4-BE49-F238E27FC236}">
                  <a16:creationId xmlns:a16="http://schemas.microsoft.com/office/drawing/2014/main" xmlns="" id="{7914500E-7F5E-4EC1-924B-6C5F6182DDE4}"/>
                </a:ext>
              </a:extLst>
            </p:cNvPr>
            <p:cNvSpPr/>
            <p:nvPr/>
          </p:nvSpPr>
          <p:spPr>
            <a:xfrm>
              <a:off x="241240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rc 9">
              <a:extLst>
                <a:ext uri="{FF2B5EF4-FFF2-40B4-BE49-F238E27FC236}">
                  <a16:creationId xmlns:a16="http://schemas.microsoft.com/office/drawing/2014/main" xmlns="" id="{0CE386D9-8FC4-4FD4-8A92-BD61A13E62A3}"/>
                </a:ext>
              </a:extLst>
            </p:cNvPr>
            <p:cNvSpPr/>
            <p:nvPr/>
          </p:nvSpPr>
          <p:spPr>
            <a:xfrm>
              <a:off x="298513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rc 10">
              <a:extLst>
                <a:ext uri="{FF2B5EF4-FFF2-40B4-BE49-F238E27FC236}">
                  <a16:creationId xmlns:a16="http://schemas.microsoft.com/office/drawing/2014/main" xmlns="" id="{71FD0FBD-05A8-42BE-837D-ECC82F54D921}"/>
                </a:ext>
              </a:extLst>
            </p:cNvPr>
            <p:cNvSpPr/>
            <p:nvPr/>
          </p:nvSpPr>
          <p:spPr>
            <a:xfrm>
              <a:off x="3591600"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rc 14">
              <a:extLst>
                <a:ext uri="{FF2B5EF4-FFF2-40B4-BE49-F238E27FC236}">
                  <a16:creationId xmlns:a16="http://schemas.microsoft.com/office/drawing/2014/main" xmlns="" id="{18D92377-FBD4-4300-8711-99EC3EBE86CF}"/>
                </a:ext>
              </a:extLst>
            </p:cNvPr>
            <p:cNvSpPr/>
            <p:nvPr/>
          </p:nvSpPr>
          <p:spPr>
            <a:xfrm>
              <a:off x="418119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Arc 15">
              <a:extLst>
                <a:ext uri="{FF2B5EF4-FFF2-40B4-BE49-F238E27FC236}">
                  <a16:creationId xmlns:a16="http://schemas.microsoft.com/office/drawing/2014/main" xmlns="" id="{0D8EDCE2-7137-46F1-BC7D-88ADCF0A3DBA}"/>
                </a:ext>
              </a:extLst>
            </p:cNvPr>
            <p:cNvSpPr/>
            <p:nvPr/>
          </p:nvSpPr>
          <p:spPr>
            <a:xfrm>
              <a:off x="475392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PHẠM DUYÊN 3 - 9Slide.vn">
              <a:extLst>
                <a:ext uri="{FF2B5EF4-FFF2-40B4-BE49-F238E27FC236}">
                  <a16:creationId xmlns:a16="http://schemas.microsoft.com/office/drawing/2014/main" xmlns="" id="{1EAB12DB-235B-45D6-994A-A6F133F22D0A}"/>
                </a:ext>
              </a:extLst>
            </p:cNvPr>
            <p:cNvSpPr txBox="1"/>
            <p:nvPr/>
          </p:nvSpPr>
          <p:spPr>
            <a:xfrm>
              <a:off x="1481626" y="761673"/>
              <a:ext cx="73367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5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grpSp>
      <p:grpSp>
        <p:nvGrpSpPr>
          <p:cNvPr id="4" name="Group 3">
            <a:extLst>
              <a:ext uri="{FF2B5EF4-FFF2-40B4-BE49-F238E27FC236}">
                <a16:creationId xmlns:a16="http://schemas.microsoft.com/office/drawing/2014/main" xmlns="" id="{BD07AED6-8289-4BC1-85C7-BFA3253E2B7A}"/>
              </a:ext>
            </a:extLst>
          </p:cNvPr>
          <p:cNvGrpSpPr/>
          <p:nvPr/>
        </p:nvGrpSpPr>
        <p:grpSpPr>
          <a:xfrm>
            <a:off x="1481626" y="1362929"/>
            <a:ext cx="3272301" cy="461665"/>
            <a:chOff x="1498493" y="1348644"/>
            <a:chExt cx="3272301" cy="461665"/>
          </a:xfrm>
        </p:grpSpPr>
        <p:sp>
          <p:nvSpPr>
            <p:cNvPr id="17" name="Arc 16">
              <a:extLst>
                <a:ext uri="{FF2B5EF4-FFF2-40B4-BE49-F238E27FC236}">
                  <a16:creationId xmlns:a16="http://schemas.microsoft.com/office/drawing/2014/main" xmlns="" id="{646470D5-97C3-4B7B-95D7-A6869CF4AF25}"/>
                </a:ext>
              </a:extLst>
            </p:cNvPr>
            <p:cNvSpPr/>
            <p:nvPr/>
          </p:nvSpPr>
          <p:spPr>
            <a:xfrm>
              <a:off x="242927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Arc 17">
              <a:extLst>
                <a:ext uri="{FF2B5EF4-FFF2-40B4-BE49-F238E27FC236}">
                  <a16:creationId xmlns:a16="http://schemas.microsoft.com/office/drawing/2014/main" xmlns="" id="{F057146B-D15A-4025-A430-DB82982FA353}"/>
                </a:ext>
              </a:extLst>
            </p:cNvPr>
            <p:cNvSpPr/>
            <p:nvPr/>
          </p:nvSpPr>
          <p:spPr>
            <a:xfrm>
              <a:off x="300200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Arc 18">
              <a:extLst>
                <a:ext uri="{FF2B5EF4-FFF2-40B4-BE49-F238E27FC236}">
                  <a16:creationId xmlns:a16="http://schemas.microsoft.com/office/drawing/2014/main" xmlns="" id="{021B0872-720F-4C3B-8900-5034274E245E}"/>
                </a:ext>
              </a:extLst>
            </p:cNvPr>
            <p:cNvSpPr/>
            <p:nvPr/>
          </p:nvSpPr>
          <p:spPr>
            <a:xfrm>
              <a:off x="3608467"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Arc 19">
              <a:extLst>
                <a:ext uri="{FF2B5EF4-FFF2-40B4-BE49-F238E27FC236}">
                  <a16:creationId xmlns:a16="http://schemas.microsoft.com/office/drawing/2014/main" xmlns="" id="{8B4CBE75-A16B-49B2-B7D2-6D70B617A6B8}"/>
                </a:ext>
              </a:extLst>
            </p:cNvPr>
            <p:cNvSpPr/>
            <p:nvPr/>
          </p:nvSpPr>
          <p:spPr>
            <a:xfrm>
              <a:off x="4198064"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PHẠM DUYÊN 3 - 9Slide.vn">
              <a:extLst>
                <a:ext uri="{FF2B5EF4-FFF2-40B4-BE49-F238E27FC236}">
                  <a16:creationId xmlns:a16="http://schemas.microsoft.com/office/drawing/2014/main" xmlns="" id="{9BA4DE2F-6F7E-4E99-B016-763474C0D660}"/>
                </a:ext>
              </a:extLst>
            </p:cNvPr>
            <p:cNvSpPr txBox="1"/>
            <p:nvPr/>
          </p:nvSpPr>
          <p:spPr>
            <a:xfrm>
              <a:off x="1498493" y="1348644"/>
              <a:ext cx="572730"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HP001 4 hàng" panose="020B0603050302020204" pitchFamily="34" charset="0"/>
                </a:rPr>
                <a:t>4</a:t>
              </a:r>
              <a:r>
                <a:rPr kumimoji="0" lang="en-US" sz="3000" b="1" i="0" u="none" strike="noStrike" kern="1200" cap="none" spc="0" normalizeH="0" baseline="0" noProof="0" smtClean="0">
                  <a:ln>
                    <a:noFill/>
                  </a:ln>
                  <a:solidFill>
                    <a:srgbClr val="FF0000"/>
                  </a:solidFill>
                  <a:effectLst/>
                  <a:uLnTx/>
                  <a:uFillTx/>
                  <a:latin typeface="HP001 4 hàng" panose="020B0603050302020204" pitchFamily="34" charset="0"/>
                  <a:ea typeface="+mn-ea"/>
                  <a:cs typeface="+mn-cs"/>
                </a:rPr>
                <a:t> </a:t>
              </a: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grpSp>
      <p:sp>
        <p:nvSpPr>
          <p:cNvPr id="24" name="PHẠM DUYÊN 4 - 9Slide.vn">
            <a:extLst>
              <a:ext uri="{FF2B5EF4-FFF2-40B4-BE49-F238E27FC236}">
                <a16:creationId xmlns:a16="http://schemas.microsoft.com/office/drawing/2014/main" xmlns="" id="{28572E91-524F-4147-82C3-A9909D6D0F9F}"/>
              </a:ext>
            </a:extLst>
          </p:cNvPr>
          <p:cNvSpPr txBox="1"/>
          <p:nvPr/>
        </p:nvSpPr>
        <p:spPr>
          <a:xfrm>
            <a:off x="2398494" y="1957535"/>
            <a:ext cx="872606"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kumimoji="0" lang="vi-VN"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4.</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8" name="Rectangle 27">
            <a:extLst>
              <a:ext uri="{FF2B5EF4-FFF2-40B4-BE49-F238E27FC236}">
                <a16:creationId xmlns:a16="http://schemas.microsoft.com/office/drawing/2014/main" xmlns="" id="{B3A45479-1C41-4007-882F-C4CC97E55D67}"/>
              </a:ext>
            </a:extLst>
          </p:cNvPr>
          <p:cNvSpPr/>
          <p:nvPr/>
        </p:nvSpPr>
        <p:spPr>
          <a:xfrm>
            <a:off x="11019075" y="298174"/>
            <a:ext cx="483557" cy="621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Rectangle 26"/>
          <p:cNvSpPr/>
          <p:nvPr/>
        </p:nvSpPr>
        <p:spPr>
          <a:xfrm>
            <a:off x="2905188" y="1898341"/>
            <a:ext cx="10686595" cy="584775"/>
          </a:xfrm>
          <a:prstGeom prst="rect">
            <a:avLst/>
          </a:prstGeom>
        </p:spPr>
        <p:txBody>
          <a:bodyPr wrap="square">
            <a:spAutoFit/>
          </a:bodyPr>
          <a:lstStyle/>
          <a:p>
            <a:pPr algn="just" defTabSz="1217543"/>
            <a:r>
              <a:rPr lang="vi-VN" sz="3200" b="1">
                <a:solidFill>
                  <a:srgbClr val="9900CC"/>
                </a:solidFill>
                <a:latin typeface="HP001 4 hàng" pitchFamily="34" charset="0"/>
                <a:ea typeface="Arial-Rounded" pitchFamily="34" charset="0"/>
                <a:cs typeface="Arial-Rounded" pitchFamily="34" charset="0"/>
              </a:rPr>
              <a:t>Để </a:t>
            </a:r>
            <a:r>
              <a:rPr lang="el-GR" sz="3200" b="1">
                <a:solidFill>
                  <a:srgbClr val="9900CC"/>
                </a:solidFill>
                <a:latin typeface="HP001 4 hàng" pitchFamily="34" charset="0"/>
                <a:ea typeface="Arial-Rounded" pitchFamily="34" charset="0"/>
                <a:cs typeface="Arial-Rounded" pitchFamily="34" charset="0"/>
              </a:rPr>
              <a:t>ι</a:t>
            </a:r>
            <a:r>
              <a:rPr lang="vi-VN" sz="3200" b="1">
                <a:solidFill>
                  <a:srgbClr val="9900CC"/>
                </a:solidFill>
                <a:latin typeface="HP001 4 hàng" pitchFamily="34" charset="0"/>
                <a:ea typeface="Arial-Rounded" pitchFamily="34" charset="0"/>
                <a:cs typeface="Arial-Rounded" pitchFamily="34" charset="0"/>
              </a:rPr>
              <a:t>Ŝg </a:t>
            </a:r>
            <a:r>
              <a:rPr lang="el-GR" sz="3200" b="1">
                <a:solidFill>
                  <a:srgbClr val="9900CC"/>
                </a:solidFill>
                <a:latin typeface="HP001 4 hàng" pitchFamily="34" charset="0"/>
                <a:ea typeface="Arial-Rounded" pitchFamily="34" charset="0"/>
                <a:cs typeface="Arial-Rounded" pitchFamily="34" charset="0"/>
              </a:rPr>
              <a:t>χϚζ, ε</a:t>
            </a:r>
            <a:r>
              <a:rPr lang="vi-VN" sz="3200" b="1">
                <a:solidFill>
                  <a:srgbClr val="9900CC"/>
                </a:solidFill>
                <a:latin typeface="HP001 4 hàng" pitchFamily="34" charset="0"/>
                <a:ea typeface="Arial-Rounded" pitchFamily="34" charset="0"/>
                <a:cs typeface="Arial-Rounded" pitchFamily="34" charset="0"/>
              </a:rPr>
              <a:t>úng Ǉa </a:t>
            </a:r>
            <a:r>
              <a:rPr lang="el-GR" sz="3200" b="1">
                <a:solidFill>
                  <a:srgbClr val="9900CC"/>
                </a:solidFill>
                <a:latin typeface="HP001 4 hàng" pitchFamily="34" charset="0"/>
                <a:ea typeface="Arial-Rounded" pitchFamily="34" charset="0"/>
                <a:cs typeface="Arial-Rounded" pitchFamily="34" charset="0"/>
              </a:rPr>
              <a:t>ι</a:t>
            </a:r>
            <a:r>
              <a:rPr lang="vi-VN" sz="3200" b="1">
                <a:solidFill>
                  <a:srgbClr val="9900CC"/>
                </a:solidFill>
                <a:latin typeface="HP001 4 hàng" pitchFamily="34" charset="0"/>
                <a:ea typeface="Arial-Rounded" pitchFamily="34" charset="0"/>
                <a:cs typeface="Arial-Rounded" pitchFamily="34" charset="0"/>
              </a:rPr>
              <a:t>ải ǟửa Ǉay Ǉrư</a:t>
            </a:r>
            <a:r>
              <a:rPr lang="el-GR" sz="3200" b="1">
                <a:solidFill>
                  <a:srgbClr val="9900CC"/>
                </a:solidFill>
                <a:latin typeface="HP001 4 hàng" pitchFamily="34" charset="0"/>
                <a:ea typeface="Arial-Rounded" pitchFamily="34" charset="0"/>
                <a:cs typeface="Arial-Rounded" pitchFamily="34" charset="0"/>
              </a:rPr>
              <a:t>ϐ</a:t>
            </a:r>
            <a:endParaRPr lang="en-US" sz="3200" b="1">
              <a:solidFill>
                <a:srgbClr val="9900CC"/>
              </a:solidFill>
              <a:latin typeface="HP001 4 hàng" pitchFamily="34" charset="0"/>
              <a:ea typeface="Arial-Rounded" pitchFamily="34" charset="0"/>
              <a:cs typeface="Arial-Rounded" pitchFamily="34" charset="0"/>
            </a:endParaRPr>
          </a:p>
        </p:txBody>
      </p:sp>
      <p:sp>
        <p:nvSpPr>
          <p:cNvPr id="29" name="Rectangle 28"/>
          <p:cNvSpPr/>
          <p:nvPr/>
        </p:nvSpPr>
        <p:spPr>
          <a:xfrm>
            <a:off x="2412405" y="2476789"/>
            <a:ext cx="11533263" cy="584775"/>
          </a:xfrm>
          <a:prstGeom prst="rect">
            <a:avLst/>
          </a:prstGeom>
        </p:spPr>
        <p:txBody>
          <a:bodyPr wrap="square">
            <a:spAutoFit/>
          </a:bodyPr>
          <a:lstStyle/>
          <a:p>
            <a:pPr algn="just" defTabSz="1217543"/>
            <a:r>
              <a:rPr lang="el-GR" sz="3200" b="1">
                <a:solidFill>
                  <a:srgbClr val="9900CC"/>
                </a:solidFill>
                <a:latin typeface="HP001 4 hàng" pitchFamily="34" charset="0"/>
                <a:ea typeface="Arial-Rounded" pitchFamily="34" charset="0"/>
                <a:cs typeface="Arial-Rounded" pitchFamily="34" charset="0"/>
              </a:rPr>
              <a:t>δ</a:t>
            </a:r>
            <a:r>
              <a:rPr lang="vi-VN" sz="3200" b="1">
                <a:solidFill>
                  <a:srgbClr val="9900CC"/>
                </a:solidFill>
                <a:latin typeface="HP001 4 hàng" pitchFamily="34" charset="0"/>
                <a:ea typeface="Arial-Rounded" pitchFamily="34" charset="0"/>
                <a:cs typeface="Arial-Rounded" pitchFamily="34" charset="0"/>
              </a:rPr>
              <a:t>i ăn</a:t>
            </a:r>
            <a:r>
              <a:rPr lang="en-US" sz="3200" b="1">
                <a:solidFill>
                  <a:srgbClr val="9900CC"/>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38859973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4" grpId="0"/>
      <p:bldP spid="27" grpId="0"/>
      <p:bldP spid="2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184728" y="2823480"/>
            <a:ext cx="11727139" cy="2863097"/>
            <a:chOff x="103910" y="3503807"/>
            <a:chExt cx="8795354" cy="2147323"/>
          </a:xfrm>
        </p:grpSpPr>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314" y="3503807"/>
              <a:ext cx="8743950" cy="2147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tangle 18"/>
            <p:cNvSpPr/>
            <p:nvPr/>
          </p:nvSpPr>
          <p:spPr>
            <a:xfrm>
              <a:off x="751611" y="3962497"/>
              <a:ext cx="8014946" cy="561741"/>
            </a:xfrm>
            <a:prstGeom prst="rect">
              <a:avLst/>
            </a:prstGeom>
          </p:spPr>
          <p:txBody>
            <a:bodyPr wrap="square">
              <a:spAutoFit/>
            </a:bodyPr>
            <a:lstStyle/>
            <a:p>
              <a:pPr algn="just" defTabSz="1217543"/>
              <a:r>
                <a:rPr lang="en-US" sz="4267" b="1">
                  <a:solidFill>
                    <a:srgbClr val="7030A0"/>
                  </a:solidFill>
                  <a:latin typeface="Gadugi" panose="020B0502040204020203" pitchFamily="34" charset="0"/>
                  <a:ea typeface="Gadugi" panose="020B0502040204020203" pitchFamily="34" charset="0"/>
                  <a:cs typeface="Arial-Rounded" pitchFamily="34" charset="0"/>
                </a:rPr>
                <a:t>Đ</a:t>
              </a:r>
              <a:r>
                <a:rPr lang="vi-VN" sz="4267" b="1" smtClean="0">
                  <a:solidFill>
                    <a:srgbClr val="7030A0"/>
                  </a:solidFill>
                  <a:latin typeface="HP001 4 hàng" pitchFamily="34" charset="0"/>
                  <a:ea typeface="Arial-Rounded" pitchFamily="34" charset="0"/>
                  <a:cs typeface="Arial-Rounded" pitchFamily="34" charset="0"/>
                </a:rPr>
                <a:t>ể </a:t>
              </a:r>
              <a:r>
                <a:rPr lang="el-GR" sz="4267" b="1">
                  <a:solidFill>
                    <a:srgbClr val="7030A0"/>
                  </a:solidFill>
                  <a:latin typeface="HP001 4 hàng" pitchFamily="34" charset="0"/>
                  <a:ea typeface="Arial-Rounded" pitchFamily="34" charset="0"/>
                  <a:cs typeface="Arial-Rounded" pitchFamily="34" charset="0"/>
                </a:rPr>
                <a:t>ι</a:t>
              </a:r>
              <a:r>
                <a:rPr lang="vi-VN" sz="4267" b="1">
                  <a:solidFill>
                    <a:srgbClr val="7030A0"/>
                  </a:solidFill>
                  <a:latin typeface="HP001 4 hàng" pitchFamily="34" charset="0"/>
                  <a:ea typeface="Arial-Rounded" pitchFamily="34" charset="0"/>
                  <a:cs typeface="Arial-Rounded" pitchFamily="34" charset="0"/>
                </a:rPr>
                <a:t>Ŝg </a:t>
              </a:r>
              <a:r>
                <a:rPr lang="el-GR" sz="4267" b="1">
                  <a:solidFill>
                    <a:srgbClr val="7030A0"/>
                  </a:solidFill>
                  <a:latin typeface="HP001 4 hàng" pitchFamily="34" charset="0"/>
                  <a:ea typeface="Arial-Rounded" pitchFamily="34" charset="0"/>
                  <a:cs typeface="Arial-Rounded" pitchFamily="34" charset="0"/>
                </a:rPr>
                <a:t>χϚζ, ε</a:t>
              </a:r>
              <a:r>
                <a:rPr lang="vi-VN" sz="4267" b="1">
                  <a:solidFill>
                    <a:srgbClr val="7030A0"/>
                  </a:solidFill>
                  <a:latin typeface="HP001 4 hàng" pitchFamily="34" charset="0"/>
                  <a:ea typeface="Arial-Rounded" pitchFamily="34" charset="0"/>
                  <a:cs typeface="Arial-Rounded" pitchFamily="34" charset="0"/>
                </a:rPr>
                <a:t>úng Ǉa </a:t>
              </a:r>
              <a:r>
                <a:rPr lang="el-GR" sz="4267" b="1">
                  <a:solidFill>
                    <a:srgbClr val="7030A0"/>
                  </a:solidFill>
                  <a:latin typeface="HP001 4 hàng" pitchFamily="34" charset="0"/>
                  <a:ea typeface="Arial-Rounded" pitchFamily="34" charset="0"/>
                  <a:cs typeface="Arial-Rounded" pitchFamily="34" charset="0"/>
                </a:rPr>
                <a:t>ι</a:t>
              </a:r>
              <a:r>
                <a:rPr lang="vi-VN" sz="4267" b="1">
                  <a:solidFill>
                    <a:srgbClr val="7030A0"/>
                  </a:solidFill>
                  <a:latin typeface="HP001 4 hàng" pitchFamily="34" charset="0"/>
                  <a:ea typeface="Arial-Rounded" pitchFamily="34" charset="0"/>
                  <a:cs typeface="Arial-Rounded" pitchFamily="34" charset="0"/>
                </a:rPr>
                <a:t>ải ǟửa Ǉay Ǉrư</a:t>
              </a:r>
              <a:r>
                <a:rPr lang="el-GR" sz="4267" b="1">
                  <a:solidFill>
                    <a:srgbClr val="7030A0"/>
                  </a:solidFill>
                  <a:latin typeface="HP001 4 hàng" pitchFamily="34" charset="0"/>
                  <a:ea typeface="Arial-Rounded" pitchFamily="34" charset="0"/>
                  <a:cs typeface="Arial-Rounded" pitchFamily="34" charset="0"/>
                </a:rPr>
                <a:t>ϐ</a:t>
              </a:r>
              <a:endParaRPr lang="en-US" sz="4267" b="1">
                <a:solidFill>
                  <a:srgbClr val="7030A0"/>
                </a:solidFill>
                <a:latin typeface="HP001 4 hàng" pitchFamily="34" charset="0"/>
                <a:ea typeface="Arial-Rounded" pitchFamily="34" charset="0"/>
                <a:cs typeface="Arial-Rounded" pitchFamily="34" charset="0"/>
              </a:endParaRPr>
            </a:p>
          </p:txBody>
        </p:sp>
        <p:sp>
          <p:nvSpPr>
            <p:cNvPr id="20" name="Rectangle 19"/>
            <p:cNvSpPr/>
            <p:nvPr/>
          </p:nvSpPr>
          <p:spPr>
            <a:xfrm>
              <a:off x="103910" y="4643749"/>
              <a:ext cx="8649947" cy="561741"/>
            </a:xfrm>
            <a:prstGeom prst="rect">
              <a:avLst/>
            </a:prstGeom>
          </p:spPr>
          <p:txBody>
            <a:bodyPr wrap="square">
              <a:spAutoFit/>
            </a:bodyPr>
            <a:lstStyle/>
            <a:p>
              <a:pPr algn="just" defTabSz="1217543"/>
              <a:r>
                <a:rPr lang="el-GR" sz="4267" b="1">
                  <a:solidFill>
                    <a:srgbClr val="7030A0"/>
                  </a:solidFill>
                  <a:latin typeface="HP001 4 hàng" pitchFamily="34" charset="0"/>
                  <a:ea typeface="Arial-Rounded" pitchFamily="34" charset="0"/>
                  <a:cs typeface="Arial-Rounded" pitchFamily="34" charset="0"/>
                </a:rPr>
                <a:t>δ</a:t>
              </a:r>
              <a:r>
                <a:rPr lang="vi-VN" sz="4267" b="1">
                  <a:solidFill>
                    <a:srgbClr val="7030A0"/>
                  </a:solidFill>
                  <a:latin typeface="HP001 4 hàng" pitchFamily="34" charset="0"/>
                  <a:ea typeface="Arial-Rounded" pitchFamily="34" charset="0"/>
                  <a:cs typeface="Arial-Rounded" pitchFamily="34" charset="0"/>
                </a:rPr>
                <a:t>i ăn</a:t>
              </a:r>
              <a:r>
                <a:rPr lang="en-US" sz="4267" b="1">
                  <a:solidFill>
                    <a:srgbClr val="7030A0"/>
                  </a:solidFill>
                  <a:latin typeface="HP001 4 hàng" pitchFamily="34" charset="0"/>
                  <a:ea typeface="Arial-Rounded" pitchFamily="34" charset="0"/>
                  <a:cs typeface="Arial-Rounded" pitchFamily="34" charset="0"/>
                </a:rPr>
                <a:t>.</a:t>
              </a:r>
            </a:p>
          </p:txBody>
        </p:sp>
      </p:grpSp>
      <p:sp>
        <p:nvSpPr>
          <p:cNvPr id="3" name="Oval 2"/>
          <p:cNvSpPr/>
          <p:nvPr/>
        </p:nvSpPr>
        <p:spPr>
          <a:xfrm>
            <a:off x="34636" y="475551"/>
            <a:ext cx="812800" cy="812800"/>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21773" tIns="60888" rIns="121773" bIns="60888" rtlCol="0" anchor="ctr"/>
          <a:lstStyle/>
          <a:p>
            <a:pPr algn="ctr" defTabSz="1217543"/>
            <a:r>
              <a:rPr lang="en-US" sz="3733" b="1">
                <a:solidFill>
                  <a:prstClr val="white"/>
                </a:solidFill>
                <a:latin typeface="Arial" pitchFamily="34" charset="0"/>
                <a:cs typeface="Arial" pitchFamily="34" charset="0"/>
              </a:rPr>
              <a:t>4</a:t>
            </a:r>
          </a:p>
        </p:txBody>
      </p:sp>
      <p:sp>
        <p:nvSpPr>
          <p:cNvPr id="4" name="TextBox 3"/>
          <p:cNvSpPr txBox="1"/>
          <p:nvPr/>
        </p:nvSpPr>
        <p:spPr>
          <a:xfrm>
            <a:off x="923640" y="594614"/>
            <a:ext cx="9744360" cy="615392"/>
          </a:xfrm>
          <a:prstGeom prst="rect">
            <a:avLst/>
          </a:prstGeom>
          <a:noFill/>
        </p:spPr>
        <p:txBody>
          <a:bodyPr wrap="square" lIns="121756" tIns="60880" rIns="121756" bIns="60880" rtlCol="0">
            <a:spAutoFit/>
          </a:bodyPr>
          <a:lstStyle/>
          <a:p>
            <a:pPr algn="just" defTabSz="1217543"/>
            <a:r>
              <a:rPr lang="en-US" sz="3200" b="1">
                <a:solidFill>
                  <a:prstClr val="black"/>
                </a:solidFill>
                <a:latin typeface="Arial" pitchFamily="34" charset="0"/>
                <a:ea typeface="Arial-Rounded" pitchFamily="34" charset="0"/>
                <a:cs typeface="Arial" pitchFamily="34" charset="0"/>
              </a:rPr>
              <a:t>Viết vào vở câu trả lời cho câu hỏi b ở mục 3</a:t>
            </a:r>
          </a:p>
        </p:txBody>
      </p:sp>
      <p:sp>
        <p:nvSpPr>
          <p:cNvPr id="5" name="Rectangle 4"/>
          <p:cNvSpPr/>
          <p:nvPr/>
        </p:nvSpPr>
        <p:spPr>
          <a:xfrm>
            <a:off x="881724" y="1561081"/>
            <a:ext cx="8252924" cy="697418"/>
          </a:xfrm>
          <a:prstGeom prst="rect">
            <a:avLst/>
          </a:prstGeom>
        </p:spPr>
        <p:txBody>
          <a:bodyPr wrap="none" lIns="121773" tIns="60888" rIns="121773" bIns="60888">
            <a:spAutoFit/>
          </a:bodyPr>
          <a:lstStyle/>
          <a:p>
            <a:pPr algn="ctr" defTabSz="1217543"/>
            <a:r>
              <a:rPr lang="en-US" sz="3733">
                <a:solidFill>
                  <a:prstClr val="black"/>
                </a:solidFill>
                <a:latin typeface="Arial" pitchFamily="34" charset="0"/>
                <a:ea typeface="Arial-Rounded" pitchFamily="34" charset="0"/>
                <a:cs typeface="Arial" pitchFamily="34" charset="0"/>
              </a:rPr>
              <a:t>b. Để phòng bệnh, chúng ta phải (…).</a:t>
            </a:r>
          </a:p>
        </p:txBody>
      </p:sp>
      <p:cxnSp>
        <p:nvCxnSpPr>
          <p:cNvPr id="11" name="Straight Arrow Connector 10"/>
          <p:cNvCxnSpPr/>
          <p:nvPr/>
        </p:nvCxnSpPr>
        <p:spPr>
          <a:xfrm>
            <a:off x="253267" y="3801226"/>
            <a:ext cx="864333" cy="2833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2032000" y="4248560"/>
            <a:ext cx="508000" cy="534313"/>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a:off x="9448800" y="290273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84328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7162800" y="2984743"/>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p:nvPr/>
        </p:nvCxnSpPr>
        <p:spPr>
          <a:xfrm>
            <a:off x="6502400" y="2970572"/>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4876800" y="2934396"/>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3505200" y="2913151"/>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1981200" y="297057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1046019" y="5881744"/>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Cần chú ý gì khi viết chữ đầu câu?</a:t>
            </a:r>
          </a:p>
        </p:txBody>
      </p:sp>
      <p:sp>
        <p:nvSpPr>
          <p:cNvPr id="35" name="TextBox 34"/>
          <p:cNvSpPr txBox="1"/>
          <p:nvPr/>
        </p:nvSpPr>
        <p:spPr>
          <a:xfrm>
            <a:off x="1046019" y="5887621"/>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Cuối câu có dấu gì?</a:t>
            </a:r>
          </a:p>
        </p:txBody>
      </p:sp>
      <p:sp>
        <p:nvSpPr>
          <p:cNvPr id="36" name="TextBox 35"/>
          <p:cNvSpPr txBox="1"/>
          <p:nvPr/>
        </p:nvSpPr>
        <p:spPr>
          <a:xfrm>
            <a:off x="1046019" y="5887622"/>
            <a:ext cx="10049163" cy="615408"/>
          </a:xfrm>
          <a:prstGeom prst="rect">
            <a:avLst/>
          </a:prstGeom>
          <a:solidFill>
            <a:srgbClr val="B9EDFF"/>
          </a:solidFill>
        </p:spPr>
        <p:txBody>
          <a:bodyPr wrap="square" lIns="121773" tIns="60888" rIns="121773" bIns="60888" rtlCol="0">
            <a:spAutoFit/>
          </a:bodyPr>
          <a:lstStyle/>
          <a:p>
            <a:pPr algn="ctr" defTabSz="1217543"/>
            <a:r>
              <a:rPr lang="en-US" sz="3200">
                <a:solidFill>
                  <a:prstClr val="black"/>
                </a:solidFill>
                <a:latin typeface="Arial" pitchFamily="34" charset="0"/>
                <a:ea typeface="Arial-Rounded" pitchFamily="34" charset="0"/>
                <a:cs typeface="Arial" pitchFamily="34" charset="0"/>
              </a:rPr>
              <a:t>Khoảng cách giữa các chữ như thế nào?</a:t>
            </a:r>
          </a:p>
        </p:txBody>
      </p:sp>
      <p:cxnSp>
        <p:nvCxnSpPr>
          <p:cNvPr id="21" name="Straight Arrow Connector 20"/>
          <p:cNvCxnSpPr/>
          <p:nvPr/>
        </p:nvCxnSpPr>
        <p:spPr>
          <a:xfrm>
            <a:off x="10261600" y="2902735"/>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1151467" y="3793313"/>
            <a:ext cx="0" cy="830651"/>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8257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additive="base">
                                        <p:cTn id="17" dur="1000" fill="hold"/>
                                        <p:tgtEl>
                                          <p:spTgt spid="34"/>
                                        </p:tgtEl>
                                        <p:attrNameLst>
                                          <p:attrName>ppt_x</p:attrName>
                                        </p:attrNameLst>
                                      </p:cBhvr>
                                      <p:tavLst>
                                        <p:tav tm="0">
                                          <p:val>
                                            <p:strVal val="1+#ppt_w/2"/>
                                          </p:val>
                                        </p:tav>
                                        <p:tav tm="100000">
                                          <p:val>
                                            <p:strVal val="#ppt_x"/>
                                          </p:val>
                                        </p:tav>
                                      </p:tavLst>
                                    </p:anim>
                                    <p:anim calcmode="lin" valueType="num">
                                      <p:cBhvr additive="base">
                                        <p:cTn id="18" dur="1000" fill="hold"/>
                                        <p:tgtEl>
                                          <p:spTgt spid="3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6"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80">
                                          <p:stCondLst>
                                            <p:cond delay="0"/>
                                          </p:stCondLst>
                                        </p:cTn>
                                        <p:tgtEl>
                                          <p:spTgt spid="11"/>
                                        </p:tgtEl>
                                      </p:cBhvr>
                                    </p:animEffect>
                                    <p:anim calcmode="lin" valueType="num">
                                      <p:cBhvr>
                                        <p:cTn id="2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29" dur="26">
                                          <p:stCondLst>
                                            <p:cond delay="650"/>
                                          </p:stCondLst>
                                        </p:cTn>
                                        <p:tgtEl>
                                          <p:spTgt spid="11"/>
                                        </p:tgtEl>
                                      </p:cBhvr>
                                      <p:to x="100000" y="60000"/>
                                    </p:animScale>
                                    <p:animScale>
                                      <p:cBhvr>
                                        <p:cTn id="30" dur="166" decel="50000">
                                          <p:stCondLst>
                                            <p:cond delay="676"/>
                                          </p:stCondLst>
                                        </p:cTn>
                                        <p:tgtEl>
                                          <p:spTgt spid="11"/>
                                        </p:tgtEl>
                                      </p:cBhvr>
                                      <p:to x="100000" y="100000"/>
                                    </p:animScale>
                                    <p:animScale>
                                      <p:cBhvr>
                                        <p:cTn id="31" dur="26">
                                          <p:stCondLst>
                                            <p:cond delay="1312"/>
                                          </p:stCondLst>
                                        </p:cTn>
                                        <p:tgtEl>
                                          <p:spTgt spid="11"/>
                                        </p:tgtEl>
                                      </p:cBhvr>
                                      <p:to x="100000" y="80000"/>
                                    </p:animScale>
                                    <p:animScale>
                                      <p:cBhvr>
                                        <p:cTn id="32" dur="166" decel="50000">
                                          <p:stCondLst>
                                            <p:cond delay="1338"/>
                                          </p:stCondLst>
                                        </p:cTn>
                                        <p:tgtEl>
                                          <p:spTgt spid="11"/>
                                        </p:tgtEl>
                                      </p:cBhvr>
                                      <p:to x="100000" y="100000"/>
                                    </p:animScale>
                                    <p:animScale>
                                      <p:cBhvr>
                                        <p:cTn id="33" dur="26">
                                          <p:stCondLst>
                                            <p:cond delay="1642"/>
                                          </p:stCondLst>
                                        </p:cTn>
                                        <p:tgtEl>
                                          <p:spTgt spid="11"/>
                                        </p:tgtEl>
                                      </p:cBhvr>
                                      <p:to x="100000" y="90000"/>
                                    </p:animScale>
                                    <p:animScale>
                                      <p:cBhvr>
                                        <p:cTn id="34" dur="166" decel="50000">
                                          <p:stCondLst>
                                            <p:cond delay="1668"/>
                                          </p:stCondLst>
                                        </p:cTn>
                                        <p:tgtEl>
                                          <p:spTgt spid="11"/>
                                        </p:tgtEl>
                                      </p:cBhvr>
                                      <p:to x="100000" y="100000"/>
                                    </p:animScale>
                                    <p:animScale>
                                      <p:cBhvr>
                                        <p:cTn id="35" dur="26">
                                          <p:stCondLst>
                                            <p:cond delay="1808"/>
                                          </p:stCondLst>
                                        </p:cTn>
                                        <p:tgtEl>
                                          <p:spTgt spid="11"/>
                                        </p:tgtEl>
                                      </p:cBhvr>
                                      <p:to x="100000" y="95000"/>
                                    </p:animScale>
                                    <p:animScale>
                                      <p:cBhvr>
                                        <p:cTn id="36" dur="166" decel="50000">
                                          <p:stCondLst>
                                            <p:cond delay="1834"/>
                                          </p:stCondLst>
                                        </p:cTn>
                                        <p:tgtEl>
                                          <p:spTgt spid="11"/>
                                        </p:tgtEl>
                                      </p:cBhvr>
                                      <p:to x="100000" y="100000"/>
                                    </p:animScale>
                                  </p:childTnLst>
                                </p:cTn>
                              </p:par>
                            </p:childTnLst>
                          </p:cTn>
                        </p:par>
                        <p:par>
                          <p:cTn id="37" fill="hold">
                            <p:stCondLst>
                              <p:cond delay="2000"/>
                            </p:stCondLst>
                            <p:childTnLst>
                              <p:par>
                                <p:cTn id="38" presetID="32" presetClass="emph" presetSubtype="0" fill="hold" nodeType="afterEffect">
                                  <p:stCondLst>
                                    <p:cond delay="0"/>
                                  </p:stCondLst>
                                  <p:childTnLst>
                                    <p:animRot by="120000">
                                      <p:cBhvr>
                                        <p:cTn id="39" dur="125" fill="hold">
                                          <p:stCondLst>
                                            <p:cond delay="0"/>
                                          </p:stCondLst>
                                        </p:cTn>
                                        <p:tgtEl>
                                          <p:spTgt spid="11"/>
                                        </p:tgtEl>
                                        <p:attrNameLst>
                                          <p:attrName>r</p:attrName>
                                        </p:attrNameLst>
                                      </p:cBhvr>
                                    </p:animRot>
                                    <p:animRot by="-240000">
                                      <p:cBhvr>
                                        <p:cTn id="40" dur="250" fill="hold">
                                          <p:stCondLst>
                                            <p:cond delay="250"/>
                                          </p:stCondLst>
                                        </p:cTn>
                                        <p:tgtEl>
                                          <p:spTgt spid="11"/>
                                        </p:tgtEl>
                                        <p:attrNameLst>
                                          <p:attrName>r</p:attrName>
                                        </p:attrNameLst>
                                      </p:cBhvr>
                                    </p:animRot>
                                    <p:animRot by="240000">
                                      <p:cBhvr>
                                        <p:cTn id="41" dur="250" fill="hold">
                                          <p:stCondLst>
                                            <p:cond delay="500"/>
                                          </p:stCondLst>
                                        </p:cTn>
                                        <p:tgtEl>
                                          <p:spTgt spid="11"/>
                                        </p:tgtEl>
                                        <p:attrNameLst>
                                          <p:attrName>r</p:attrName>
                                        </p:attrNameLst>
                                      </p:cBhvr>
                                    </p:animRot>
                                    <p:animRot by="-240000">
                                      <p:cBhvr>
                                        <p:cTn id="42" dur="250" fill="hold">
                                          <p:stCondLst>
                                            <p:cond delay="750"/>
                                          </p:stCondLst>
                                        </p:cTn>
                                        <p:tgtEl>
                                          <p:spTgt spid="11"/>
                                        </p:tgtEl>
                                        <p:attrNameLst>
                                          <p:attrName>r</p:attrName>
                                        </p:attrNameLst>
                                      </p:cBhvr>
                                    </p:animRot>
                                    <p:animRot by="120000">
                                      <p:cBhvr>
                                        <p:cTn id="43" dur="250" fill="hold">
                                          <p:stCondLst>
                                            <p:cond delay="1000"/>
                                          </p:stCondLst>
                                        </p:cTn>
                                        <p:tgtEl>
                                          <p:spTgt spid="11"/>
                                        </p:tgtEl>
                                        <p:attrNameLst>
                                          <p:attrName>r</p:attrName>
                                        </p:attrNameLst>
                                      </p:cBhvr>
                                    </p:animRot>
                                  </p:childTnLst>
                                </p:cTn>
                              </p:par>
                            </p:childTnLst>
                          </p:cTn>
                        </p:par>
                      </p:childTnLst>
                    </p:cTn>
                  </p:par>
                  <p:par>
                    <p:cTn id="44" fill="hold">
                      <p:stCondLst>
                        <p:cond delay="indefinite"/>
                      </p:stCondLst>
                      <p:childTnLst>
                        <p:par>
                          <p:cTn id="45" fill="hold">
                            <p:stCondLst>
                              <p:cond delay="0"/>
                            </p:stCondLst>
                            <p:childTnLst>
                              <p:par>
                                <p:cTn id="46" presetID="2" presetClass="entr" presetSubtype="2" fill="hold" grpId="0" nodeType="clickEffect">
                                  <p:stCondLst>
                                    <p:cond delay="0"/>
                                  </p:stCondLst>
                                  <p:childTnLst>
                                    <p:set>
                                      <p:cBhvr>
                                        <p:cTn id="47" dur="1" fill="hold">
                                          <p:stCondLst>
                                            <p:cond delay="0"/>
                                          </p:stCondLst>
                                        </p:cTn>
                                        <p:tgtEl>
                                          <p:spTgt spid="35"/>
                                        </p:tgtEl>
                                        <p:attrNameLst>
                                          <p:attrName>style.visibility</p:attrName>
                                        </p:attrNameLst>
                                      </p:cBhvr>
                                      <p:to>
                                        <p:strVal val="visible"/>
                                      </p:to>
                                    </p:set>
                                    <p:anim calcmode="lin" valueType="num">
                                      <p:cBhvr additive="base">
                                        <p:cTn id="48" dur="1000" fill="hold"/>
                                        <p:tgtEl>
                                          <p:spTgt spid="35"/>
                                        </p:tgtEl>
                                        <p:attrNameLst>
                                          <p:attrName>ppt_x</p:attrName>
                                        </p:attrNameLst>
                                      </p:cBhvr>
                                      <p:tavLst>
                                        <p:tav tm="0">
                                          <p:val>
                                            <p:strVal val="1+#ppt_w/2"/>
                                          </p:val>
                                        </p:tav>
                                        <p:tav tm="100000">
                                          <p:val>
                                            <p:strVal val="#ppt_x"/>
                                          </p:val>
                                        </p:tav>
                                      </p:tavLst>
                                    </p:anim>
                                    <p:anim calcmode="lin" valueType="num">
                                      <p:cBhvr additive="base">
                                        <p:cTn id="49" dur="10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3"/>
                                        </p:tgtEl>
                                        <p:attrNameLst>
                                          <p:attrName>style.visibility</p:attrName>
                                        </p:attrNameLst>
                                      </p:cBhvr>
                                      <p:to>
                                        <p:strVal val="visible"/>
                                      </p:to>
                                    </p:set>
                                    <p:animEffect transition="in" filter="wipe(down)">
                                      <p:cBhvr>
                                        <p:cTn id="54" dur="580">
                                          <p:stCondLst>
                                            <p:cond delay="0"/>
                                          </p:stCondLst>
                                        </p:cTn>
                                        <p:tgtEl>
                                          <p:spTgt spid="13"/>
                                        </p:tgtEl>
                                      </p:cBhvr>
                                    </p:animEffect>
                                    <p:anim calcmode="lin" valueType="num">
                                      <p:cBhvr>
                                        <p:cTn id="55"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0" dur="26">
                                          <p:stCondLst>
                                            <p:cond delay="650"/>
                                          </p:stCondLst>
                                        </p:cTn>
                                        <p:tgtEl>
                                          <p:spTgt spid="13"/>
                                        </p:tgtEl>
                                      </p:cBhvr>
                                      <p:to x="100000" y="60000"/>
                                    </p:animScale>
                                    <p:animScale>
                                      <p:cBhvr>
                                        <p:cTn id="61" dur="166" decel="50000">
                                          <p:stCondLst>
                                            <p:cond delay="676"/>
                                          </p:stCondLst>
                                        </p:cTn>
                                        <p:tgtEl>
                                          <p:spTgt spid="13"/>
                                        </p:tgtEl>
                                      </p:cBhvr>
                                      <p:to x="100000" y="100000"/>
                                    </p:animScale>
                                    <p:animScale>
                                      <p:cBhvr>
                                        <p:cTn id="62" dur="26">
                                          <p:stCondLst>
                                            <p:cond delay="1312"/>
                                          </p:stCondLst>
                                        </p:cTn>
                                        <p:tgtEl>
                                          <p:spTgt spid="13"/>
                                        </p:tgtEl>
                                      </p:cBhvr>
                                      <p:to x="100000" y="80000"/>
                                    </p:animScale>
                                    <p:animScale>
                                      <p:cBhvr>
                                        <p:cTn id="63" dur="166" decel="50000">
                                          <p:stCondLst>
                                            <p:cond delay="1338"/>
                                          </p:stCondLst>
                                        </p:cTn>
                                        <p:tgtEl>
                                          <p:spTgt spid="13"/>
                                        </p:tgtEl>
                                      </p:cBhvr>
                                      <p:to x="100000" y="100000"/>
                                    </p:animScale>
                                    <p:animScale>
                                      <p:cBhvr>
                                        <p:cTn id="64" dur="26">
                                          <p:stCondLst>
                                            <p:cond delay="1642"/>
                                          </p:stCondLst>
                                        </p:cTn>
                                        <p:tgtEl>
                                          <p:spTgt spid="13"/>
                                        </p:tgtEl>
                                      </p:cBhvr>
                                      <p:to x="100000" y="90000"/>
                                    </p:animScale>
                                    <p:animScale>
                                      <p:cBhvr>
                                        <p:cTn id="65" dur="166" decel="50000">
                                          <p:stCondLst>
                                            <p:cond delay="1668"/>
                                          </p:stCondLst>
                                        </p:cTn>
                                        <p:tgtEl>
                                          <p:spTgt spid="13"/>
                                        </p:tgtEl>
                                      </p:cBhvr>
                                      <p:to x="100000" y="100000"/>
                                    </p:animScale>
                                    <p:animScale>
                                      <p:cBhvr>
                                        <p:cTn id="66" dur="26">
                                          <p:stCondLst>
                                            <p:cond delay="1808"/>
                                          </p:stCondLst>
                                        </p:cTn>
                                        <p:tgtEl>
                                          <p:spTgt spid="13"/>
                                        </p:tgtEl>
                                      </p:cBhvr>
                                      <p:to x="100000" y="95000"/>
                                    </p:animScale>
                                    <p:animScale>
                                      <p:cBhvr>
                                        <p:cTn id="67" dur="166" decel="50000">
                                          <p:stCondLst>
                                            <p:cond delay="1834"/>
                                          </p:stCondLst>
                                        </p:cTn>
                                        <p:tgtEl>
                                          <p:spTgt spid="13"/>
                                        </p:tgtEl>
                                      </p:cBhvr>
                                      <p:to x="100000" y="100000"/>
                                    </p:animScale>
                                  </p:childTnLst>
                                </p:cTn>
                              </p:par>
                            </p:childTnLst>
                          </p:cTn>
                        </p:par>
                        <p:par>
                          <p:cTn id="68" fill="hold">
                            <p:stCondLst>
                              <p:cond delay="2000"/>
                            </p:stCondLst>
                            <p:childTnLst>
                              <p:par>
                                <p:cTn id="69" presetID="32" presetClass="emph" presetSubtype="0" fill="hold" nodeType="afterEffect">
                                  <p:stCondLst>
                                    <p:cond delay="0"/>
                                  </p:stCondLst>
                                  <p:childTnLst>
                                    <p:animRot by="120000">
                                      <p:cBhvr>
                                        <p:cTn id="70" dur="125" fill="hold">
                                          <p:stCondLst>
                                            <p:cond delay="0"/>
                                          </p:stCondLst>
                                        </p:cTn>
                                        <p:tgtEl>
                                          <p:spTgt spid="13"/>
                                        </p:tgtEl>
                                        <p:attrNameLst>
                                          <p:attrName>r</p:attrName>
                                        </p:attrNameLst>
                                      </p:cBhvr>
                                    </p:animRot>
                                    <p:animRot by="-240000">
                                      <p:cBhvr>
                                        <p:cTn id="71" dur="250" fill="hold">
                                          <p:stCondLst>
                                            <p:cond delay="250"/>
                                          </p:stCondLst>
                                        </p:cTn>
                                        <p:tgtEl>
                                          <p:spTgt spid="13"/>
                                        </p:tgtEl>
                                        <p:attrNameLst>
                                          <p:attrName>r</p:attrName>
                                        </p:attrNameLst>
                                      </p:cBhvr>
                                    </p:animRot>
                                    <p:animRot by="240000">
                                      <p:cBhvr>
                                        <p:cTn id="72" dur="250" fill="hold">
                                          <p:stCondLst>
                                            <p:cond delay="500"/>
                                          </p:stCondLst>
                                        </p:cTn>
                                        <p:tgtEl>
                                          <p:spTgt spid="13"/>
                                        </p:tgtEl>
                                        <p:attrNameLst>
                                          <p:attrName>r</p:attrName>
                                        </p:attrNameLst>
                                      </p:cBhvr>
                                    </p:animRot>
                                    <p:animRot by="-240000">
                                      <p:cBhvr>
                                        <p:cTn id="73" dur="250" fill="hold">
                                          <p:stCondLst>
                                            <p:cond delay="750"/>
                                          </p:stCondLst>
                                        </p:cTn>
                                        <p:tgtEl>
                                          <p:spTgt spid="13"/>
                                        </p:tgtEl>
                                        <p:attrNameLst>
                                          <p:attrName>r</p:attrName>
                                        </p:attrNameLst>
                                      </p:cBhvr>
                                    </p:animRot>
                                    <p:animRot by="120000">
                                      <p:cBhvr>
                                        <p:cTn id="74" dur="250" fill="hold">
                                          <p:stCondLst>
                                            <p:cond delay="1000"/>
                                          </p:stCondLst>
                                        </p:cTn>
                                        <p:tgtEl>
                                          <p:spTgt spid="13"/>
                                        </p:tgtEl>
                                        <p:attrNameLst>
                                          <p:attrName>r</p:attrName>
                                        </p:attrNameLst>
                                      </p:cBhvr>
                                    </p:animRot>
                                  </p:childTnLst>
                                </p:cTn>
                              </p:par>
                            </p:childTnLst>
                          </p:cTn>
                        </p:par>
                      </p:childTnLst>
                    </p:cTn>
                  </p:par>
                  <p:par>
                    <p:cTn id="75" fill="hold">
                      <p:stCondLst>
                        <p:cond delay="indefinite"/>
                      </p:stCondLst>
                      <p:childTnLst>
                        <p:par>
                          <p:cTn id="76" fill="hold">
                            <p:stCondLst>
                              <p:cond delay="0"/>
                            </p:stCondLst>
                            <p:childTnLst>
                              <p:par>
                                <p:cTn id="77" presetID="2" presetClass="entr" presetSubtype="2" fill="hold" grpId="0" nodeType="clickEffect">
                                  <p:stCondLst>
                                    <p:cond delay="0"/>
                                  </p:stCondLst>
                                  <p:childTnLst>
                                    <p:set>
                                      <p:cBhvr>
                                        <p:cTn id="78" dur="1" fill="hold">
                                          <p:stCondLst>
                                            <p:cond delay="0"/>
                                          </p:stCondLst>
                                        </p:cTn>
                                        <p:tgtEl>
                                          <p:spTgt spid="36"/>
                                        </p:tgtEl>
                                        <p:attrNameLst>
                                          <p:attrName>style.visibility</p:attrName>
                                        </p:attrNameLst>
                                      </p:cBhvr>
                                      <p:to>
                                        <p:strVal val="visible"/>
                                      </p:to>
                                    </p:set>
                                    <p:anim calcmode="lin" valueType="num">
                                      <p:cBhvr additive="base">
                                        <p:cTn id="79" dur="1000" fill="hold"/>
                                        <p:tgtEl>
                                          <p:spTgt spid="36"/>
                                        </p:tgtEl>
                                        <p:attrNameLst>
                                          <p:attrName>ppt_x</p:attrName>
                                        </p:attrNameLst>
                                      </p:cBhvr>
                                      <p:tavLst>
                                        <p:tav tm="0">
                                          <p:val>
                                            <p:strVal val="1+#ppt_w/2"/>
                                          </p:val>
                                        </p:tav>
                                        <p:tav tm="100000">
                                          <p:val>
                                            <p:strVal val="#ppt_x"/>
                                          </p:val>
                                        </p:tav>
                                      </p:tavLst>
                                    </p:anim>
                                    <p:anim calcmode="lin" valueType="num">
                                      <p:cBhvr additive="base">
                                        <p:cTn id="80" dur="1000" fill="hold"/>
                                        <p:tgtEl>
                                          <p:spTgt spid="36"/>
                                        </p:tgtEl>
                                        <p:attrNameLst>
                                          <p:attrName>ppt_y</p:attrName>
                                        </p:attrNameLst>
                                      </p:cBhvr>
                                      <p:tavLst>
                                        <p:tav tm="0">
                                          <p:val>
                                            <p:strVal val="#ppt_y"/>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6" presetClass="entr" presetSubtype="0" fill="hold" nodeType="click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wipe(down)">
                                      <p:cBhvr>
                                        <p:cTn id="85" dur="580">
                                          <p:stCondLst>
                                            <p:cond delay="0"/>
                                          </p:stCondLst>
                                        </p:cTn>
                                        <p:tgtEl>
                                          <p:spTgt spid="25"/>
                                        </p:tgtEl>
                                      </p:cBhvr>
                                    </p:animEffect>
                                    <p:anim calcmode="lin" valueType="num">
                                      <p:cBhvr>
                                        <p:cTn id="86" dur="1822" tmFilter="0,0; 0.14,0.36; 0.43,0.73; 0.71,0.91; 1.0,1.0">
                                          <p:stCondLst>
                                            <p:cond delay="0"/>
                                          </p:stCondLst>
                                        </p:cTn>
                                        <p:tgtEl>
                                          <p:spTgt spid="25"/>
                                        </p:tgtEl>
                                        <p:attrNameLst>
                                          <p:attrName>ppt_x</p:attrName>
                                        </p:attrNameLst>
                                      </p:cBhvr>
                                      <p:tavLst>
                                        <p:tav tm="0">
                                          <p:val>
                                            <p:strVal val="#ppt_x-0.25"/>
                                          </p:val>
                                        </p:tav>
                                        <p:tav tm="100000">
                                          <p:val>
                                            <p:strVal val="#ppt_x"/>
                                          </p:val>
                                        </p:tav>
                                      </p:tavLst>
                                    </p:anim>
                                    <p:anim calcmode="lin" valueType="num">
                                      <p:cBhvr>
                                        <p:cTn id="87" dur="664" tmFilter="0.0,0.0; 0.25,0.07; 0.50,0.2; 0.75,0.467; 1.0,1.0">
                                          <p:stCondLst>
                                            <p:cond delay="0"/>
                                          </p:stCondLst>
                                        </p:cTn>
                                        <p:tgtEl>
                                          <p:spTgt spid="25"/>
                                        </p:tgtEl>
                                        <p:attrNameLst>
                                          <p:attrName>ppt_y</p:attrName>
                                        </p:attrNameLst>
                                      </p:cBhvr>
                                      <p:tavLst>
                                        <p:tav tm="0" fmla="#ppt_y-sin(pi*$)/3">
                                          <p:val>
                                            <p:fltVal val="0.5"/>
                                          </p:val>
                                        </p:tav>
                                        <p:tav tm="100000">
                                          <p:val>
                                            <p:fltVal val="1"/>
                                          </p:val>
                                        </p:tav>
                                      </p:tavLst>
                                    </p:anim>
                                    <p:anim calcmode="lin" valueType="num">
                                      <p:cBhvr>
                                        <p:cTn id="88" dur="664" tmFilter="0, 0; 0.125,0.2665; 0.25,0.4; 0.375,0.465; 0.5,0.5;  0.625,0.535; 0.75,0.6; 0.875,0.7335; 1,1">
                                          <p:stCondLst>
                                            <p:cond delay="664"/>
                                          </p:stCondLst>
                                        </p:cTn>
                                        <p:tgtEl>
                                          <p:spTgt spid="25"/>
                                        </p:tgtEl>
                                        <p:attrNameLst>
                                          <p:attrName>ppt_y</p:attrName>
                                        </p:attrNameLst>
                                      </p:cBhvr>
                                      <p:tavLst>
                                        <p:tav tm="0" fmla="#ppt_y-sin(pi*$)/9">
                                          <p:val>
                                            <p:fltVal val="0"/>
                                          </p:val>
                                        </p:tav>
                                        <p:tav tm="100000">
                                          <p:val>
                                            <p:fltVal val="1"/>
                                          </p:val>
                                        </p:tav>
                                      </p:tavLst>
                                    </p:anim>
                                    <p:anim calcmode="lin" valueType="num">
                                      <p:cBhvr>
                                        <p:cTn id="89" dur="332" tmFilter="0, 0; 0.125,0.2665; 0.25,0.4; 0.375,0.465; 0.5,0.5;  0.625,0.535; 0.75,0.6; 0.875,0.7335; 1,1">
                                          <p:stCondLst>
                                            <p:cond delay="1324"/>
                                          </p:stCondLst>
                                        </p:cTn>
                                        <p:tgtEl>
                                          <p:spTgt spid="25"/>
                                        </p:tgtEl>
                                        <p:attrNameLst>
                                          <p:attrName>ppt_y</p:attrName>
                                        </p:attrNameLst>
                                      </p:cBhvr>
                                      <p:tavLst>
                                        <p:tav tm="0" fmla="#ppt_y-sin(pi*$)/27">
                                          <p:val>
                                            <p:fltVal val="0"/>
                                          </p:val>
                                        </p:tav>
                                        <p:tav tm="100000">
                                          <p:val>
                                            <p:fltVal val="1"/>
                                          </p:val>
                                        </p:tav>
                                      </p:tavLst>
                                    </p:anim>
                                    <p:anim calcmode="lin" valueType="num">
                                      <p:cBhvr>
                                        <p:cTn id="90" dur="164" tmFilter="0, 0; 0.125,0.2665; 0.25,0.4; 0.375,0.465; 0.5,0.5;  0.625,0.535; 0.75,0.6; 0.875,0.7335; 1,1">
                                          <p:stCondLst>
                                            <p:cond delay="1656"/>
                                          </p:stCondLst>
                                        </p:cTn>
                                        <p:tgtEl>
                                          <p:spTgt spid="25"/>
                                        </p:tgtEl>
                                        <p:attrNameLst>
                                          <p:attrName>ppt_y</p:attrName>
                                        </p:attrNameLst>
                                      </p:cBhvr>
                                      <p:tavLst>
                                        <p:tav tm="0" fmla="#ppt_y-sin(pi*$)/81">
                                          <p:val>
                                            <p:fltVal val="0"/>
                                          </p:val>
                                        </p:tav>
                                        <p:tav tm="100000">
                                          <p:val>
                                            <p:fltVal val="1"/>
                                          </p:val>
                                        </p:tav>
                                      </p:tavLst>
                                    </p:anim>
                                    <p:animScale>
                                      <p:cBhvr>
                                        <p:cTn id="91" dur="26">
                                          <p:stCondLst>
                                            <p:cond delay="650"/>
                                          </p:stCondLst>
                                        </p:cTn>
                                        <p:tgtEl>
                                          <p:spTgt spid="25"/>
                                        </p:tgtEl>
                                      </p:cBhvr>
                                      <p:to x="100000" y="60000"/>
                                    </p:animScale>
                                    <p:animScale>
                                      <p:cBhvr>
                                        <p:cTn id="92" dur="166" decel="50000">
                                          <p:stCondLst>
                                            <p:cond delay="676"/>
                                          </p:stCondLst>
                                        </p:cTn>
                                        <p:tgtEl>
                                          <p:spTgt spid="25"/>
                                        </p:tgtEl>
                                      </p:cBhvr>
                                      <p:to x="100000" y="100000"/>
                                    </p:animScale>
                                    <p:animScale>
                                      <p:cBhvr>
                                        <p:cTn id="93" dur="26">
                                          <p:stCondLst>
                                            <p:cond delay="1312"/>
                                          </p:stCondLst>
                                        </p:cTn>
                                        <p:tgtEl>
                                          <p:spTgt spid="25"/>
                                        </p:tgtEl>
                                      </p:cBhvr>
                                      <p:to x="100000" y="80000"/>
                                    </p:animScale>
                                    <p:animScale>
                                      <p:cBhvr>
                                        <p:cTn id="94" dur="166" decel="50000">
                                          <p:stCondLst>
                                            <p:cond delay="1338"/>
                                          </p:stCondLst>
                                        </p:cTn>
                                        <p:tgtEl>
                                          <p:spTgt spid="25"/>
                                        </p:tgtEl>
                                      </p:cBhvr>
                                      <p:to x="100000" y="100000"/>
                                    </p:animScale>
                                    <p:animScale>
                                      <p:cBhvr>
                                        <p:cTn id="95" dur="26">
                                          <p:stCondLst>
                                            <p:cond delay="1642"/>
                                          </p:stCondLst>
                                        </p:cTn>
                                        <p:tgtEl>
                                          <p:spTgt spid="25"/>
                                        </p:tgtEl>
                                      </p:cBhvr>
                                      <p:to x="100000" y="90000"/>
                                    </p:animScale>
                                    <p:animScale>
                                      <p:cBhvr>
                                        <p:cTn id="96" dur="166" decel="50000">
                                          <p:stCondLst>
                                            <p:cond delay="1668"/>
                                          </p:stCondLst>
                                        </p:cTn>
                                        <p:tgtEl>
                                          <p:spTgt spid="25"/>
                                        </p:tgtEl>
                                      </p:cBhvr>
                                      <p:to x="100000" y="100000"/>
                                    </p:animScale>
                                    <p:animScale>
                                      <p:cBhvr>
                                        <p:cTn id="97" dur="26">
                                          <p:stCondLst>
                                            <p:cond delay="1808"/>
                                          </p:stCondLst>
                                        </p:cTn>
                                        <p:tgtEl>
                                          <p:spTgt spid="25"/>
                                        </p:tgtEl>
                                      </p:cBhvr>
                                      <p:to x="100000" y="95000"/>
                                    </p:animScale>
                                    <p:animScale>
                                      <p:cBhvr>
                                        <p:cTn id="98" dur="166" decel="50000">
                                          <p:stCondLst>
                                            <p:cond delay="1834"/>
                                          </p:stCondLst>
                                        </p:cTn>
                                        <p:tgtEl>
                                          <p:spTgt spid="25"/>
                                        </p:tgtEl>
                                      </p:cBhvr>
                                      <p:to x="100000" y="100000"/>
                                    </p:animScale>
                                  </p:childTnLst>
                                </p:cTn>
                              </p:par>
                              <p:par>
                                <p:cTn id="99" presetID="26" presetClass="entr" presetSubtype="0" fill="hold" nodeType="withEffect">
                                  <p:stCondLst>
                                    <p:cond delay="0"/>
                                  </p:stCondLst>
                                  <p:childTnLst>
                                    <p:set>
                                      <p:cBhvr>
                                        <p:cTn id="100" dur="1" fill="hold">
                                          <p:stCondLst>
                                            <p:cond delay="0"/>
                                          </p:stCondLst>
                                        </p:cTn>
                                        <p:tgtEl>
                                          <p:spTgt spid="28"/>
                                        </p:tgtEl>
                                        <p:attrNameLst>
                                          <p:attrName>style.visibility</p:attrName>
                                        </p:attrNameLst>
                                      </p:cBhvr>
                                      <p:to>
                                        <p:strVal val="visible"/>
                                      </p:to>
                                    </p:set>
                                    <p:animEffect transition="in" filter="wipe(down)">
                                      <p:cBhvr>
                                        <p:cTn id="101" dur="580">
                                          <p:stCondLst>
                                            <p:cond delay="0"/>
                                          </p:stCondLst>
                                        </p:cTn>
                                        <p:tgtEl>
                                          <p:spTgt spid="28"/>
                                        </p:tgtEl>
                                      </p:cBhvr>
                                    </p:animEffect>
                                    <p:anim calcmode="lin" valueType="num">
                                      <p:cBhvr>
                                        <p:cTn id="102" dur="1822" tmFilter="0,0; 0.14,0.36; 0.43,0.73; 0.71,0.91; 1.0,1.0">
                                          <p:stCondLst>
                                            <p:cond delay="0"/>
                                          </p:stCondLst>
                                        </p:cTn>
                                        <p:tgtEl>
                                          <p:spTgt spid="28"/>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8"/>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8"/>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8"/>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8"/>
                                        </p:tgtEl>
                                        <p:attrNameLst>
                                          <p:attrName>ppt_y</p:attrName>
                                        </p:attrNameLst>
                                      </p:cBhvr>
                                      <p:tavLst>
                                        <p:tav tm="0" fmla="#ppt_y-sin(pi*$)/81">
                                          <p:val>
                                            <p:fltVal val="0"/>
                                          </p:val>
                                        </p:tav>
                                        <p:tav tm="100000">
                                          <p:val>
                                            <p:fltVal val="1"/>
                                          </p:val>
                                        </p:tav>
                                      </p:tavLst>
                                    </p:anim>
                                    <p:animScale>
                                      <p:cBhvr>
                                        <p:cTn id="107" dur="26">
                                          <p:stCondLst>
                                            <p:cond delay="650"/>
                                          </p:stCondLst>
                                        </p:cTn>
                                        <p:tgtEl>
                                          <p:spTgt spid="28"/>
                                        </p:tgtEl>
                                      </p:cBhvr>
                                      <p:to x="100000" y="60000"/>
                                    </p:animScale>
                                    <p:animScale>
                                      <p:cBhvr>
                                        <p:cTn id="108" dur="166" decel="50000">
                                          <p:stCondLst>
                                            <p:cond delay="676"/>
                                          </p:stCondLst>
                                        </p:cTn>
                                        <p:tgtEl>
                                          <p:spTgt spid="28"/>
                                        </p:tgtEl>
                                      </p:cBhvr>
                                      <p:to x="100000" y="100000"/>
                                    </p:animScale>
                                    <p:animScale>
                                      <p:cBhvr>
                                        <p:cTn id="109" dur="26">
                                          <p:stCondLst>
                                            <p:cond delay="1312"/>
                                          </p:stCondLst>
                                        </p:cTn>
                                        <p:tgtEl>
                                          <p:spTgt spid="28"/>
                                        </p:tgtEl>
                                      </p:cBhvr>
                                      <p:to x="100000" y="80000"/>
                                    </p:animScale>
                                    <p:animScale>
                                      <p:cBhvr>
                                        <p:cTn id="110" dur="166" decel="50000">
                                          <p:stCondLst>
                                            <p:cond delay="1338"/>
                                          </p:stCondLst>
                                        </p:cTn>
                                        <p:tgtEl>
                                          <p:spTgt spid="28"/>
                                        </p:tgtEl>
                                      </p:cBhvr>
                                      <p:to x="100000" y="100000"/>
                                    </p:animScale>
                                    <p:animScale>
                                      <p:cBhvr>
                                        <p:cTn id="111" dur="26">
                                          <p:stCondLst>
                                            <p:cond delay="1642"/>
                                          </p:stCondLst>
                                        </p:cTn>
                                        <p:tgtEl>
                                          <p:spTgt spid="28"/>
                                        </p:tgtEl>
                                      </p:cBhvr>
                                      <p:to x="100000" y="90000"/>
                                    </p:animScale>
                                    <p:animScale>
                                      <p:cBhvr>
                                        <p:cTn id="112" dur="166" decel="50000">
                                          <p:stCondLst>
                                            <p:cond delay="1668"/>
                                          </p:stCondLst>
                                        </p:cTn>
                                        <p:tgtEl>
                                          <p:spTgt spid="28"/>
                                        </p:tgtEl>
                                      </p:cBhvr>
                                      <p:to x="100000" y="100000"/>
                                    </p:animScale>
                                    <p:animScale>
                                      <p:cBhvr>
                                        <p:cTn id="113" dur="26">
                                          <p:stCondLst>
                                            <p:cond delay="1808"/>
                                          </p:stCondLst>
                                        </p:cTn>
                                        <p:tgtEl>
                                          <p:spTgt spid="28"/>
                                        </p:tgtEl>
                                      </p:cBhvr>
                                      <p:to x="100000" y="95000"/>
                                    </p:animScale>
                                    <p:animScale>
                                      <p:cBhvr>
                                        <p:cTn id="114" dur="166" decel="50000">
                                          <p:stCondLst>
                                            <p:cond delay="1834"/>
                                          </p:stCondLst>
                                        </p:cTn>
                                        <p:tgtEl>
                                          <p:spTgt spid="28"/>
                                        </p:tgtEl>
                                      </p:cBhvr>
                                      <p:to x="100000" y="100000"/>
                                    </p:animScale>
                                  </p:childTnLst>
                                </p:cTn>
                              </p:par>
                              <p:par>
                                <p:cTn id="115" presetID="26" presetClass="entr" presetSubtype="0" fill="hold" nodeType="withEffect">
                                  <p:stCondLst>
                                    <p:cond delay="0"/>
                                  </p:stCondLst>
                                  <p:childTnLst>
                                    <p:set>
                                      <p:cBhvr>
                                        <p:cTn id="116" dur="1" fill="hold">
                                          <p:stCondLst>
                                            <p:cond delay="0"/>
                                          </p:stCondLst>
                                        </p:cTn>
                                        <p:tgtEl>
                                          <p:spTgt spid="29"/>
                                        </p:tgtEl>
                                        <p:attrNameLst>
                                          <p:attrName>style.visibility</p:attrName>
                                        </p:attrNameLst>
                                      </p:cBhvr>
                                      <p:to>
                                        <p:strVal val="visible"/>
                                      </p:to>
                                    </p:set>
                                    <p:animEffect transition="in" filter="wipe(down)">
                                      <p:cBhvr>
                                        <p:cTn id="117" dur="580">
                                          <p:stCondLst>
                                            <p:cond delay="0"/>
                                          </p:stCondLst>
                                        </p:cTn>
                                        <p:tgtEl>
                                          <p:spTgt spid="29"/>
                                        </p:tgtEl>
                                      </p:cBhvr>
                                    </p:animEffect>
                                    <p:anim calcmode="lin" valueType="num">
                                      <p:cBhvr>
                                        <p:cTn id="118"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119"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120"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121"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122"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123" dur="26">
                                          <p:stCondLst>
                                            <p:cond delay="650"/>
                                          </p:stCondLst>
                                        </p:cTn>
                                        <p:tgtEl>
                                          <p:spTgt spid="29"/>
                                        </p:tgtEl>
                                      </p:cBhvr>
                                      <p:to x="100000" y="60000"/>
                                    </p:animScale>
                                    <p:animScale>
                                      <p:cBhvr>
                                        <p:cTn id="124" dur="166" decel="50000">
                                          <p:stCondLst>
                                            <p:cond delay="676"/>
                                          </p:stCondLst>
                                        </p:cTn>
                                        <p:tgtEl>
                                          <p:spTgt spid="29"/>
                                        </p:tgtEl>
                                      </p:cBhvr>
                                      <p:to x="100000" y="100000"/>
                                    </p:animScale>
                                    <p:animScale>
                                      <p:cBhvr>
                                        <p:cTn id="125" dur="26">
                                          <p:stCondLst>
                                            <p:cond delay="1312"/>
                                          </p:stCondLst>
                                        </p:cTn>
                                        <p:tgtEl>
                                          <p:spTgt spid="29"/>
                                        </p:tgtEl>
                                      </p:cBhvr>
                                      <p:to x="100000" y="80000"/>
                                    </p:animScale>
                                    <p:animScale>
                                      <p:cBhvr>
                                        <p:cTn id="126" dur="166" decel="50000">
                                          <p:stCondLst>
                                            <p:cond delay="1338"/>
                                          </p:stCondLst>
                                        </p:cTn>
                                        <p:tgtEl>
                                          <p:spTgt spid="29"/>
                                        </p:tgtEl>
                                      </p:cBhvr>
                                      <p:to x="100000" y="100000"/>
                                    </p:animScale>
                                    <p:animScale>
                                      <p:cBhvr>
                                        <p:cTn id="127" dur="26">
                                          <p:stCondLst>
                                            <p:cond delay="1642"/>
                                          </p:stCondLst>
                                        </p:cTn>
                                        <p:tgtEl>
                                          <p:spTgt spid="29"/>
                                        </p:tgtEl>
                                      </p:cBhvr>
                                      <p:to x="100000" y="90000"/>
                                    </p:animScale>
                                    <p:animScale>
                                      <p:cBhvr>
                                        <p:cTn id="128" dur="166" decel="50000">
                                          <p:stCondLst>
                                            <p:cond delay="1668"/>
                                          </p:stCondLst>
                                        </p:cTn>
                                        <p:tgtEl>
                                          <p:spTgt spid="29"/>
                                        </p:tgtEl>
                                      </p:cBhvr>
                                      <p:to x="100000" y="100000"/>
                                    </p:animScale>
                                    <p:animScale>
                                      <p:cBhvr>
                                        <p:cTn id="129" dur="26">
                                          <p:stCondLst>
                                            <p:cond delay="1808"/>
                                          </p:stCondLst>
                                        </p:cTn>
                                        <p:tgtEl>
                                          <p:spTgt spid="29"/>
                                        </p:tgtEl>
                                      </p:cBhvr>
                                      <p:to x="100000" y="95000"/>
                                    </p:animScale>
                                    <p:animScale>
                                      <p:cBhvr>
                                        <p:cTn id="130" dur="166" decel="50000">
                                          <p:stCondLst>
                                            <p:cond delay="1834"/>
                                          </p:stCondLst>
                                        </p:cTn>
                                        <p:tgtEl>
                                          <p:spTgt spid="29"/>
                                        </p:tgtEl>
                                      </p:cBhvr>
                                      <p:to x="100000" y="100000"/>
                                    </p:animScale>
                                  </p:childTnLst>
                                </p:cTn>
                              </p:par>
                              <p:par>
                                <p:cTn id="131" presetID="26" presetClass="entr" presetSubtype="0" fill="hold" nodeType="withEffect">
                                  <p:stCondLst>
                                    <p:cond delay="0"/>
                                  </p:stCondLst>
                                  <p:childTnLst>
                                    <p:set>
                                      <p:cBhvr>
                                        <p:cTn id="132" dur="1" fill="hold">
                                          <p:stCondLst>
                                            <p:cond delay="0"/>
                                          </p:stCondLst>
                                        </p:cTn>
                                        <p:tgtEl>
                                          <p:spTgt spid="30"/>
                                        </p:tgtEl>
                                        <p:attrNameLst>
                                          <p:attrName>style.visibility</p:attrName>
                                        </p:attrNameLst>
                                      </p:cBhvr>
                                      <p:to>
                                        <p:strVal val="visible"/>
                                      </p:to>
                                    </p:set>
                                    <p:animEffect transition="in" filter="wipe(down)">
                                      <p:cBhvr>
                                        <p:cTn id="133" dur="580">
                                          <p:stCondLst>
                                            <p:cond delay="0"/>
                                          </p:stCondLst>
                                        </p:cTn>
                                        <p:tgtEl>
                                          <p:spTgt spid="30"/>
                                        </p:tgtEl>
                                      </p:cBhvr>
                                    </p:animEffect>
                                    <p:anim calcmode="lin" valueType="num">
                                      <p:cBhvr>
                                        <p:cTn id="134" dur="1822" tmFilter="0,0; 0.14,0.36; 0.43,0.73; 0.71,0.91; 1.0,1.0">
                                          <p:stCondLst>
                                            <p:cond delay="0"/>
                                          </p:stCondLst>
                                        </p:cTn>
                                        <p:tgtEl>
                                          <p:spTgt spid="30"/>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0"/>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0"/>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0"/>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0"/>
                                        </p:tgtEl>
                                        <p:attrNameLst>
                                          <p:attrName>ppt_y</p:attrName>
                                        </p:attrNameLst>
                                      </p:cBhvr>
                                      <p:tavLst>
                                        <p:tav tm="0" fmla="#ppt_y-sin(pi*$)/81">
                                          <p:val>
                                            <p:fltVal val="0"/>
                                          </p:val>
                                        </p:tav>
                                        <p:tav tm="100000">
                                          <p:val>
                                            <p:fltVal val="1"/>
                                          </p:val>
                                        </p:tav>
                                      </p:tavLst>
                                    </p:anim>
                                    <p:animScale>
                                      <p:cBhvr>
                                        <p:cTn id="139" dur="26">
                                          <p:stCondLst>
                                            <p:cond delay="650"/>
                                          </p:stCondLst>
                                        </p:cTn>
                                        <p:tgtEl>
                                          <p:spTgt spid="30"/>
                                        </p:tgtEl>
                                      </p:cBhvr>
                                      <p:to x="100000" y="60000"/>
                                    </p:animScale>
                                    <p:animScale>
                                      <p:cBhvr>
                                        <p:cTn id="140" dur="166" decel="50000">
                                          <p:stCondLst>
                                            <p:cond delay="676"/>
                                          </p:stCondLst>
                                        </p:cTn>
                                        <p:tgtEl>
                                          <p:spTgt spid="30"/>
                                        </p:tgtEl>
                                      </p:cBhvr>
                                      <p:to x="100000" y="100000"/>
                                    </p:animScale>
                                    <p:animScale>
                                      <p:cBhvr>
                                        <p:cTn id="141" dur="26">
                                          <p:stCondLst>
                                            <p:cond delay="1312"/>
                                          </p:stCondLst>
                                        </p:cTn>
                                        <p:tgtEl>
                                          <p:spTgt spid="30"/>
                                        </p:tgtEl>
                                      </p:cBhvr>
                                      <p:to x="100000" y="80000"/>
                                    </p:animScale>
                                    <p:animScale>
                                      <p:cBhvr>
                                        <p:cTn id="142" dur="166" decel="50000">
                                          <p:stCondLst>
                                            <p:cond delay="1338"/>
                                          </p:stCondLst>
                                        </p:cTn>
                                        <p:tgtEl>
                                          <p:spTgt spid="30"/>
                                        </p:tgtEl>
                                      </p:cBhvr>
                                      <p:to x="100000" y="100000"/>
                                    </p:animScale>
                                    <p:animScale>
                                      <p:cBhvr>
                                        <p:cTn id="143" dur="26">
                                          <p:stCondLst>
                                            <p:cond delay="1642"/>
                                          </p:stCondLst>
                                        </p:cTn>
                                        <p:tgtEl>
                                          <p:spTgt spid="30"/>
                                        </p:tgtEl>
                                      </p:cBhvr>
                                      <p:to x="100000" y="90000"/>
                                    </p:animScale>
                                    <p:animScale>
                                      <p:cBhvr>
                                        <p:cTn id="144" dur="166" decel="50000">
                                          <p:stCondLst>
                                            <p:cond delay="1668"/>
                                          </p:stCondLst>
                                        </p:cTn>
                                        <p:tgtEl>
                                          <p:spTgt spid="30"/>
                                        </p:tgtEl>
                                      </p:cBhvr>
                                      <p:to x="100000" y="100000"/>
                                    </p:animScale>
                                    <p:animScale>
                                      <p:cBhvr>
                                        <p:cTn id="145" dur="26">
                                          <p:stCondLst>
                                            <p:cond delay="1808"/>
                                          </p:stCondLst>
                                        </p:cTn>
                                        <p:tgtEl>
                                          <p:spTgt spid="30"/>
                                        </p:tgtEl>
                                      </p:cBhvr>
                                      <p:to x="100000" y="95000"/>
                                    </p:animScale>
                                    <p:animScale>
                                      <p:cBhvr>
                                        <p:cTn id="146" dur="166" decel="50000">
                                          <p:stCondLst>
                                            <p:cond delay="1834"/>
                                          </p:stCondLst>
                                        </p:cTn>
                                        <p:tgtEl>
                                          <p:spTgt spid="30"/>
                                        </p:tgtEl>
                                      </p:cBhvr>
                                      <p:to x="100000" y="100000"/>
                                    </p:animScale>
                                  </p:childTnLst>
                                </p:cTn>
                              </p:par>
                              <p:par>
                                <p:cTn id="147" presetID="26" presetClass="entr" presetSubtype="0" fill="hold" nodeType="withEffect">
                                  <p:stCondLst>
                                    <p:cond delay="0"/>
                                  </p:stCondLst>
                                  <p:childTnLst>
                                    <p:set>
                                      <p:cBhvr>
                                        <p:cTn id="148" dur="1" fill="hold">
                                          <p:stCondLst>
                                            <p:cond delay="0"/>
                                          </p:stCondLst>
                                        </p:cTn>
                                        <p:tgtEl>
                                          <p:spTgt spid="31"/>
                                        </p:tgtEl>
                                        <p:attrNameLst>
                                          <p:attrName>style.visibility</p:attrName>
                                        </p:attrNameLst>
                                      </p:cBhvr>
                                      <p:to>
                                        <p:strVal val="visible"/>
                                      </p:to>
                                    </p:set>
                                    <p:animEffect transition="in" filter="wipe(down)">
                                      <p:cBhvr>
                                        <p:cTn id="149" dur="580">
                                          <p:stCondLst>
                                            <p:cond delay="0"/>
                                          </p:stCondLst>
                                        </p:cTn>
                                        <p:tgtEl>
                                          <p:spTgt spid="31"/>
                                        </p:tgtEl>
                                      </p:cBhvr>
                                    </p:animEffect>
                                    <p:anim calcmode="lin" valueType="num">
                                      <p:cBhvr>
                                        <p:cTn id="150"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151"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152"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153"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154"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155" dur="26">
                                          <p:stCondLst>
                                            <p:cond delay="650"/>
                                          </p:stCondLst>
                                        </p:cTn>
                                        <p:tgtEl>
                                          <p:spTgt spid="31"/>
                                        </p:tgtEl>
                                      </p:cBhvr>
                                      <p:to x="100000" y="60000"/>
                                    </p:animScale>
                                    <p:animScale>
                                      <p:cBhvr>
                                        <p:cTn id="156" dur="166" decel="50000">
                                          <p:stCondLst>
                                            <p:cond delay="676"/>
                                          </p:stCondLst>
                                        </p:cTn>
                                        <p:tgtEl>
                                          <p:spTgt spid="31"/>
                                        </p:tgtEl>
                                      </p:cBhvr>
                                      <p:to x="100000" y="100000"/>
                                    </p:animScale>
                                    <p:animScale>
                                      <p:cBhvr>
                                        <p:cTn id="157" dur="26">
                                          <p:stCondLst>
                                            <p:cond delay="1312"/>
                                          </p:stCondLst>
                                        </p:cTn>
                                        <p:tgtEl>
                                          <p:spTgt spid="31"/>
                                        </p:tgtEl>
                                      </p:cBhvr>
                                      <p:to x="100000" y="80000"/>
                                    </p:animScale>
                                    <p:animScale>
                                      <p:cBhvr>
                                        <p:cTn id="158" dur="166" decel="50000">
                                          <p:stCondLst>
                                            <p:cond delay="1338"/>
                                          </p:stCondLst>
                                        </p:cTn>
                                        <p:tgtEl>
                                          <p:spTgt spid="31"/>
                                        </p:tgtEl>
                                      </p:cBhvr>
                                      <p:to x="100000" y="100000"/>
                                    </p:animScale>
                                    <p:animScale>
                                      <p:cBhvr>
                                        <p:cTn id="159" dur="26">
                                          <p:stCondLst>
                                            <p:cond delay="1642"/>
                                          </p:stCondLst>
                                        </p:cTn>
                                        <p:tgtEl>
                                          <p:spTgt spid="31"/>
                                        </p:tgtEl>
                                      </p:cBhvr>
                                      <p:to x="100000" y="90000"/>
                                    </p:animScale>
                                    <p:animScale>
                                      <p:cBhvr>
                                        <p:cTn id="160" dur="166" decel="50000">
                                          <p:stCondLst>
                                            <p:cond delay="1668"/>
                                          </p:stCondLst>
                                        </p:cTn>
                                        <p:tgtEl>
                                          <p:spTgt spid="31"/>
                                        </p:tgtEl>
                                      </p:cBhvr>
                                      <p:to x="100000" y="100000"/>
                                    </p:animScale>
                                    <p:animScale>
                                      <p:cBhvr>
                                        <p:cTn id="161" dur="26">
                                          <p:stCondLst>
                                            <p:cond delay="1808"/>
                                          </p:stCondLst>
                                        </p:cTn>
                                        <p:tgtEl>
                                          <p:spTgt spid="31"/>
                                        </p:tgtEl>
                                      </p:cBhvr>
                                      <p:to x="100000" y="95000"/>
                                    </p:animScale>
                                    <p:animScale>
                                      <p:cBhvr>
                                        <p:cTn id="162" dur="166" decel="50000">
                                          <p:stCondLst>
                                            <p:cond delay="1834"/>
                                          </p:stCondLst>
                                        </p:cTn>
                                        <p:tgtEl>
                                          <p:spTgt spid="31"/>
                                        </p:tgtEl>
                                      </p:cBhvr>
                                      <p:to x="100000" y="100000"/>
                                    </p:animScale>
                                  </p:childTnLst>
                                </p:cTn>
                              </p:par>
                              <p:par>
                                <p:cTn id="163" presetID="26" presetClass="entr" presetSubtype="0" fill="hold" nodeType="withEffect">
                                  <p:stCondLst>
                                    <p:cond delay="0"/>
                                  </p:stCondLst>
                                  <p:childTnLst>
                                    <p:set>
                                      <p:cBhvr>
                                        <p:cTn id="164" dur="1" fill="hold">
                                          <p:stCondLst>
                                            <p:cond delay="0"/>
                                          </p:stCondLst>
                                        </p:cTn>
                                        <p:tgtEl>
                                          <p:spTgt spid="32"/>
                                        </p:tgtEl>
                                        <p:attrNameLst>
                                          <p:attrName>style.visibility</p:attrName>
                                        </p:attrNameLst>
                                      </p:cBhvr>
                                      <p:to>
                                        <p:strVal val="visible"/>
                                      </p:to>
                                    </p:set>
                                    <p:animEffect transition="in" filter="wipe(down)">
                                      <p:cBhvr>
                                        <p:cTn id="165" dur="580">
                                          <p:stCondLst>
                                            <p:cond delay="0"/>
                                          </p:stCondLst>
                                        </p:cTn>
                                        <p:tgtEl>
                                          <p:spTgt spid="32"/>
                                        </p:tgtEl>
                                      </p:cBhvr>
                                    </p:animEffect>
                                    <p:anim calcmode="lin" valueType="num">
                                      <p:cBhvr>
                                        <p:cTn id="166" dur="1822" tmFilter="0,0; 0.14,0.36; 0.43,0.73; 0.71,0.91; 1.0,1.0">
                                          <p:stCondLst>
                                            <p:cond delay="0"/>
                                          </p:stCondLst>
                                        </p:cTn>
                                        <p:tgtEl>
                                          <p:spTgt spid="32"/>
                                        </p:tgtEl>
                                        <p:attrNameLst>
                                          <p:attrName>ppt_x</p:attrName>
                                        </p:attrNameLst>
                                      </p:cBhvr>
                                      <p:tavLst>
                                        <p:tav tm="0">
                                          <p:val>
                                            <p:strVal val="#ppt_x-0.25"/>
                                          </p:val>
                                        </p:tav>
                                        <p:tav tm="100000">
                                          <p:val>
                                            <p:strVal val="#ppt_x"/>
                                          </p:val>
                                        </p:tav>
                                      </p:tavLst>
                                    </p:anim>
                                    <p:anim calcmode="lin" valueType="num">
                                      <p:cBhvr>
                                        <p:cTn id="167" dur="664" tmFilter="0.0,0.0; 0.25,0.07; 0.50,0.2; 0.75,0.467; 1.0,1.0">
                                          <p:stCondLst>
                                            <p:cond delay="0"/>
                                          </p:stCondLst>
                                        </p:cTn>
                                        <p:tgtEl>
                                          <p:spTgt spid="32"/>
                                        </p:tgtEl>
                                        <p:attrNameLst>
                                          <p:attrName>ppt_y</p:attrName>
                                        </p:attrNameLst>
                                      </p:cBhvr>
                                      <p:tavLst>
                                        <p:tav tm="0" fmla="#ppt_y-sin(pi*$)/3">
                                          <p:val>
                                            <p:fltVal val="0.5"/>
                                          </p:val>
                                        </p:tav>
                                        <p:tav tm="100000">
                                          <p:val>
                                            <p:fltVal val="1"/>
                                          </p:val>
                                        </p:tav>
                                      </p:tavLst>
                                    </p:anim>
                                    <p:anim calcmode="lin" valueType="num">
                                      <p:cBhvr>
                                        <p:cTn id="168" dur="664" tmFilter="0, 0; 0.125,0.2665; 0.25,0.4; 0.375,0.465; 0.5,0.5;  0.625,0.535; 0.75,0.6; 0.875,0.7335; 1,1">
                                          <p:stCondLst>
                                            <p:cond delay="664"/>
                                          </p:stCondLst>
                                        </p:cTn>
                                        <p:tgtEl>
                                          <p:spTgt spid="32"/>
                                        </p:tgtEl>
                                        <p:attrNameLst>
                                          <p:attrName>ppt_y</p:attrName>
                                        </p:attrNameLst>
                                      </p:cBhvr>
                                      <p:tavLst>
                                        <p:tav tm="0" fmla="#ppt_y-sin(pi*$)/9">
                                          <p:val>
                                            <p:fltVal val="0"/>
                                          </p:val>
                                        </p:tav>
                                        <p:tav tm="100000">
                                          <p:val>
                                            <p:fltVal val="1"/>
                                          </p:val>
                                        </p:tav>
                                      </p:tavLst>
                                    </p:anim>
                                    <p:anim calcmode="lin" valueType="num">
                                      <p:cBhvr>
                                        <p:cTn id="169" dur="332" tmFilter="0, 0; 0.125,0.2665; 0.25,0.4; 0.375,0.465; 0.5,0.5;  0.625,0.535; 0.75,0.6; 0.875,0.7335; 1,1">
                                          <p:stCondLst>
                                            <p:cond delay="1324"/>
                                          </p:stCondLst>
                                        </p:cTn>
                                        <p:tgtEl>
                                          <p:spTgt spid="32"/>
                                        </p:tgtEl>
                                        <p:attrNameLst>
                                          <p:attrName>ppt_y</p:attrName>
                                        </p:attrNameLst>
                                      </p:cBhvr>
                                      <p:tavLst>
                                        <p:tav tm="0" fmla="#ppt_y-sin(pi*$)/27">
                                          <p:val>
                                            <p:fltVal val="0"/>
                                          </p:val>
                                        </p:tav>
                                        <p:tav tm="100000">
                                          <p:val>
                                            <p:fltVal val="1"/>
                                          </p:val>
                                        </p:tav>
                                      </p:tavLst>
                                    </p:anim>
                                    <p:anim calcmode="lin" valueType="num">
                                      <p:cBhvr>
                                        <p:cTn id="170" dur="164" tmFilter="0, 0; 0.125,0.2665; 0.25,0.4; 0.375,0.465; 0.5,0.5;  0.625,0.535; 0.75,0.6; 0.875,0.7335; 1,1">
                                          <p:stCondLst>
                                            <p:cond delay="1656"/>
                                          </p:stCondLst>
                                        </p:cTn>
                                        <p:tgtEl>
                                          <p:spTgt spid="32"/>
                                        </p:tgtEl>
                                        <p:attrNameLst>
                                          <p:attrName>ppt_y</p:attrName>
                                        </p:attrNameLst>
                                      </p:cBhvr>
                                      <p:tavLst>
                                        <p:tav tm="0" fmla="#ppt_y-sin(pi*$)/81">
                                          <p:val>
                                            <p:fltVal val="0"/>
                                          </p:val>
                                        </p:tav>
                                        <p:tav tm="100000">
                                          <p:val>
                                            <p:fltVal val="1"/>
                                          </p:val>
                                        </p:tav>
                                      </p:tavLst>
                                    </p:anim>
                                    <p:animScale>
                                      <p:cBhvr>
                                        <p:cTn id="171" dur="26">
                                          <p:stCondLst>
                                            <p:cond delay="650"/>
                                          </p:stCondLst>
                                        </p:cTn>
                                        <p:tgtEl>
                                          <p:spTgt spid="32"/>
                                        </p:tgtEl>
                                      </p:cBhvr>
                                      <p:to x="100000" y="60000"/>
                                    </p:animScale>
                                    <p:animScale>
                                      <p:cBhvr>
                                        <p:cTn id="172" dur="166" decel="50000">
                                          <p:stCondLst>
                                            <p:cond delay="676"/>
                                          </p:stCondLst>
                                        </p:cTn>
                                        <p:tgtEl>
                                          <p:spTgt spid="32"/>
                                        </p:tgtEl>
                                      </p:cBhvr>
                                      <p:to x="100000" y="100000"/>
                                    </p:animScale>
                                    <p:animScale>
                                      <p:cBhvr>
                                        <p:cTn id="173" dur="26">
                                          <p:stCondLst>
                                            <p:cond delay="1312"/>
                                          </p:stCondLst>
                                        </p:cTn>
                                        <p:tgtEl>
                                          <p:spTgt spid="32"/>
                                        </p:tgtEl>
                                      </p:cBhvr>
                                      <p:to x="100000" y="80000"/>
                                    </p:animScale>
                                    <p:animScale>
                                      <p:cBhvr>
                                        <p:cTn id="174" dur="166" decel="50000">
                                          <p:stCondLst>
                                            <p:cond delay="1338"/>
                                          </p:stCondLst>
                                        </p:cTn>
                                        <p:tgtEl>
                                          <p:spTgt spid="32"/>
                                        </p:tgtEl>
                                      </p:cBhvr>
                                      <p:to x="100000" y="100000"/>
                                    </p:animScale>
                                    <p:animScale>
                                      <p:cBhvr>
                                        <p:cTn id="175" dur="26">
                                          <p:stCondLst>
                                            <p:cond delay="1642"/>
                                          </p:stCondLst>
                                        </p:cTn>
                                        <p:tgtEl>
                                          <p:spTgt spid="32"/>
                                        </p:tgtEl>
                                      </p:cBhvr>
                                      <p:to x="100000" y="90000"/>
                                    </p:animScale>
                                    <p:animScale>
                                      <p:cBhvr>
                                        <p:cTn id="176" dur="166" decel="50000">
                                          <p:stCondLst>
                                            <p:cond delay="1668"/>
                                          </p:stCondLst>
                                        </p:cTn>
                                        <p:tgtEl>
                                          <p:spTgt spid="32"/>
                                        </p:tgtEl>
                                      </p:cBhvr>
                                      <p:to x="100000" y="100000"/>
                                    </p:animScale>
                                    <p:animScale>
                                      <p:cBhvr>
                                        <p:cTn id="177" dur="26">
                                          <p:stCondLst>
                                            <p:cond delay="1808"/>
                                          </p:stCondLst>
                                        </p:cTn>
                                        <p:tgtEl>
                                          <p:spTgt spid="32"/>
                                        </p:tgtEl>
                                      </p:cBhvr>
                                      <p:to x="100000" y="95000"/>
                                    </p:animScale>
                                    <p:animScale>
                                      <p:cBhvr>
                                        <p:cTn id="178" dur="166" decel="50000">
                                          <p:stCondLst>
                                            <p:cond delay="1834"/>
                                          </p:stCondLst>
                                        </p:cTn>
                                        <p:tgtEl>
                                          <p:spTgt spid="32"/>
                                        </p:tgtEl>
                                      </p:cBhvr>
                                      <p:to x="100000" y="100000"/>
                                    </p:animScale>
                                  </p:childTnLst>
                                </p:cTn>
                              </p:par>
                              <p:par>
                                <p:cTn id="179" presetID="26" presetClass="entr" presetSubtype="0" fill="hold" nodeType="withEffect">
                                  <p:stCondLst>
                                    <p:cond delay="0"/>
                                  </p:stCondLst>
                                  <p:childTnLst>
                                    <p:set>
                                      <p:cBhvr>
                                        <p:cTn id="180" dur="1" fill="hold">
                                          <p:stCondLst>
                                            <p:cond delay="0"/>
                                          </p:stCondLst>
                                        </p:cTn>
                                        <p:tgtEl>
                                          <p:spTgt spid="33"/>
                                        </p:tgtEl>
                                        <p:attrNameLst>
                                          <p:attrName>style.visibility</p:attrName>
                                        </p:attrNameLst>
                                      </p:cBhvr>
                                      <p:to>
                                        <p:strVal val="visible"/>
                                      </p:to>
                                    </p:set>
                                    <p:animEffect transition="in" filter="wipe(down)">
                                      <p:cBhvr>
                                        <p:cTn id="181" dur="580">
                                          <p:stCondLst>
                                            <p:cond delay="0"/>
                                          </p:stCondLst>
                                        </p:cTn>
                                        <p:tgtEl>
                                          <p:spTgt spid="33"/>
                                        </p:tgtEl>
                                      </p:cBhvr>
                                    </p:animEffect>
                                    <p:anim calcmode="lin" valueType="num">
                                      <p:cBhvr>
                                        <p:cTn id="182"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183"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84"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85"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86"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87" dur="26">
                                          <p:stCondLst>
                                            <p:cond delay="650"/>
                                          </p:stCondLst>
                                        </p:cTn>
                                        <p:tgtEl>
                                          <p:spTgt spid="33"/>
                                        </p:tgtEl>
                                      </p:cBhvr>
                                      <p:to x="100000" y="60000"/>
                                    </p:animScale>
                                    <p:animScale>
                                      <p:cBhvr>
                                        <p:cTn id="188" dur="166" decel="50000">
                                          <p:stCondLst>
                                            <p:cond delay="676"/>
                                          </p:stCondLst>
                                        </p:cTn>
                                        <p:tgtEl>
                                          <p:spTgt spid="33"/>
                                        </p:tgtEl>
                                      </p:cBhvr>
                                      <p:to x="100000" y="100000"/>
                                    </p:animScale>
                                    <p:animScale>
                                      <p:cBhvr>
                                        <p:cTn id="189" dur="26">
                                          <p:stCondLst>
                                            <p:cond delay="1312"/>
                                          </p:stCondLst>
                                        </p:cTn>
                                        <p:tgtEl>
                                          <p:spTgt spid="33"/>
                                        </p:tgtEl>
                                      </p:cBhvr>
                                      <p:to x="100000" y="80000"/>
                                    </p:animScale>
                                    <p:animScale>
                                      <p:cBhvr>
                                        <p:cTn id="190" dur="166" decel="50000">
                                          <p:stCondLst>
                                            <p:cond delay="1338"/>
                                          </p:stCondLst>
                                        </p:cTn>
                                        <p:tgtEl>
                                          <p:spTgt spid="33"/>
                                        </p:tgtEl>
                                      </p:cBhvr>
                                      <p:to x="100000" y="100000"/>
                                    </p:animScale>
                                    <p:animScale>
                                      <p:cBhvr>
                                        <p:cTn id="191" dur="26">
                                          <p:stCondLst>
                                            <p:cond delay="1642"/>
                                          </p:stCondLst>
                                        </p:cTn>
                                        <p:tgtEl>
                                          <p:spTgt spid="33"/>
                                        </p:tgtEl>
                                      </p:cBhvr>
                                      <p:to x="100000" y="90000"/>
                                    </p:animScale>
                                    <p:animScale>
                                      <p:cBhvr>
                                        <p:cTn id="192" dur="166" decel="50000">
                                          <p:stCondLst>
                                            <p:cond delay="1668"/>
                                          </p:stCondLst>
                                        </p:cTn>
                                        <p:tgtEl>
                                          <p:spTgt spid="33"/>
                                        </p:tgtEl>
                                      </p:cBhvr>
                                      <p:to x="100000" y="100000"/>
                                    </p:animScale>
                                    <p:animScale>
                                      <p:cBhvr>
                                        <p:cTn id="193" dur="26">
                                          <p:stCondLst>
                                            <p:cond delay="1808"/>
                                          </p:stCondLst>
                                        </p:cTn>
                                        <p:tgtEl>
                                          <p:spTgt spid="33"/>
                                        </p:tgtEl>
                                      </p:cBhvr>
                                      <p:to x="100000" y="95000"/>
                                    </p:animScale>
                                    <p:animScale>
                                      <p:cBhvr>
                                        <p:cTn id="194" dur="166" decel="50000">
                                          <p:stCondLst>
                                            <p:cond delay="1834"/>
                                          </p:stCondLst>
                                        </p:cTn>
                                        <p:tgtEl>
                                          <p:spTgt spid="33"/>
                                        </p:tgtEl>
                                      </p:cBhvr>
                                      <p:to x="100000" y="100000"/>
                                    </p:animScale>
                                  </p:childTnLst>
                                </p:cTn>
                              </p:par>
                              <p:par>
                                <p:cTn id="195" presetID="26" presetClass="entr" presetSubtype="0" fill="hold" nodeType="withEffect">
                                  <p:stCondLst>
                                    <p:cond delay="0"/>
                                  </p:stCondLst>
                                  <p:childTnLst>
                                    <p:set>
                                      <p:cBhvr>
                                        <p:cTn id="196" dur="1" fill="hold">
                                          <p:stCondLst>
                                            <p:cond delay="0"/>
                                          </p:stCondLst>
                                        </p:cTn>
                                        <p:tgtEl>
                                          <p:spTgt spid="21"/>
                                        </p:tgtEl>
                                        <p:attrNameLst>
                                          <p:attrName>style.visibility</p:attrName>
                                        </p:attrNameLst>
                                      </p:cBhvr>
                                      <p:to>
                                        <p:strVal val="visible"/>
                                      </p:to>
                                    </p:set>
                                    <p:animEffect transition="in" filter="wipe(down)">
                                      <p:cBhvr>
                                        <p:cTn id="197" dur="580">
                                          <p:stCondLst>
                                            <p:cond delay="0"/>
                                          </p:stCondLst>
                                        </p:cTn>
                                        <p:tgtEl>
                                          <p:spTgt spid="21"/>
                                        </p:tgtEl>
                                      </p:cBhvr>
                                    </p:animEffect>
                                    <p:anim calcmode="lin" valueType="num">
                                      <p:cBhvr>
                                        <p:cTn id="198"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99"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00"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01"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2"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03" dur="26">
                                          <p:stCondLst>
                                            <p:cond delay="650"/>
                                          </p:stCondLst>
                                        </p:cTn>
                                        <p:tgtEl>
                                          <p:spTgt spid="21"/>
                                        </p:tgtEl>
                                      </p:cBhvr>
                                      <p:to x="100000" y="60000"/>
                                    </p:animScale>
                                    <p:animScale>
                                      <p:cBhvr>
                                        <p:cTn id="204" dur="166" decel="50000">
                                          <p:stCondLst>
                                            <p:cond delay="676"/>
                                          </p:stCondLst>
                                        </p:cTn>
                                        <p:tgtEl>
                                          <p:spTgt spid="21"/>
                                        </p:tgtEl>
                                      </p:cBhvr>
                                      <p:to x="100000" y="100000"/>
                                    </p:animScale>
                                    <p:animScale>
                                      <p:cBhvr>
                                        <p:cTn id="205" dur="26">
                                          <p:stCondLst>
                                            <p:cond delay="1312"/>
                                          </p:stCondLst>
                                        </p:cTn>
                                        <p:tgtEl>
                                          <p:spTgt spid="21"/>
                                        </p:tgtEl>
                                      </p:cBhvr>
                                      <p:to x="100000" y="80000"/>
                                    </p:animScale>
                                    <p:animScale>
                                      <p:cBhvr>
                                        <p:cTn id="206" dur="166" decel="50000">
                                          <p:stCondLst>
                                            <p:cond delay="1338"/>
                                          </p:stCondLst>
                                        </p:cTn>
                                        <p:tgtEl>
                                          <p:spTgt spid="21"/>
                                        </p:tgtEl>
                                      </p:cBhvr>
                                      <p:to x="100000" y="100000"/>
                                    </p:animScale>
                                    <p:animScale>
                                      <p:cBhvr>
                                        <p:cTn id="207" dur="26">
                                          <p:stCondLst>
                                            <p:cond delay="1642"/>
                                          </p:stCondLst>
                                        </p:cTn>
                                        <p:tgtEl>
                                          <p:spTgt spid="21"/>
                                        </p:tgtEl>
                                      </p:cBhvr>
                                      <p:to x="100000" y="90000"/>
                                    </p:animScale>
                                    <p:animScale>
                                      <p:cBhvr>
                                        <p:cTn id="208" dur="166" decel="50000">
                                          <p:stCondLst>
                                            <p:cond delay="1668"/>
                                          </p:stCondLst>
                                        </p:cTn>
                                        <p:tgtEl>
                                          <p:spTgt spid="21"/>
                                        </p:tgtEl>
                                      </p:cBhvr>
                                      <p:to x="100000" y="100000"/>
                                    </p:animScale>
                                    <p:animScale>
                                      <p:cBhvr>
                                        <p:cTn id="209" dur="26">
                                          <p:stCondLst>
                                            <p:cond delay="1808"/>
                                          </p:stCondLst>
                                        </p:cTn>
                                        <p:tgtEl>
                                          <p:spTgt spid="21"/>
                                        </p:tgtEl>
                                      </p:cBhvr>
                                      <p:to x="100000" y="95000"/>
                                    </p:animScale>
                                    <p:animScale>
                                      <p:cBhvr>
                                        <p:cTn id="210" dur="166" decel="50000">
                                          <p:stCondLst>
                                            <p:cond delay="1834"/>
                                          </p:stCondLst>
                                        </p:cTn>
                                        <p:tgtEl>
                                          <p:spTgt spid="21"/>
                                        </p:tgtEl>
                                      </p:cBhvr>
                                      <p:to x="100000" y="100000"/>
                                    </p:animScale>
                                  </p:childTnLst>
                                </p:cTn>
                              </p:par>
                              <p:par>
                                <p:cTn id="211" presetID="26" presetClass="entr" presetSubtype="0" fill="hold" nodeType="withEffect">
                                  <p:stCondLst>
                                    <p:cond delay="0"/>
                                  </p:stCondLst>
                                  <p:childTnLst>
                                    <p:set>
                                      <p:cBhvr>
                                        <p:cTn id="212" dur="1" fill="hold">
                                          <p:stCondLst>
                                            <p:cond delay="0"/>
                                          </p:stCondLst>
                                        </p:cTn>
                                        <p:tgtEl>
                                          <p:spTgt spid="22"/>
                                        </p:tgtEl>
                                        <p:attrNameLst>
                                          <p:attrName>style.visibility</p:attrName>
                                        </p:attrNameLst>
                                      </p:cBhvr>
                                      <p:to>
                                        <p:strVal val="visible"/>
                                      </p:to>
                                    </p:set>
                                    <p:animEffect transition="in" filter="wipe(down)">
                                      <p:cBhvr>
                                        <p:cTn id="213" dur="580">
                                          <p:stCondLst>
                                            <p:cond delay="0"/>
                                          </p:stCondLst>
                                        </p:cTn>
                                        <p:tgtEl>
                                          <p:spTgt spid="22"/>
                                        </p:tgtEl>
                                      </p:cBhvr>
                                    </p:animEffect>
                                    <p:anim calcmode="lin" valueType="num">
                                      <p:cBhvr>
                                        <p:cTn id="214"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215"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216"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217"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218"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219" dur="26">
                                          <p:stCondLst>
                                            <p:cond delay="650"/>
                                          </p:stCondLst>
                                        </p:cTn>
                                        <p:tgtEl>
                                          <p:spTgt spid="22"/>
                                        </p:tgtEl>
                                      </p:cBhvr>
                                      <p:to x="100000" y="60000"/>
                                    </p:animScale>
                                    <p:animScale>
                                      <p:cBhvr>
                                        <p:cTn id="220" dur="166" decel="50000">
                                          <p:stCondLst>
                                            <p:cond delay="676"/>
                                          </p:stCondLst>
                                        </p:cTn>
                                        <p:tgtEl>
                                          <p:spTgt spid="22"/>
                                        </p:tgtEl>
                                      </p:cBhvr>
                                      <p:to x="100000" y="100000"/>
                                    </p:animScale>
                                    <p:animScale>
                                      <p:cBhvr>
                                        <p:cTn id="221" dur="26">
                                          <p:stCondLst>
                                            <p:cond delay="1312"/>
                                          </p:stCondLst>
                                        </p:cTn>
                                        <p:tgtEl>
                                          <p:spTgt spid="22"/>
                                        </p:tgtEl>
                                      </p:cBhvr>
                                      <p:to x="100000" y="80000"/>
                                    </p:animScale>
                                    <p:animScale>
                                      <p:cBhvr>
                                        <p:cTn id="222" dur="166" decel="50000">
                                          <p:stCondLst>
                                            <p:cond delay="1338"/>
                                          </p:stCondLst>
                                        </p:cTn>
                                        <p:tgtEl>
                                          <p:spTgt spid="22"/>
                                        </p:tgtEl>
                                      </p:cBhvr>
                                      <p:to x="100000" y="100000"/>
                                    </p:animScale>
                                    <p:animScale>
                                      <p:cBhvr>
                                        <p:cTn id="223" dur="26">
                                          <p:stCondLst>
                                            <p:cond delay="1642"/>
                                          </p:stCondLst>
                                        </p:cTn>
                                        <p:tgtEl>
                                          <p:spTgt spid="22"/>
                                        </p:tgtEl>
                                      </p:cBhvr>
                                      <p:to x="100000" y="90000"/>
                                    </p:animScale>
                                    <p:animScale>
                                      <p:cBhvr>
                                        <p:cTn id="224" dur="166" decel="50000">
                                          <p:stCondLst>
                                            <p:cond delay="1668"/>
                                          </p:stCondLst>
                                        </p:cTn>
                                        <p:tgtEl>
                                          <p:spTgt spid="22"/>
                                        </p:tgtEl>
                                      </p:cBhvr>
                                      <p:to x="100000" y="100000"/>
                                    </p:animScale>
                                    <p:animScale>
                                      <p:cBhvr>
                                        <p:cTn id="225" dur="26">
                                          <p:stCondLst>
                                            <p:cond delay="1808"/>
                                          </p:stCondLst>
                                        </p:cTn>
                                        <p:tgtEl>
                                          <p:spTgt spid="22"/>
                                        </p:tgtEl>
                                      </p:cBhvr>
                                      <p:to x="100000" y="95000"/>
                                    </p:animScale>
                                    <p:animScale>
                                      <p:cBhvr>
                                        <p:cTn id="226" dur="166" decel="50000">
                                          <p:stCondLst>
                                            <p:cond delay="1834"/>
                                          </p:stCondLst>
                                        </p:cTn>
                                        <p:tgtEl>
                                          <p:spTgt spid="22"/>
                                        </p:tgtEl>
                                      </p:cBhvr>
                                      <p:to x="100000" y="100000"/>
                                    </p:animScale>
                                  </p:childTnLst>
                                </p:cTn>
                              </p:par>
                            </p:childTnLst>
                          </p:cTn>
                        </p:par>
                        <p:par>
                          <p:cTn id="227" fill="hold">
                            <p:stCondLst>
                              <p:cond delay="2000"/>
                            </p:stCondLst>
                            <p:childTnLst>
                              <p:par>
                                <p:cTn id="228" presetID="32" presetClass="emph" presetSubtype="0" fill="hold" nodeType="afterEffect">
                                  <p:stCondLst>
                                    <p:cond delay="0"/>
                                  </p:stCondLst>
                                  <p:childTnLst>
                                    <p:animRot by="120000">
                                      <p:cBhvr>
                                        <p:cTn id="229" dur="100" fill="hold">
                                          <p:stCondLst>
                                            <p:cond delay="0"/>
                                          </p:stCondLst>
                                        </p:cTn>
                                        <p:tgtEl>
                                          <p:spTgt spid="25"/>
                                        </p:tgtEl>
                                        <p:attrNameLst>
                                          <p:attrName>r</p:attrName>
                                        </p:attrNameLst>
                                      </p:cBhvr>
                                    </p:animRot>
                                    <p:animRot by="-240000">
                                      <p:cBhvr>
                                        <p:cTn id="230" dur="200" fill="hold">
                                          <p:stCondLst>
                                            <p:cond delay="200"/>
                                          </p:stCondLst>
                                        </p:cTn>
                                        <p:tgtEl>
                                          <p:spTgt spid="25"/>
                                        </p:tgtEl>
                                        <p:attrNameLst>
                                          <p:attrName>r</p:attrName>
                                        </p:attrNameLst>
                                      </p:cBhvr>
                                    </p:animRot>
                                    <p:animRot by="240000">
                                      <p:cBhvr>
                                        <p:cTn id="231" dur="200" fill="hold">
                                          <p:stCondLst>
                                            <p:cond delay="400"/>
                                          </p:stCondLst>
                                        </p:cTn>
                                        <p:tgtEl>
                                          <p:spTgt spid="25"/>
                                        </p:tgtEl>
                                        <p:attrNameLst>
                                          <p:attrName>r</p:attrName>
                                        </p:attrNameLst>
                                      </p:cBhvr>
                                    </p:animRot>
                                    <p:animRot by="-240000">
                                      <p:cBhvr>
                                        <p:cTn id="232" dur="200" fill="hold">
                                          <p:stCondLst>
                                            <p:cond delay="600"/>
                                          </p:stCondLst>
                                        </p:cTn>
                                        <p:tgtEl>
                                          <p:spTgt spid="25"/>
                                        </p:tgtEl>
                                        <p:attrNameLst>
                                          <p:attrName>r</p:attrName>
                                        </p:attrNameLst>
                                      </p:cBhvr>
                                    </p:animRot>
                                    <p:animRot by="120000">
                                      <p:cBhvr>
                                        <p:cTn id="233" dur="200" fill="hold">
                                          <p:stCondLst>
                                            <p:cond delay="800"/>
                                          </p:stCondLst>
                                        </p:cTn>
                                        <p:tgtEl>
                                          <p:spTgt spid="25"/>
                                        </p:tgtEl>
                                        <p:attrNameLst>
                                          <p:attrName>r</p:attrName>
                                        </p:attrNameLst>
                                      </p:cBhvr>
                                    </p:animRot>
                                  </p:childTnLst>
                                </p:cTn>
                              </p:par>
                              <p:par>
                                <p:cTn id="234" presetID="32" presetClass="emph" presetSubtype="0" fill="hold" nodeType="withEffect">
                                  <p:stCondLst>
                                    <p:cond delay="0"/>
                                  </p:stCondLst>
                                  <p:childTnLst>
                                    <p:animRot by="120000">
                                      <p:cBhvr>
                                        <p:cTn id="235" dur="100" fill="hold">
                                          <p:stCondLst>
                                            <p:cond delay="0"/>
                                          </p:stCondLst>
                                        </p:cTn>
                                        <p:tgtEl>
                                          <p:spTgt spid="28"/>
                                        </p:tgtEl>
                                        <p:attrNameLst>
                                          <p:attrName>r</p:attrName>
                                        </p:attrNameLst>
                                      </p:cBhvr>
                                    </p:animRot>
                                    <p:animRot by="-240000">
                                      <p:cBhvr>
                                        <p:cTn id="236" dur="200" fill="hold">
                                          <p:stCondLst>
                                            <p:cond delay="200"/>
                                          </p:stCondLst>
                                        </p:cTn>
                                        <p:tgtEl>
                                          <p:spTgt spid="28"/>
                                        </p:tgtEl>
                                        <p:attrNameLst>
                                          <p:attrName>r</p:attrName>
                                        </p:attrNameLst>
                                      </p:cBhvr>
                                    </p:animRot>
                                    <p:animRot by="240000">
                                      <p:cBhvr>
                                        <p:cTn id="237" dur="200" fill="hold">
                                          <p:stCondLst>
                                            <p:cond delay="400"/>
                                          </p:stCondLst>
                                        </p:cTn>
                                        <p:tgtEl>
                                          <p:spTgt spid="28"/>
                                        </p:tgtEl>
                                        <p:attrNameLst>
                                          <p:attrName>r</p:attrName>
                                        </p:attrNameLst>
                                      </p:cBhvr>
                                    </p:animRot>
                                    <p:animRot by="-240000">
                                      <p:cBhvr>
                                        <p:cTn id="238" dur="200" fill="hold">
                                          <p:stCondLst>
                                            <p:cond delay="600"/>
                                          </p:stCondLst>
                                        </p:cTn>
                                        <p:tgtEl>
                                          <p:spTgt spid="28"/>
                                        </p:tgtEl>
                                        <p:attrNameLst>
                                          <p:attrName>r</p:attrName>
                                        </p:attrNameLst>
                                      </p:cBhvr>
                                    </p:animRot>
                                    <p:animRot by="120000">
                                      <p:cBhvr>
                                        <p:cTn id="239" dur="200" fill="hold">
                                          <p:stCondLst>
                                            <p:cond delay="800"/>
                                          </p:stCondLst>
                                        </p:cTn>
                                        <p:tgtEl>
                                          <p:spTgt spid="28"/>
                                        </p:tgtEl>
                                        <p:attrNameLst>
                                          <p:attrName>r</p:attrName>
                                        </p:attrNameLst>
                                      </p:cBhvr>
                                    </p:animRot>
                                  </p:childTnLst>
                                </p:cTn>
                              </p:par>
                              <p:par>
                                <p:cTn id="240" presetID="32" presetClass="emph" presetSubtype="0" fill="hold" nodeType="withEffect">
                                  <p:stCondLst>
                                    <p:cond delay="0"/>
                                  </p:stCondLst>
                                  <p:childTnLst>
                                    <p:animRot by="120000">
                                      <p:cBhvr>
                                        <p:cTn id="241" dur="100" fill="hold">
                                          <p:stCondLst>
                                            <p:cond delay="0"/>
                                          </p:stCondLst>
                                        </p:cTn>
                                        <p:tgtEl>
                                          <p:spTgt spid="29"/>
                                        </p:tgtEl>
                                        <p:attrNameLst>
                                          <p:attrName>r</p:attrName>
                                        </p:attrNameLst>
                                      </p:cBhvr>
                                    </p:animRot>
                                    <p:animRot by="-240000">
                                      <p:cBhvr>
                                        <p:cTn id="242" dur="200" fill="hold">
                                          <p:stCondLst>
                                            <p:cond delay="200"/>
                                          </p:stCondLst>
                                        </p:cTn>
                                        <p:tgtEl>
                                          <p:spTgt spid="29"/>
                                        </p:tgtEl>
                                        <p:attrNameLst>
                                          <p:attrName>r</p:attrName>
                                        </p:attrNameLst>
                                      </p:cBhvr>
                                    </p:animRot>
                                    <p:animRot by="240000">
                                      <p:cBhvr>
                                        <p:cTn id="243" dur="200" fill="hold">
                                          <p:stCondLst>
                                            <p:cond delay="400"/>
                                          </p:stCondLst>
                                        </p:cTn>
                                        <p:tgtEl>
                                          <p:spTgt spid="29"/>
                                        </p:tgtEl>
                                        <p:attrNameLst>
                                          <p:attrName>r</p:attrName>
                                        </p:attrNameLst>
                                      </p:cBhvr>
                                    </p:animRot>
                                    <p:animRot by="-240000">
                                      <p:cBhvr>
                                        <p:cTn id="244" dur="200" fill="hold">
                                          <p:stCondLst>
                                            <p:cond delay="600"/>
                                          </p:stCondLst>
                                        </p:cTn>
                                        <p:tgtEl>
                                          <p:spTgt spid="29"/>
                                        </p:tgtEl>
                                        <p:attrNameLst>
                                          <p:attrName>r</p:attrName>
                                        </p:attrNameLst>
                                      </p:cBhvr>
                                    </p:animRot>
                                    <p:animRot by="120000">
                                      <p:cBhvr>
                                        <p:cTn id="245" dur="200" fill="hold">
                                          <p:stCondLst>
                                            <p:cond delay="800"/>
                                          </p:stCondLst>
                                        </p:cTn>
                                        <p:tgtEl>
                                          <p:spTgt spid="29"/>
                                        </p:tgtEl>
                                        <p:attrNameLst>
                                          <p:attrName>r</p:attrName>
                                        </p:attrNameLst>
                                      </p:cBhvr>
                                    </p:animRot>
                                  </p:childTnLst>
                                </p:cTn>
                              </p:par>
                              <p:par>
                                <p:cTn id="246" presetID="32" presetClass="emph" presetSubtype="0" fill="hold" nodeType="withEffect">
                                  <p:stCondLst>
                                    <p:cond delay="0"/>
                                  </p:stCondLst>
                                  <p:childTnLst>
                                    <p:animRot by="120000">
                                      <p:cBhvr>
                                        <p:cTn id="247" dur="100" fill="hold">
                                          <p:stCondLst>
                                            <p:cond delay="0"/>
                                          </p:stCondLst>
                                        </p:cTn>
                                        <p:tgtEl>
                                          <p:spTgt spid="30"/>
                                        </p:tgtEl>
                                        <p:attrNameLst>
                                          <p:attrName>r</p:attrName>
                                        </p:attrNameLst>
                                      </p:cBhvr>
                                    </p:animRot>
                                    <p:animRot by="-240000">
                                      <p:cBhvr>
                                        <p:cTn id="248" dur="200" fill="hold">
                                          <p:stCondLst>
                                            <p:cond delay="200"/>
                                          </p:stCondLst>
                                        </p:cTn>
                                        <p:tgtEl>
                                          <p:spTgt spid="30"/>
                                        </p:tgtEl>
                                        <p:attrNameLst>
                                          <p:attrName>r</p:attrName>
                                        </p:attrNameLst>
                                      </p:cBhvr>
                                    </p:animRot>
                                    <p:animRot by="240000">
                                      <p:cBhvr>
                                        <p:cTn id="249" dur="200" fill="hold">
                                          <p:stCondLst>
                                            <p:cond delay="400"/>
                                          </p:stCondLst>
                                        </p:cTn>
                                        <p:tgtEl>
                                          <p:spTgt spid="30"/>
                                        </p:tgtEl>
                                        <p:attrNameLst>
                                          <p:attrName>r</p:attrName>
                                        </p:attrNameLst>
                                      </p:cBhvr>
                                    </p:animRot>
                                    <p:animRot by="-240000">
                                      <p:cBhvr>
                                        <p:cTn id="250" dur="200" fill="hold">
                                          <p:stCondLst>
                                            <p:cond delay="600"/>
                                          </p:stCondLst>
                                        </p:cTn>
                                        <p:tgtEl>
                                          <p:spTgt spid="30"/>
                                        </p:tgtEl>
                                        <p:attrNameLst>
                                          <p:attrName>r</p:attrName>
                                        </p:attrNameLst>
                                      </p:cBhvr>
                                    </p:animRot>
                                    <p:animRot by="120000">
                                      <p:cBhvr>
                                        <p:cTn id="251" dur="200" fill="hold">
                                          <p:stCondLst>
                                            <p:cond delay="800"/>
                                          </p:stCondLst>
                                        </p:cTn>
                                        <p:tgtEl>
                                          <p:spTgt spid="30"/>
                                        </p:tgtEl>
                                        <p:attrNameLst>
                                          <p:attrName>r</p:attrName>
                                        </p:attrNameLst>
                                      </p:cBhvr>
                                    </p:animRot>
                                  </p:childTnLst>
                                </p:cTn>
                              </p:par>
                              <p:par>
                                <p:cTn id="252" presetID="32" presetClass="emph" presetSubtype="0" fill="hold" nodeType="withEffect">
                                  <p:stCondLst>
                                    <p:cond delay="0"/>
                                  </p:stCondLst>
                                  <p:childTnLst>
                                    <p:animRot by="120000">
                                      <p:cBhvr>
                                        <p:cTn id="253" dur="100" fill="hold">
                                          <p:stCondLst>
                                            <p:cond delay="0"/>
                                          </p:stCondLst>
                                        </p:cTn>
                                        <p:tgtEl>
                                          <p:spTgt spid="31"/>
                                        </p:tgtEl>
                                        <p:attrNameLst>
                                          <p:attrName>r</p:attrName>
                                        </p:attrNameLst>
                                      </p:cBhvr>
                                    </p:animRot>
                                    <p:animRot by="-240000">
                                      <p:cBhvr>
                                        <p:cTn id="254" dur="200" fill="hold">
                                          <p:stCondLst>
                                            <p:cond delay="200"/>
                                          </p:stCondLst>
                                        </p:cTn>
                                        <p:tgtEl>
                                          <p:spTgt spid="31"/>
                                        </p:tgtEl>
                                        <p:attrNameLst>
                                          <p:attrName>r</p:attrName>
                                        </p:attrNameLst>
                                      </p:cBhvr>
                                    </p:animRot>
                                    <p:animRot by="240000">
                                      <p:cBhvr>
                                        <p:cTn id="255" dur="200" fill="hold">
                                          <p:stCondLst>
                                            <p:cond delay="400"/>
                                          </p:stCondLst>
                                        </p:cTn>
                                        <p:tgtEl>
                                          <p:spTgt spid="31"/>
                                        </p:tgtEl>
                                        <p:attrNameLst>
                                          <p:attrName>r</p:attrName>
                                        </p:attrNameLst>
                                      </p:cBhvr>
                                    </p:animRot>
                                    <p:animRot by="-240000">
                                      <p:cBhvr>
                                        <p:cTn id="256" dur="200" fill="hold">
                                          <p:stCondLst>
                                            <p:cond delay="600"/>
                                          </p:stCondLst>
                                        </p:cTn>
                                        <p:tgtEl>
                                          <p:spTgt spid="31"/>
                                        </p:tgtEl>
                                        <p:attrNameLst>
                                          <p:attrName>r</p:attrName>
                                        </p:attrNameLst>
                                      </p:cBhvr>
                                    </p:animRot>
                                    <p:animRot by="120000">
                                      <p:cBhvr>
                                        <p:cTn id="257" dur="200" fill="hold">
                                          <p:stCondLst>
                                            <p:cond delay="800"/>
                                          </p:stCondLst>
                                        </p:cTn>
                                        <p:tgtEl>
                                          <p:spTgt spid="31"/>
                                        </p:tgtEl>
                                        <p:attrNameLst>
                                          <p:attrName>r</p:attrName>
                                        </p:attrNameLst>
                                      </p:cBhvr>
                                    </p:animRot>
                                  </p:childTnLst>
                                </p:cTn>
                              </p:par>
                              <p:par>
                                <p:cTn id="258" presetID="32" presetClass="emph" presetSubtype="0" fill="hold" nodeType="withEffect">
                                  <p:stCondLst>
                                    <p:cond delay="0"/>
                                  </p:stCondLst>
                                  <p:childTnLst>
                                    <p:animRot by="120000">
                                      <p:cBhvr>
                                        <p:cTn id="259" dur="100" fill="hold">
                                          <p:stCondLst>
                                            <p:cond delay="0"/>
                                          </p:stCondLst>
                                        </p:cTn>
                                        <p:tgtEl>
                                          <p:spTgt spid="32"/>
                                        </p:tgtEl>
                                        <p:attrNameLst>
                                          <p:attrName>r</p:attrName>
                                        </p:attrNameLst>
                                      </p:cBhvr>
                                    </p:animRot>
                                    <p:animRot by="-240000">
                                      <p:cBhvr>
                                        <p:cTn id="260" dur="200" fill="hold">
                                          <p:stCondLst>
                                            <p:cond delay="200"/>
                                          </p:stCondLst>
                                        </p:cTn>
                                        <p:tgtEl>
                                          <p:spTgt spid="32"/>
                                        </p:tgtEl>
                                        <p:attrNameLst>
                                          <p:attrName>r</p:attrName>
                                        </p:attrNameLst>
                                      </p:cBhvr>
                                    </p:animRot>
                                    <p:animRot by="240000">
                                      <p:cBhvr>
                                        <p:cTn id="261" dur="200" fill="hold">
                                          <p:stCondLst>
                                            <p:cond delay="400"/>
                                          </p:stCondLst>
                                        </p:cTn>
                                        <p:tgtEl>
                                          <p:spTgt spid="32"/>
                                        </p:tgtEl>
                                        <p:attrNameLst>
                                          <p:attrName>r</p:attrName>
                                        </p:attrNameLst>
                                      </p:cBhvr>
                                    </p:animRot>
                                    <p:animRot by="-240000">
                                      <p:cBhvr>
                                        <p:cTn id="262" dur="200" fill="hold">
                                          <p:stCondLst>
                                            <p:cond delay="600"/>
                                          </p:stCondLst>
                                        </p:cTn>
                                        <p:tgtEl>
                                          <p:spTgt spid="32"/>
                                        </p:tgtEl>
                                        <p:attrNameLst>
                                          <p:attrName>r</p:attrName>
                                        </p:attrNameLst>
                                      </p:cBhvr>
                                    </p:animRot>
                                    <p:animRot by="120000">
                                      <p:cBhvr>
                                        <p:cTn id="263" dur="200" fill="hold">
                                          <p:stCondLst>
                                            <p:cond delay="800"/>
                                          </p:stCondLst>
                                        </p:cTn>
                                        <p:tgtEl>
                                          <p:spTgt spid="32"/>
                                        </p:tgtEl>
                                        <p:attrNameLst>
                                          <p:attrName>r</p:attrName>
                                        </p:attrNameLst>
                                      </p:cBhvr>
                                    </p:animRot>
                                  </p:childTnLst>
                                </p:cTn>
                              </p:par>
                              <p:par>
                                <p:cTn id="264" presetID="32" presetClass="emph" presetSubtype="0" fill="hold" nodeType="withEffect">
                                  <p:stCondLst>
                                    <p:cond delay="0"/>
                                  </p:stCondLst>
                                  <p:childTnLst>
                                    <p:animRot by="120000">
                                      <p:cBhvr>
                                        <p:cTn id="265" dur="100" fill="hold">
                                          <p:stCondLst>
                                            <p:cond delay="0"/>
                                          </p:stCondLst>
                                        </p:cTn>
                                        <p:tgtEl>
                                          <p:spTgt spid="33"/>
                                        </p:tgtEl>
                                        <p:attrNameLst>
                                          <p:attrName>r</p:attrName>
                                        </p:attrNameLst>
                                      </p:cBhvr>
                                    </p:animRot>
                                    <p:animRot by="-240000">
                                      <p:cBhvr>
                                        <p:cTn id="266" dur="200" fill="hold">
                                          <p:stCondLst>
                                            <p:cond delay="200"/>
                                          </p:stCondLst>
                                        </p:cTn>
                                        <p:tgtEl>
                                          <p:spTgt spid="33"/>
                                        </p:tgtEl>
                                        <p:attrNameLst>
                                          <p:attrName>r</p:attrName>
                                        </p:attrNameLst>
                                      </p:cBhvr>
                                    </p:animRot>
                                    <p:animRot by="240000">
                                      <p:cBhvr>
                                        <p:cTn id="267" dur="200" fill="hold">
                                          <p:stCondLst>
                                            <p:cond delay="400"/>
                                          </p:stCondLst>
                                        </p:cTn>
                                        <p:tgtEl>
                                          <p:spTgt spid="33"/>
                                        </p:tgtEl>
                                        <p:attrNameLst>
                                          <p:attrName>r</p:attrName>
                                        </p:attrNameLst>
                                      </p:cBhvr>
                                    </p:animRot>
                                    <p:animRot by="-240000">
                                      <p:cBhvr>
                                        <p:cTn id="268" dur="200" fill="hold">
                                          <p:stCondLst>
                                            <p:cond delay="600"/>
                                          </p:stCondLst>
                                        </p:cTn>
                                        <p:tgtEl>
                                          <p:spTgt spid="33"/>
                                        </p:tgtEl>
                                        <p:attrNameLst>
                                          <p:attrName>r</p:attrName>
                                        </p:attrNameLst>
                                      </p:cBhvr>
                                    </p:animRot>
                                    <p:animRot by="120000">
                                      <p:cBhvr>
                                        <p:cTn id="269" dur="200" fill="hold">
                                          <p:stCondLst>
                                            <p:cond delay="800"/>
                                          </p:stCondLst>
                                        </p:cTn>
                                        <p:tgtEl>
                                          <p:spTgt spid="33"/>
                                        </p:tgtEl>
                                        <p:attrNameLst>
                                          <p:attrName>r</p:attrName>
                                        </p:attrNameLst>
                                      </p:cBhvr>
                                    </p:animRot>
                                  </p:childTnLst>
                                </p:cTn>
                              </p:par>
                              <p:par>
                                <p:cTn id="270" presetID="32" presetClass="emph" presetSubtype="0" fill="hold" nodeType="withEffect">
                                  <p:stCondLst>
                                    <p:cond delay="0"/>
                                  </p:stCondLst>
                                  <p:childTnLst>
                                    <p:animRot by="120000">
                                      <p:cBhvr>
                                        <p:cTn id="271" dur="100" fill="hold">
                                          <p:stCondLst>
                                            <p:cond delay="0"/>
                                          </p:stCondLst>
                                        </p:cTn>
                                        <p:tgtEl>
                                          <p:spTgt spid="21"/>
                                        </p:tgtEl>
                                        <p:attrNameLst>
                                          <p:attrName>r</p:attrName>
                                        </p:attrNameLst>
                                      </p:cBhvr>
                                    </p:animRot>
                                    <p:animRot by="-240000">
                                      <p:cBhvr>
                                        <p:cTn id="272" dur="200" fill="hold">
                                          <p:stCondLst>
                                            <p:cond delay="200"/>
                                          </p:stCondLst>
                                        </p:cTn>
                                        <p:tgtEl>
                                          <p:spTgt spid="21"/>
                                        </p:tgtEl>
                                        <p:attrNameLst>
                                          <p:attrName>r</p:attrName>
                                        </p:attrNameLst>
                                      </p:cBhvr>
                                    </p:animRot>
                                    <p:animRot by="240000">
                                      <p:cBhvr>
                                        <p:cTn id="273" dur="200" fill="hold">
                                          <p:stCondLst>
                                            <p:cond delay="400"/>
                                          </p:stCondLst>
                                        </p:cTn>
                                        <p:tgtEl>
                                          <p:spTgt spid="21"/>
                                        </p:tgtEl>
                                        <p:attrNameLst>
                                          <p:attrName>r</p:attrName>
                                        </p:attrNameLst>
                                      </p:cBhvr>
                                    </p:animRot>
                                    <p:animRot by="-240000">
                                      <p:cBhvr>
                                        <p:cTn id="274" dur="200" fill="hold">
                                          <p:stCondLst>
                                            <p:cond delay="600"/>
                                          </p:stCondLst>
                                        </p:cTn>
                                        <p:tgtEl>
                                          <p:spTgt spid="21"/>
                                        </p:tgtEl>
                                        <p:attrNameLst>
                                          <p:attrName>r</p:attrName>
                                        </p:attrNameLst>
                                      </p:cBhvr>
                                    </p:animRot>
                                    <p:animRot by="120000">
                                      <p:cBhvr>
                                        <p:cTn id="275" dur="200" fill="hold">
                                          <p:stCondLst>
                                            <p:cond delay="800"/>
                                          </p:stCondLst>
                                        </p:cTn>
                                        <p:tgtEl>
                                          <p:spTgt spid="21"/>
                                        </p:tgtEl>
                                        <p:attrNameLst>
                                          <p:attrName>r</p:attrName>
                                        </p:attrNameLst>
                                      </p:cBhvr>
                                    </p:animRot>
                                  </p:childTnLst>
                                </p:cTn>
                              </p:par>
                              <p:par>
                                <p:cTn id="276" presetID="32" presetClass="emph" presetSubtype="0" fill="hold" nodeType="withEffect">
                                  <p:stCondLst>
                                    <p:cond delay="0"/>
                                  </p:stCondLst>
                                  <p:childTnLst>
                                    <p:animRot by="120000">
                                      <p:cBhvr>
                                        <p:cTn id="277" dur="100" fill="hold">
                                          <p:stCondLst>
                                            <p:cond delay="0"/>
                                          </p:stCondLst>
                                        </p:cTn>
                                        <p:tgtEl>
                                          <p:spTgt spid="22"/>
                                        </p:tgtEl>
                                        <p:attrNameLst>
                                          <p:attrName>r</p:attrName>
                                        </p:attrNameLst>
                                      </p:cBhvr>
                                    </p:animRot>
                                    <p:animRot by="-240000">
                                      <p:cBhvr>
                                        <p:cTn id="278" dur="200" fill="hold">
                                          <p:stCondLst>
                                            <p:cond delay="200"/>
                                          </p:stCondLst>
                                        </p:cTn>
                                        <p:tgtEl>
                                          <p:spTgt spid="22"/>
                                        </p:tgtEl>
                                        <p:attrNameLst>
                                          <p:attrName>r</p:attrName>
                                        </p:attrNameLst>
                                      </p:cBhvr>
                                    </p:animRot>
                                    <p:animRot by="240000">
                                      <p:cBhvr>
                                        <p:cTn id="279" dur="200" fill="hold">
                                          <p:stCondLst>
                                            <p:cond delay="400"/>
                                          </p:stCondLst>
                                        </p:cTn>
                                        <p:tgtEl>
                                          <p:spTgt spid="22"/>
                                        </p:tgtEl>
                                        <p:attrNameLst>
                                          <p:attrName>r</p:attrName>
                                        </p:attrNameLst>
                                      </p:cBhvr>
                                    </p:animRot>
                                    <p:animRot by="-240000">
                                      <p:cBhvr>
                                        <p:cTn id="280" dur="200" fill="hold">
                                          <p:stCondLst>
                                            <p:cond delay="600"/>
                                          </p:stCondLst>
                                        </p:cTn>
                                        <p:tgtEl>
                                          <p:spTgt spid="22"/>
                                        </p:tgtEl>
                                        <p:attrNameLst>
                                          <p:attrName>r</p:attrName>
                                        </p:attrNameLst>
                                      </p:cBhvr>
                                    </p:animRot>
                                    <p:animRot by="120000">
                                      <p:cBhvr>
                                        <p:cTn id="281" dur="200" fill="hold">
                                          <p:stCondLst>
                                            <p:cond delay="800"/>
                                          </p:stCondLst>
                                        </p:cTn>
                                        <p:tgtEl>
                                          <p:spTgt spid="2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 grpId="0" animBg="1"/>
      <p:bldP spid="35" grpId="0" animBg="1"/>
      <p:bldP spid="3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F00E14F9-96CA-441A-9278-0F065F98870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4" y="544"/>
            <a:ext cx="12191012" cy="6856911"/>
          </a:xfrm>
          <a:prstGeom prst="rect">
            <a:avLst/>
          </a:prstGeom>
        </p:spPr>
      </p:pic>
      <p:sp>
        <p:nvSpPr>
          <p:cNvPr id="5" name="PHẠM DUYÊN 3 - 9Slide.vn">
            <a:extLst>
              <a:ext uri="{FF2B5EF4-FFF2-40B4-BE49-F238E27FC236}">
                <a16:creationId xmlns:a16="http://schemas.microsoft.com/office/drawing/2014/main" xmlns="" id="{84C27EB0-3534-40F6-B941-9F5B1F57F617}"/>
              </a:ext>
            </a:extLst>
          </p:cNvPr>
          <p:cNvSpPr txBox="1"/>
          <p:nvPr/>
        </p:nvSpPr>
        <p:spPr>
          <a:xfrm>
            <a:off x="5218414" y="747049"/>
            <a:ext cx="2372444"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 </a:t>
            </a:r>
            <a:r>
              <a:rPr kumimoji="0" lang="en-US" sz="3000" b="0" i="0" u="none" strike="noStrike" kern="1200" cap="none" spc="0" normalizeH="0" baseline="0" noProof="0">
                <a:ln>
                  <a:noFill/>
                </a:ln>
                <a:solidFill>
                  <a:srgbClr val="9900CC"/>
                </a:solidFill>
                <a:effectLst/>
                <a:uLnTx/>
                <a:uFillTx/>
                <a:latin typeface="Arial" panose="020B0604020202020204" pitchFamily="34" charset="0"/>
                <a:ea typeface="+mn-ea"/>
                <a:cs typeface="Arial" panose="020B0604020202020204" pitchFamily="34" charset="0"/>
              </a:rPr>
              <a:t>T</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Ğng </a:t>
            </a:r>
            <a:r>
              <a:rPr kumimoji="0" lang="en-US" sz="3000" b="0" i="0" u="none" strike="noStrike" kern="1200" cap="none" spc="0" normalizeH="0" baseline="0" noProof="0">
                <a:ln>
                  <a:noFill/>
                </a:ln>
                <a:solidFill>
                  <a:srgbClr val="9900CC"/>
                </a:solidFill>
                <a:effectLst/>
                <a:uLnTx/>
                <a:uFillTx/>
                <a:latin typeface="Arial" panose="020B0604020202020204" pitchFamily="34" charset="0"/>
                <a:ea typeface="+mn-ea"/>
                <a:cs typeface="Arial" panose="020B0604020202020204" pitchFamily="34" charset="0"/>
              </a:rPr>
              <a:t>V</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Η</a:t>
            </a:r>
            <a:r>
              <a:rPr kumimoji="0" lang="en-US"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İ</a:t>
            </a:r>
            <a:r>
              <a:rPr kumimoji="0" lang="el-GR" sz="3000" b="1" i="0" u="none" strike="noStrike" kern="1200" cap="none" spc="0" normalizeH="0" baseline="0" noProof="0">
                <a:ln>
                  <a:noFill/>
                </a:ln>
                <a:solidFill>
                  <a:srgbClr val="9900CC"/>
                </a:solidFill>
                <a:effectLst/>
                <a:uLnTx/>
                <a:uFillTx/>
                <a:latin typeface="HP001 4 hàng" panose="020B0603050302020204" pitchFamily="34" charset="0"/>
                <a:ea typeface="+mn-ea"/>
                <a:cs typeface="+mn-cs"/>
              </a:rPr>
              <a:t>Ι </a:t>
            </a:r>
            <a:endParaRPr kumimoji="0" lang="en-US" sz="3000" b="0" i="0" u="none" strike="noStrike" kern="1200" cap="none" spc="0" normalizeH="0" baseline="0" noProof="0">
              <a:ln>
                <a:noFill/>
              </a:ln>
              <a:solidFill>
                <a:srgbClr val="9900CC"/>
              </a:solidFill>
              <a:effectLst/>
              <a:uLnTx/>
              <a:uFillTx/>
              <a:latin typeface="HP001 4 hàng" panose="020B0603050302020204" pitchFamily="34" charset="0"/>
              <a:ea typeface="+mn-ea"/>
              <a:cs typeface="+mn-cs"/>
            </a:endParaRPr>
          </a:p>
        </p:txBody>
      </p:sp>
      <p:grpSp>
        <p:nvGrpSpPr>
          <p:cNvPr id="2" name="Group 1">
            <a:extLst>
              <a:ext uri="{FF2B5EF4-FFF2-40B4-BE49-F238E27FC236}">
                <a16:creationId xmlns:a16="http://schemas.microsoft.com/office/drawing/2014/main" xmlns="" id="{7C14F0F8-49E7-4F11-91B6-02794FABC29B}"/>
              </a:ext>
            </a:extLst>
          </p:cNvPr>
          <p:cNvGrpSpPr/>
          <p:nvPr/>
        </p:nvGrpSpPr>
        <p:grpSpPr>
          <a:xfrm>
            <a:off x="1481626" y="761673"/>
            <a:ext cx="3845031" cy="461665"/>
            <a:chOff x="1481626" y="761673"/>
            <a:chExt cx="3845031" cy="461665"/>
          </a:xfrm>
        </p:grpSpPr>
        <p:sp>
          <p:nvSpPr>
            <p:cNvPr id="9" name="Arc 8">
              <a:extLst>
                <a:ext uri="{FF2B5EF4-FFF2-40B4-BE49-F238E27FC236}">
                  <a16:creationId xmlns:a16="http://schemas.microsoft.com/office/drawing/2014/main" xmlns="" id="{7914500E-7F5E-4EC1-924B-6C5F6182DDE4}"/>
                </a:ext>
              </a:extLst>
            </p:cNvPr>
            <p:cNvSpPr/>
            <p:nvPr/>
          </p:nvSpPr>
          <p:spPr>
            <a:xfrm>
              <a:off x="241240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Arc 9">
              <a:extLst>
                <a:ext uri="{FF2B5EF4-FFF2-40B4-BE49-F238E27FC236}">
                  <a16:creationId xmlns:a16="http://schemas.microsoft.com/office/drawing/2014/main" xmlns="" id="{0CE386D9-8FC4-4FD4-8A92-BD61A13E62A3}"/>
                </a:ext>
              </a:extLst>
            </p:cNvPr>
            <p:cNvSpPr/>
            <p:nvPr/>
          </p:nvSpPr>
          <p:spPr>
            <a:xfrm>
              <a:off x="2985135"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1" name="Arc 10">
              <a:extLst>
                <a:ext uri="{FF2B5EF4-FFF2-40B4-BE49-F238E27FC236}">
                  <a16:creationId xmlns:a16="http://schemas.microsoft.com/office/drawing/2014/main" xmlns="" id="{71FD0FBD-05A8-42BE-837D-ECC82F54D921}"/>
                </a:ext>
              </a:extLst>
            </p:cNvPr>
            <p:cNvSpPr/>
            <p:nvPr/>
          </p:nvSpPr>
          <p:spPr>
            <a:xfrm>
              <a:off x="3591600"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Arc 14">
              <a:extLst>
                <a:ext uri="{FF2B5EF4-FFF2-40B4-BE49-F238E27FC236}">
                  <a16:creationId xmlns:a16="http://schemas.microsoft.com/office/drawing/2014/main" xmlns="" id="{18D92377-FBD4-4300-8711-99EC3EBE86CF}"/>
                </a:ext>
              </a:extLst>
            </p:cNvPr>
            <p:cNvSpPr/>
            <p:nvPr/>
          </p:nvSpPr>
          <p:spPr>
            <a:xfrm>
              <a:off x="418119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Arc 15">
              <a:extLst>
                <a:ext uri="{FF2B5EF4-FFF2-40B4-BE49-F238E27FC236}">
                  <a16:creationId xmlns:a16="http://schemas.microsoft.com/office/drawing/2014/main" xmlns="" id="{0D8EDCE2-7137-46F1-BC7D-88ADCF0A3DBA}"/>
                </a:ext>
              </a:extLst>
            </p:cNvPr>
            <p:cNvSpPr/>
            <p:nvPr/>
          </p:nvSpPr>
          <p:spPr>
            <a:xfrm>
              <a:off x="4753927" y="992506"/>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1" name="PHẠM DUYÊN 3 - 9Slide.vn">
              <a:extLst>
                <a:ext uri="{FF2B5EF4-FFF2-40B4-BE49-F238E27FC236}">
                  <a16:creationId xmlns:a16="http://schemas.microsoft.com/office/drawing/2014/main" xmlns="" id="{1EAB12DB-235B-45D6-994A-A6F133F22D0A}"/>
                </a:ext>
              </a:extLst>
            </p:cNvPr>
            <p:cNvSpPr txBox="1"/>
            <p:nvPr/>
          </p:nvSpPr>
          <p:spPr>
            <a:xfrm>
              <a:off x="1481626" y="761673"/>
              <a:ext cx="733673"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5 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grpSp>
      <p:grpSp>
        <p:nvGrpSpPr>
          <p:cNvPr id="4" name="Group 3">
            <a:extLst>
              <a:ext uri="{FF2B5EF4-FFF2-40B4-BE49-F238E27FC236}">
                <a16:creationId xmlns:a16="http://schemas.microsoft.com/office/drawing/2014/main" xmlns="" id="{BD07AED6-8289-4BC1-85C7-BFA3253E2B7A}"/>
              </a:ext>
            </a:extLst>
          </p:cNvPr>
          <p:cNvGrpSpPr/>
          <p:nvPr/>
        </p:nvGrpSpPr>
        <p:grpSpPr>
          <a:xfrm>
            <a:off x="1481626" y="1352937"/>
            <a:ext cx="3289168" cy="461665"/>
            <a:chOff x="1481626" y="1352937"/>
            <a:chExt cx="3289168" cy="461665"/>
          </a:xfrm>
        </p:grpSpPr>
        <p:sp>
          <p:nvSpPr>
            <p:cNvPr id="17" name="Arc 16">
              <a:extLst>
                <a:ext uri="{FF2B5EF4-FFF2-40B4-BE49-F238E27FC236}">
                  <a16:creationId xmlns:a16="http://schemas.microsoft.com/office/drawing/2014/main" xmlns="" id="{646470D5-97C3-4B7B-95D7-A6869CF4AF25}"/>
                </a:ext>
              </a:extLst>
            </p:cNvPr>
            <p:cNvSpPr/>
            <p:nvPr/>
          </p:nvSpPr>
          <p:spPr>
            <a:xfrm>
              <a:off x="242927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8" name="Arc 17">
              <a:extLst>
                <a:ext uri="{FF2B5EF4-FFF2-40B4-BE49-F238E27FC236}">
                  <a16:creationId xmlns:a16="http://schemas.microsoft.com/office/drawing/2014/main" xmlns="" id="{F057146B-D15A-4025-A430-DB82982FA353}"/>
                </a:ext>
              </a:extLst>
            </p:cNvPr>
            <p:cNvSpPr/>
            <p:nvPr/>
          </p:nvSpPr>
          <p:spPr>
            <a:xfrm>
              <a:off x="3002002"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9" name="Arc 18">
              <a:extLst>
                <a:ext uri="{FF2B5EF4-FFF2-40B4-BE49-F238E27FC236}">
                  <a16:creationId xmlns:a16="http://schemas.microsoft.com/office/drawing/2014/main" xmlns="" id="{021B0872-720F-4C3B-8900-5034274E245E}"/>
                </a:ext>
              </a:extLst>
            </p:cNvPr>
            <p:cNvSpPr/>
            <p:nvPr/>
          </p:nvSpPr>
          <p:spPr>
            <a:xfrm>
              <a:off x="3608467"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0" name="Arc 19">
              <a:extLst>
                <a:ext uri="{FF2B5EF4-FFF2-40B4-BE49-F238E27FC236}">
                  <a16:creationId xmlns:a16="http://schemas.microsoft.com/office/drawing/2014/main" xmlns="" id="{8B4CBE75-A16B-49B2-B7D2-6D70B617A6B8}"/>
                </a:ext>
              </a:extLst>
            </p:cNvPr>
            <p:cNvSpPr/>
            <p:nvPr/>
          </p:nvSpPr>
          <p:spPr>
            <a:xfrm>
              <a:off x="4198064" y="1586395"/>
              <a:ext cx="572730" cy="106680"/>
            </a:xfrm>
            <a:prstGeom prst="arc">
              <a:avLst>
                <a:gd name="adj1" fmla="val 10829216"/>
                <a:gd name="adj2" fmla="val 0"/>
              </a:avLst>
            </a:prstGeom>
            <a:ln w="19050">
              <a:solidFill>
                <a:srgbClr val="F05524"/>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2" name="PHẠM DUYÊN 3 - 9Slide.vn">
              <a:extLst>
                <a:ext uri="{FF2B5EF4-FFF2-40B4-BE49-F238E27FC236}">
                  <a16:creationId xmlns:a16="http://schemas.microsoft.com/office/drawing/2014/main" xmlns="" id="{9BA4DE2F-6F7E-4E99-B016-763474C0D660}"/>
                </a:ext>
              </a:extLst>
            </p:cNvPr>
            <p:cNvSpPr txBox="1"/>
            <p:nvPr/>
          </p:nvSpPr>
          <p:spPr>
            <a:xfrm>
              <a:off x="1481626" y="1352937"/>
              <a:ext cx="572730"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000" b="1">
                  <a:solidFill>
                    <a:srgbClr val="FF0000"/>
                  </a:solidFill>
                  <a:latin typeface="HP001 4 hàng" panose="020B0603050302020204" pitchFamily="34" charset="0"/>
                </a:rPr>
                <a:t>4</a:t>
              </a:r>
              <a:r>
                <a:rPr kumimoji="0" lang="en-US" sz="3000" b="1" i="0" u="none" strike="noStrike" kern="1200" cap="none" spc="0" normalizeH="0" baseline="0" noProof="0" smtClean="0">
                  <a:ln>
                    <a:noFill/>
                  </a:ln>
                  <a:solidFill>
                    <a:srgbClr val="FF0000"/>
                  </a:solidFill>
                  <a:effectLst/>
                  <a:uLnTx/>
                  <a:uFillTx/>
                  <a:latin typeface="HP001 4 hàng" panose="020B0603050302020204" pitchFamily="34" charset="0"/>
                  <a:ea typeface="+mn-ea"/>
                  <a:cs typeface="+mn-cs"/>
                </a:rPr>
                <a:t> </a:t>
              </a:r>
              <a:r>
                <a:rPr kumimoji="0" lang="en-US"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ô</a:t>
              </a:r>
              <a:r>
                <a:rPr kumimoji="0" lang="el-GR" sz="3000" b="1" i="0" u="none" strike="noStrike" kern="1200" cap="none" spc="0" normalizeH="0" baseline="0" noProof="0">
                  <a:ln>
                    <a:noFill/>
                  </a:ln>
                  <a:solidFill>
                    <a:srgbClr val="FF0000"/>
                  </a:solidFill>
                  <a:effectLst/>
                  <a:uLnTx/>
                  <a:uFillTx/>
                  <a:latin typeface="HP001 4 hàng" panose="020B0603050302020204" pitchFamily="34" charset="0"/>
                  <a:ea typeface="+mn-ea"/>
                  <a:cs typeface="+mn-cs"/>
                </a:rPr>
                <a:t> </a:t>
              </a:r>
              <a:endParaRPr kumimoji="0" lang="en-US" sz="3000" b="0" i="0" u="none" strike="noStrike" kern="1200" cap="none" spc="0" normalizeH="0" baseline="0" noProof="0">
                <a:ln>
                  <a:noFill/>
                </a:ln>
                <a:solidFill>
                  <a:srgbClr val="FF0000"/>
                </a:solidFill>
                <a:effectLst/>
                <a:uLnTx/>
                <a:uFillTx/>
                <a:latin typeface="HP001 4 hàng" panose="020B0603050302020204" pitchFamily="34" charset="0"/>
                <a:ea typeface="+mn-ea"/>
                <a:cs typeface="+mn-cs"/>
              </a:endParaRPr>
            </a:p>
          </p:txBody>
        </p:sp>
      </p:grpSp>
      <p:sp>
        <p:nvSpPr>
          <p:cNvPr id="24" name="PHẠM DUYÊN 4 - 9Slide.vn">
            <a:extLst>
              <a:ext uri="{FF2B5EF4-FFF2-40B4-BE49-F238E27FC236}">
                <a16:creationId xmlns:a16="http://schemas.microsoft.com/office/drawing/2014/main" xmlns="" id="{28572E91-524F-4147-82C3-A9909D6D0F9F}"/>
              </a:ext>
            </a:extLst>
          </p:cNvPr>
          <p:cNvSpPr txBox="1"/>
          <p:nvPr/>
        </p:nvSpPr>
        <p:spPr>
          <a:xfrm>
            <a:off x="2398494" y="1957535"/>
            <a:ext cx="872606"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kumimoji="0" lang="vi-VN" sz="3000" b="1" i="0" u="none" strike="noStrike" kern="1200" cap="none" spc="0" normalizeH="0" baseline="0" noProof="0" smtClean="0">
                <a:ln>
                  <a:noFill/>
                </a:ln>
                <a:solidFill>
                  <a:srgbClr val="9900CC"/>
                </a:solidFill>
                <a:effectLst/>
                <a:uLnTx/>
                <a:uFillTx/>
                <a:latin typeface="HP001 4H" panose="020B0603050302020204" pitchFamily="34" charset="0"/>
                <a:ea typeface="+mn-ea"/>
                <a:cs typeface="+mn-cs"/>
              </a:rPr>
              <a:t>4.</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8" name="Rectangle 27">
            <a:extLst>
              <a:ext uri="{FF2B5EF4-FFF2-40B4-BE49-F238E27FC236}">
                <a16:creationId xmlns:a16="http://schemas.microsoft.com/office/drawing/2014/main" xmlns="" id="{B3A45479-1C41-4007-882F-C4CC97E55D67}"/>
              </a:ext>
            </a:extLst>
          </p:cNvPr>
          <p:cNvSpPr/>
          <p:nvPr/>
        </p:nvSpPr>
        <p:spPr>
          <a:xfrm>
            <a:off x="11019075" y="298174"/>
            <a:ext cx="483557" cy="621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7" name="PHẠM DUYÊN 4 - 9Slide.vn">
            <a:extLst>
              <a:ext uri="{FF2B5EF4-FFF2-40B4-BE49-F238E27FC236}">
                <a16:creationId xmlns:a16="http://schemas.microsoft.com/office/drawing/2014/main" xmlns="" id="{E18C4D47-0D65-4F9A-9974-1FF57080FB9C}"/>
              </a:ext>
            </a:extLst>
          </p:cNvPr>
          <p:cNvSpPr txBox="1"/>
          <p:nvPr/>
        </p:nvSpPr>
        <p:spPr>
          <a:xfrm>
            <a:off x="4582008" y="1330387"/>
            <a:ext cx="4059547" cy="461665"/>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000" b="1" i="0" u="none" strike="noStrike" kern="1200" cap="none" spc="0" normalizeH="0" baseline="0" noProof="0">
                <a:ln>
                  <a:noFill/>
                </a:ln>
                <a:solidFill>
                  <a:srgbClr val="9900CC"/>
                </a:solidFill>
                <a:effectLst/>
                <a:uLnTx/>
                <a:uFillTx/>
                <a:latin typeface="HP001 4H" panose="020B0603050302020204" pitchFamily="34" charset="0"/>
                <a:ea typeface="+mn-ea"/>
                <a:cs typeface="+mn-cs"/>
              </a:rPr>
              <a:t> </a:t>
            </a:r>
            <a:r>
              <a:rPr lang="en-US" sz="3000" noProof="0">
                <a:solidFill>
                  <a:srgbClr val="9900CC"/>
                </a:solidFill>
                <a:latin typeface="Gadugi" panose="020B0502040204020203" pitchFamily="34" charset="0"/>
                <a:ea typeface="Gadugi" panose="020B0502040204020203" pitchFamily="34" charset="0"/>
              </a:rPr>
              <a:t>R</a:t>
            </a:r>
            <a:r>
              <a:rPr lang="en-US" sz="3000" b="1" smtClean="0">
                <a:solidFill>
                  <a:srgbClr val="9900CC"/>
                </a:solidFill>
                <a:latin typeface="HP001 4H" panose="020B0603050302020204" pitchFamily="34" charset="0"/>
              </a:rPr>
              <a:t>ửa tay trước khi ăn</a:t>
            </a:r>
            <a:endParaRPr kumimoji="0" lang="en-US" sz="3000" b="0" i="0" u="none" strike="noStrike" kern="1200" cap="none" spc="0" normalizeH="0" baseline="0" noProof="0">
              <a:ln>
                <a:noFill/>
              </a:ln>
              <a:solidFill>
                <a:srgbClr val="9900CC"/>
              </a:solidFill>
              <a:effectLst/>
              <a:uLnTx/>
              <a:uFillTx/>
              <a:latin typeface="HP001 4H" panose="020B0603050302020204" pitchFamily="34" charset="0"/>
              <a:ea typeface="+mn-ea"/>
              <a:cs typeface="+mn-cs"/>
            </a:endParaRPr>
          </a:p>
        </p:txBody>
      </p:sp>
      <p:sp>
        <p:nvSpPr>
          <p:cNvPr id="29" name="Rectangle 28"/>
          <p:cNvSpPr/>
          <p:nvPr/>
        </p:nvSpPr>
        <p:spPr>
          <a:xfrm>
            <a:off x="2985135" y="1859306"/>
            <a:ext cx="10686595" cy="584775"/>
          </a:xfrm>
          <a:prstGeom prst="rect">
            <a:avLst/>
          </a:prstGeom>
        </p:spPr>
        <p:txBody>
          <a:bodyPr wrap="square">
            <a:spAutoFit/>
          </a:bodyPr>
          <a:lstStyle/>
          <a:p>
            <a:pPr algn="just" defTabSz="1217543"/>
            <a:r>
              <a:rPr lang="en-US" sz="3200">
                <a:solidFill>
                  <a:srgbClr val="9900CC"/>
                </a:solidFill>
                <a:latin typeface="Gadugi" panose="020B0502040204020203" pitchFamily="34" charset="0"/>
                <a:ea typeface="Gadugi" panose="020B0502040204020203" pitchFamily="34" charset="0"/>
                <a:cs typeface="Arial-Rounded" pitchFamily="34" charset="0"/>
              </a:rPr>
              <a:t>Đ</a:t>
            </a:r>
            <a:r>
              <a:rPr lang="vi-VN" sz="3200" b="1" smtClean="0">
                <a:solidFill>
                  <a:srgbClr val="9900CC"/>
                </a:solidFill>
                <a:latin typeface="HP001 4 hàng" pitchFamily="34" charset="0"/>
                <a:ea typeface="Arial-Rounded" pitchFamily="34" charset="0"/>
                <a:cs typeface="Arial-Rounded" pitchFamily="34" charset="0"/>
              </a:rPr>
              <a:t>ể </a:t>
            </a:r>
            <a:r>
              <a:rPr lang="el-GR" sz="3200" b="1">
                <a:solidFill>
                  <a:srgbClr val="9900CC"/>
                </a:solidFill>
                <a:latin typeface="HP001 4 hàng" pitchFamily="34" charset="0"/>
                <a:ea typeface="Arial-Rounded" pitchFamily="34" charset="0"/>
                <a:cs typeface="Arial-Rounded" pitchFamily="34" charset="0"/>
              </a:rPr>
              <a:t>ι</a:t>
            </a:r>
            <a:r>
              <a:rPr lang="vi-VN" sz="3200" b="1">
                <a:solidFill>
                  <a:srgbClr val="9900CC"/>
                </a:solidFill>
                <a:latin typeface="HP001 4 hàng" pitchFamily="34" charset="0"/>
                <a:ea typeface="Arial-Rounded" pitchFamily="34" charset="0"/>
                <a:cs typeface="Arial-Rounded" pitchFamily="34" charset="0"/>
              </a:rPr>
              <a:t>Ŝg </a:t>
            </a:r>
            <a:r>
              <a:rPr lang="el-GR" sz="3200" b="1">
                <a:solidFill>
                  <a:srgbClr val="9900CC"/>
                </a:solidFill>
                <a:latin typeface="HP001 4 hàng" pitchFamily="34" charset="0"/>
                <a:ea typeface="Arial-Rounded" pitchFamily="34" charset="0"/>
                <a:cs typeface="Arial-Rounded" pitchFamily="34" charset="0"/>
              </a:rPr>
              <a:t>χϚζ, ε</a:t>
            </a:r>
            <a:r>
              <a:rPr lang="vi-VN" sz="3200" b="1">
                <a:solidFill>
                  <a:srgbClr val="9900CC"/>
                </a:solidFill>
                <a:latin typeface="HP001 4 hàng" pitchFamily="34" charset="0"/>
                <a:ea typeface="Arial-Rounded" pitchFamily="34" charset="0"/>
                <a:cs typeface="Arial-Rounded" pitchFamily="34" charset="0"/>
              </a:rPr>
              <a:t>úng Ǉa </a:t>
            </a:r>
            <a:r>
              <a:rPr lang="el-GR" sz="3200" b="1">
                <a:solidFill>
                  <a:srgbClr val="9900CC"/>
                </a:solidFill>
                <a:latin typeface="HP001 4 hàng" pitchFamily="34" charset="0"/>
                <a:ea typeface="Arial-Rounded" pitchFamily="34" charset="0"/>
                <a:cs typeface="Arial-Rounded" pitchFamily="34" charset="0"/>
              </a:rPr>
              <a:t>ι</a:t>
            </a:r>
            <a:r>
              <a:rPr lang="vi-VN" sz="3200" b="1">
                <a:solidFill>
                  <a:srgbClr val="9900CC"/>
                </a:solidFill>
                <a:latin typeface="HP001 4 hàng" pitchFamily="34" charset="0"/>
                <a:ea typeface="Arial-Rounded" pitchFamily="34" charset="0"/>
                <a:cs typeface="Arial-Rounded" pitchFamily="34" charset="0"/>
              </a:rPr>
              <a:t>ải ǟửa Ǉay Ǉrư</a:t>
            </a:r>
            <a:r>
              <a:rPr lang="el-GR" sz="3200" b="1">
                <a:solidFill>
                  <a:srgbClr val="9900CC"/>
                </a:solidFill>
                <a:latin typeface="HP001 4 hàng" pitchFamily="34" charset="0"/>
                <a:ea typeface="Arial-Rounded" pitchFamily="34" charset="0"/>
                <a:cs typeface="Arial-Rounded" pitchFamily="34" charset="0"/>
              </a:rPr>
              <a:t>ϐ</a:t>
            </a:r>
            <a:endParaRPr lang="en-US" sz="3200" b="1">
              <a:solidFill>
                <a:srgbClr val="9900CC"/>
              </a:solidFill>
              <a:latin typeface="HP001 4 hàng" pitchFamily="34" charset="0"/>
              <a:ea typeface="Arial-Rounded" pitchFamily="34" charset="0"/>
              <a:cs typeface="Arial-Rounded" pitchFamily="34" charset="0"/>
            </a:endParaRPr>
          </a:p>
        </p:txBody>
      </p:sp>
      <p:sp>
        <p:nvSpPr>
          <p:cNvPr id="30" name="Rectangle 29"/>
          <p:cNvSpPr/>
          <p:nvPr/>
        </p:nvSpPr>
        <p:spPr>
          <a:xfrm>
            <a:off x="2412405" y="2476789"/>
            <a:ext cx="11533263" cy="584775"/>
          </a:xfrm>
          <a:prstGeom prst="rect">
            <a:avLst/>
          </a:prstGeom>
        </p:spPr>
        <p:txBody>
          <a:bodyPr wrap="square">
            <a:spAutoFit/>
          </a:bodyPr>
          <a:lstStyle/>
          <a:p>
            <a:pPr algn="just" defTabSz="1217543"/>
            <a:r>
              <a:rPr lang="el-GR" sz="3200" b="1">
                <a:solidFill>
                  <a:srgbClr val="9900CC"/>
                </a:solidFill>
                <a:latin typeface="HP001 4 hàng" pitchFamily="34" charset="0"/>
                <a:ea typeface="Arial-Rounded" pitchFamily="34" charset="0"/>
                <a:cs typeface="Arial-Rounded" pitchFamily="34" charset="0"/>
              </a:rPr>
              <a:t>δ</a:t>
            </a:r>
            <a:r>
              <a:rPr lang="vi-VN" sz="3200" b="1">
                <a:solidFill>
                  <a:srgbClr val="9900CC"/>
                </a:solidFill>
                <a:latin typeface="HP001 4 hàng" pitchFamily="34" charset="0"/>
                <a:ea typeface="Arial-Rounded" pitchFamily="34" charset="0"/>
                <a:cs typeface="Arial-Rounded" pitchFamily="34" charset="0"/>
              </a:rPr>
              <a:t>i ăn</a:t>
            </a:r>
            <a:r>
              <a:rPr lang="en-US" sz="3200" b="1">
                <a:solidFill>
                  <a:srgbClr val="9900CC"/>
                </a:solidFill>
                <a:latin typeface="HP001 4 hàng" pitchFamily="34" charset="0"/>
                <a:ea typeface="Arial-Rounded" pitchFamily="34" charset="0"/>
                <a:cs typeface="Arial-Rounded" pitchFamily="34" charset="0"/>
              </a:rPr>
              <a:t>.</a:t>
            </a:r>
          </a:p>
        </p:txBody>
      </p:sp>
    </p:spTree>
    <p:extLst>
      <p:ext uri="{BB962C8B-B14F-4D97-AF65-F5344CB8AC3E}">
        <p14:creationId xmlns:p14="http://schemas.microsoft.com/office/powerpoint/2010/main" val="19916437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left)">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P spid="27" grpId="0"/>
      <p:bldP spid="29"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xmlns="" id="{B2DFE94F-D78D-49DA-90D0-CED7095EFE3E}"/>
              </a:ext>
            </a:extLst>
          </p:cNvPr>
          <p:cNvSpPr/>
          <p:nvPr/>
        </p:nvSpPr>
        <p:spPr>
          <a:xfrm>
            <a:off x="1399135" y="338641"/>
            <a:ext cx="10366728" cy="830997"/>
          </a:xfrm>
          <a:prstGeom prst="rect">
            <a:avLst/>
          </a:prstGeom>
        </p:spPr>
        <p:txBody>
          <a:bodyPr wrap="square">
            <a:spAutoFit/>
          </a:bodyPr>
          <a:lstStyle/>
          <a:p>
            <a:pPr algn="just"/>
            <a:r>
              <a:rPr lang="en-US" sz="4800" b="1" dirty="0">
                <a:solidFill>
                  <a:srgbClr val="00809E"/>
                </a:solidFill>
                <a:latin typeface="Arial-Rounded" pitchFamily="34" charset="0"/>
                <a:ea typeface="Arial-Rounded" pitchFamily="34" charset="0"/>
                <a:cs typeface="Arial-Rounded" pitchFamily="34" charset="0"/>
              </a:rPr>
              <a:t>Quan </a:t>
            </a:r>
            <a:r>
              <a:rPr lang="en-US" sz="4800" b="1" dirty="0" err="1">
                <a:solidFill>
                  <a:srgbClr val="00809E"/>
                </a:solidFill>
                <a:latin typeface="Arial-Rounded" pitchFamily="34" charset="0"/>
                <a:ea typeface="Arial-Rounded" pitchFamily="34" charset="0"/>
                <a:cs typeface="Arial-Rounded" pitchFamily="34" charset="0"/>
              </a:rPr>
              <a:t>sát</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tranh</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các</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bạn</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đang</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rửa</a:t>
            </a:r>
            <a:r>
              <a:rPr lang="en-US" sz="4800" b="1" dirty="0">
                <a:solidFill>
                  <a:srgbClr val="00809E"/>
                </a:solidFill>
                <a:latin typeface="Arial-Rounded" pitchFamily="34" charset="0"/>
                <a:ea typeface="Arial-Rounded" pitchFamily="34" charset="0"/>
                <a:cs typeface="Arial-Rounded" pitchFamily="34" charset="0"/>
              </a:rPr>
              <a:t> </a:t>
            </a:r>
            <a:r>
              <a:rPr lang="en-US" sz="4800" b="1" dirty="0" err="1">
                <a:solidFill>
                  <a:srgbClr val="00809E"/>
                </a:solidFill>
                <a:latin typeface="Arial-Rounded" pitchFamily="34" charset="0"/>
                <a:ea typeface="Arial-Rounded" pitchFamily="34" charset="0"/>
                <a:cs typeface="Arial-Rounded" pitchFamily="34" charset="0"/>
              </a:rPr>
              <a:t>tay</a:t>
            </a:r>
            <a:endParaRPr lang="en-US" sz="4800" b="1" dirty="0">
              <a:solidFill>
                <a:srgbClr val="00809E"/>
              </a:solidFill>
              <a:latin typeface="Arial-Rounded" pitchFamily="34" charset="0"/>
              <a:ea typeface="Arial-Rounded" pitchFamily="34" charset="0"/>
              <a:cs typeface="Arial-Rounded" pitchFamily="34" charset="0"/>
            </a:endParaRPr>
          </a:p>
        </p:txBody>
      </p:sp>
      <p:grpSp>
        <p:nvGrpSpPr>
          <p:cNvPr id="6" name="Group 5">
            <a:extLst>
              <a:ext uri="{FF2B5EF4-FFF2-40B4-BE49-F238E27FC236}">
                <a16:creationId xmlns:a16="http://schemas.microsoft.com/office/drawing/2014/main" xmlns="" id="{F8591898-C67D-48B0-93E9-9FE3C6239F33}"/>
              </a:ext>
            </a:extLst>
          </p:cNvPr>
          <p:cNvGrpSpPr/>
          <p:nvPr/>
        </p:nvGrpSpPr>
        <p:grpSpPr>
          <a:xfrm>
            <a:off x="426137" y="296838"/>
            <a:ext cx="863972" cy="1015663"/>
            <a:chOff x="426137" y="296838"/>
            <a:chExt cx="863972" cy="1015663"/>
          </a:xfrm>
        </p:grpSpPr>
        <p:sp>
          <p:nvSpPr>
            <p:cNvPr id="3" name="Oval 2">
              <a:extLst>
                <a:ext uri="{FF2B5EF4-FFF2-40B4-BE49-F238E27FC236}">
                  <a16:creationId xmlns:a16="http://schemas.microsoft.com/office/drawing/2014/main" xmlns="" id="{38777B22-5C68-4A08-AC48-A47056538B8C}"/>
                </a:ext>
              </a:extLst>
            </p:cNvPr>
            <p:cNvSpPr/>
            <p:nvPr/>
          </p:nvSpPr>
          <p:spPr>
            <a:xfrm>
              <a:off x="426137" y="413003"/>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4" name="Rectangle 3">
              <a:extLst>
                <a:ext uri="{FF2B5EF4-FFF2-40B4-BE49-F238E27FC236}">
                  <a16:creationId xmlns:a16="http://schemas.microsoft.com/office/drawing/2014/main" xmlns="" id="{0F2FACE7-A577-437E-AFB0-B03F2D36FED5}"/>
                </a:ext>
              </a:extLst>
            </p:cNvPr>
            <p:cNvSpPr/>
            <p:nvPr/>
          </p:nvSpPr>
          <p:spPr>
            <a:xfrm>
              <a:off x="535163" y="296838"/>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1</a:t>
              </a:r>
            </a:p>
          </p:txBody>
        </p:sp>
      </p:grpSp>
      <p:sp>
        <p:nvSpPr>
          <p:cNvPr id="10" name="TextBox 9">
            <a:extLst>
              <a:ext uri="{FF2B5EF4-FFF2-40B4-BE49-F238E27FC236}">
                <a16:creationId xmlns:a16="http://schemas.microsoft.com/office/drawing/2014/main" xmlns="" id="{85541ECD-6B91-4FA7-B20D-C86E7E1B4408}"/>
              </a:ext>
            </a:extLst>
          </p:cNvPr>
          <p:cNvSpPr txBox="1"/>
          <p:nvPr/>
        </p:nvSpPr>
        <p:spPr>
          <a:xfrm>
            <a:off x="1862510" y="5135683"/>
            <a:ext cx="8727696" cy="861774"/>
          </a:xfrm>
          <a:prstGeom prst="rect">
            <a:avLst/>
          </a:prstGeom>
          <a:noFill/>
        </p:spPr>
        <p:txBody>
          <a:bodyPr wrap="square">
            <a:spAutoFit/>
          </a:bodyPr>
          <a:lstStyle/>
          <a:p>
            <a:r>
              <a:rPr lang="en-US" sz="5000" dirty="0">
                <a:latin typeface="Arial-Rounded" panose="020B0500000000000000" pitchFamily="34" charset="0"/>
                <a:ea typeface="Arial-Rounded" panose="020B0500000000000000" pitchFamily="34" charset="0"/>
                <a:cs typeface="Arial-Rounded" panose="020B0500000000000000" pitchFamily="34" charset="0"/>
              </a:rPr>
              <a:t>a. </a:t>
            </a:r>
            <a:r>
              <a:rPr lang="en-US" sz="5000" dirty="0" err="1">
                <a:latin typeface="Arial-Rounded" panose="020B0500000000000000" pitchFamily="34" charset="0"/>
                <a:ea typeface="Arial-Rounded" panose="020B0500000000000000" pitchFamily="34" charset="0"/>
                <a:cs typeface="Arial-Rounded" panose="020B0500000000000000" pitchFamily="34" charset="0"/>
              </a:rPr>
              <a:t>Vì</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sao</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các</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bạn</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phải</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rửa</a:t>
            </a:r>
            <a:r>
              <a:rPr lang="en-US" sz="5000" dirty="0">
                <a:latin typeface="Arial-Rounded" panose="020B0500000000000000" pitchFamily="34" charset="0"/>
                <a:ea typeface="Arial-Rounded" panose="020B0500000000000000" pitchFamily="34" charset="0"/>
                <a:cs typeface="Arial-Rounded" panose="020B0500000000000000" pitchFamily="34" charset="0"/>
              </a:rPr>
              <a:t> </a:t>
            </a:r>
            <a:r>
              <a:rPr lang="en-US" sz="5000" dirty="0" err="1">
                <a:latin typeface="Arial-Rounded" panose="020B0500000000000000" pitchFamily="34" charset="0"/>
                <a:ea typeface="Arial-Rounded" panose="020B0500000000000000" pitchFamily="34" charset="0"/>
                <a:cs typeface="Arial-Rounded" panose="020B0500000000000000" pitchFamily="34" charset="0"/>
              </a:rPr>
              <a:t>tay</a:t>
            </a:r>
            <a:r>
              <a:rPr lang="en-US" sz="5000" dirty="0">
                <a:latin typeface="Arial-Rounded" panose="020B0500000000000000" pitchFamily="34" charset="0"/>
                <a:ea typeface="Arial-Rounded" panose="020B0500000000000000" pitchFamily="34" charset="0"/>
                <a:cs typeface="Arial-Rounded" panose="020B0500000000000000" pitchFamily="34" charset="0"/>
              </a:rPr>
              <a:t>?</a:t>
            </a:r>
            <a:endParaRPr lang="zh-CN" altLang="en-US" sz="5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TextBox 11">
            <a:extLst>
              <a:ext uri="{FF2B5EF4-FFF2-40B4-BE49-F238E27FC236}">
                <a16:creationId xmlns:a16="http://schemas.microsoft.com/office/drawing/2014/main" xmlns="" id="{F609EF89-B178-4042-905C-925645555230}"/>
              </a:ext>
            </a:extLst>
          </p:cNvPr>
          <p:cNvSpPr txBox="1"/>
          <p:nvPr/>
        </p:nvSpPr>
        <p:spPr>
          <a:xfrm>
            <a:off x="1290109" y="5135682"/>
            <a:ext cx="9779747" cy="861774"/>
          </a:xfrm>
          <a:prstGeom prst="rect">
            <a:avLst/>
          </a:prstGeom>
          <a:noFill/>
        </p:spPr>
        <p:txBody>
          <a:bodyPr wrap="square">
            <a:spAutoFit/>
          </a:bodyPr>
          <a:lstStyle/>
          <a:p>
            <a:pPr algn="ctr"/>
            <a:r>
              <a:rPr lang="vi-VN" sz="5000" dirty="0">
                <a:latin typeface="Arial-Rounded" panose="020B0500000000000000" pitchFamily="34" charset="0"/>
                <a:ea typeface="Arial-Rounded" panose="020B0500000000000000" pitchFamily="34" charset="0"/>
                <a:cs typeface="Arial-Rounded" panose="020B0500000000000000" pitchFamily="34" charset="0"/>
              </a:rPr>
              <a:t>b. Em thường rửa tay khi nào?</a:t>
            </a:r>
            <a:endParaRPr lang="zh-CN" altLang="en-US" sz="5000" dirty="0">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7" name="Picture 6">
            <a:extLst>
              <a:ext uri="{FF2B5EF4-FFF2-40B4-BE49-F238E27FC236}">
                <a16:creationId xmlns:a16="http://schemas.microsoft.com/office/drawing/2014/main" xmlns="" id="{06F52330-F9B5-43B3-B1D3-53A4673C2656}"/>
              </a:ext>
            </a:extLst>
          </p:cNvPr>
          <p:cNvPicPr>
            <a:picLocks noChangeAspect="1"/>
          </p:cNvPicPr>
          <p:nvPr/>
        </p:nvPicPr>
        <p:blipFill rotWithShape="1">
          <a:blip r:embed="rId3"/>
          <a:srcRect t="4821"/>
          <a:stretch/>
        </p:blipFill>
        <p:spPr>
          <a:xfrm>
            <a:off x="1485013" y="1291429"/>
            <a:ext cx="9221973" cy="3844253"/>
          </a:xfrm>
          <a:prstGeom prst="rect">
            <a:avLst/>
          </a:prstGeom>
          <a:effectLst>
            <a:glow rad="63500">
              <a:schemeClr val="accent2">
                <a:satMod val="175000"/>
                <a:alpha val="40000"/>
              </a:schemeClr>
            </a:glow>
          </a:effectLst>
        </p:spPr>
      </p:pic>
    </p:spTree>
    <p:extLst>
      <p:ext uri="{BB962C8B-B14F-4D97-AF65-F5344CB8AC3E}">
        <p14:creationId xmlns:p14="http://schemas.microsoft.com/office/powerpoint/2010/main" val="6392344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1"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par>
                                <p:cTn id="9" presetID="2" presetClass="entr" presetSubtype="4"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 fill="hold"/>
                                        <p:tgtEl>
                                          <p:spTgt spid="12"/>
                                        </p:tgtEl>
                                        <p:attrNameLst>
                                          <p:attrName>ppt_x</p:attrName>
                                        </p:attrNameLst>
                                      </p:cBhvr>
                                      <p:tavLst>
                                        <p:tav tm="0">
                                          <p:val>
                                            <p:strVal val="#ppt_x"/>
                                          </p:val>
                                        </p:tav>
                                        <p:tav tm="100000">
                                          <p:val>
                                            <p:strVal val="#ppt_x"/>
                                          </p:val>
                                        </p:tav>
                                      </p:tavLst>
                                    </p:anim>
                                    <p:anim calcmode="lin" valueType="num">
                                      <p:cBhvr additive="base">
                                        <p:cTn id="1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38703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6">
            <a:extLst>
              <a:ext uri="{FF2B5EF4-FFF2-40B4-BE49-F238E27FC236}">
                <a16:creationId xmlns:a16="http://schemas.microsoft.com/office/drawing/2014/main" xmlns="" id="{C1DA8AE8-E5A6-45BE-AF2C-F59219C38DDC}"/>
              </a:ext>
            </a:extLst>
          </p:cNvPr>
          <p:cNvSpPr txBox="1"/>
          <p:nvPr/>
        </p:nvSpPr>
        <p:spPr>
          <a:xfrm>
            <a:off x="7650928" y="1704630"/>
            <a:ext cx="1354858" cy="1477328"/>
          </a:xfrm>
          <a:prstGeom prst="rect">
            <a:avLst/>
          </a:prstGeom>
          <a:noFill/>
          <a:effectLst/>
        </p:spPr>
        <p:txBody>
          <a:bodyPr wrap="none" rtlCol="0">
            <a:spAutoFit/>
          </a:bodyPr>
          <a:lstStyle/>
          <a:p>
            <a:pPr algn="ctr"/>
            <a:r>
              <a:rPr lang="en-US" altLang="zh-CN" sz="9000" dirty="0">
                <a:solidFill>
                  <a:schemeClr val="tx2"/>
                </a:solidFill>
                <a:cs typeface="+mn-ea"/>
                <a:sym typeface="+mn-lt"/>
              </a:rPr>
              <a:t>02</a:t>
            </a:r>
            <a:endParaRPr lang="zh-CN" altLang="en-US" sz="9000" dirty="0">
              <a:solidFill>
                <a:schemeClr val="tx2"/>
              </a:solidFill>
              <a:cs typeface="+mn-ea"/>
              <a:sym typeface="+mn-lt"/>
            </a:endParaRPr>
          </a:p>
        </p:txBody>
      </p:sp>
      <p:pic>
        <p:nvPicPr>
          <p:cNvPr id="5" name="Picture 4">
            <a:extLst>
              <a:ext uri="{FF2B5EF4-FFF2-40B4-BE49-F238E27FC236}">
                <a16:creationId xmlns:a16="http://schemas.microsoft.com/office/drawing/2014/main" xmlns="" id="{60CBAF3E-115C-4868-A87C-08B9838FE2C3}"/>
              </a:ext>
            </a:extLst>
          </p:cNvPr>
          <p:cNvPicPr>
            <a:picLocks noChangeAspect="1"/>
          </p:cNvPicPr>
          <p:nvPr/>
        </p:nvPicPr>
        <p:blipFill>
          <a:blip r:embed="rId2"/>
          <a:stretch>
            <a:fillRect/>
          </a:stretch>
        </p:blipFill>
        <p:spPr>
          <a:xfrm>
            <a:off x="6377468" y="2436930"/>
            <a:ext cx="3901778" cy="2444708"/>
          </a:xfrm>
          <a:prstGeom prst="rect">
            <a:avLst/>
          </a:prstGeom>
        </p:spPr>
      </p:pic>
    </p:spTree>
    <p:extLst>
      <p:ext uri="{BB962C8B-B14F-4D97-AF65-F5344CB8AC3E}">
        <p14:creationId xmlns:p14="http://schemas.microsoft.com/office/powerpoint/2010/main" val="10881455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764380"/>
            <a:ext cx="11727944" cy="6186309"/>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r>
              <a:rPr lang="vi-VN" sz="4400" dirty="0" smtClean="0">
                <a:latin typeface="Arial-Rounded" panose="020B0500000000000000" pitchFamily="34" charset="0"/>
                <a:ea typeface="Arial-Rounded" panose="020B0500000000000000" pitchFamily="34" charset="0"/>
                <a:cs typeface="Arial-Rounded" panose="020B0500000000000000" pitchFamily="34" charset="0"/>
              </a:rPr>
              <a:t>.</a:t>
            </a:r>
            <a:r>
              <a:rPr lang="en-US" sz="3200" i="1" dirty="0">
                <a:latin typeface="Arial-Rounded" panose="020B0500000000000000" pitchFamily="34" charset="0"/>
                <a:ea typeface="Arial-Rounded" panose="020B0500000000000000" pitchFamily="34" charset="0"/>
                <a:cs typeface="Arial-Rounded" panose="020B0500000000000000" pitchFamily="34" charset="0"/>
              </a:rPr>
              <a:t>								</a:t>
            </a:r>
            <a:r>
              <a:rPr lang="vi-VN" sz="3600" i="1" dirty="0">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 name="Group 8">
            <a:extLst>
              <a:ext uri="{FF2B5EF4-FFF2-40B4-BE49-F238E27FC236}">
                <a16:creationId xmlns:a16="http://schemas.microsoft.com/office/drawing/2014/main" xmlns="" id="{3E064045-6CAB-468D-A0C5-6BC4D71AAFB0}"/>
              </a:ext>
            </a:extLst>
          </p:cNvPr>
          <p:cNvGrpSpPr/>
          <p:nvPr/>
        </p:nvGrpSpPr>
        <p:grpSpPr>
          <a:xfrm>
            <a:off x="255437" y="134999"/>
            <a:ext cx="863972" cy="1015663"/>
            <a:chOff x="255437" y="134999"/>
            <a:chExt cx="863972" cy="1015663"/>
          </a:xfrm>
        </p:grpSpPr>
        <p:sp>
          <p:nvSpPr>
            <p:cNvPr id="5" name="Oval 4">
              <a:extLst>
                <a:ext uri="{FF2B5EF4-FFF2-40B4-BE49-F238E27FC236}">
                  <a16:creationId xmlns:a16="http://schemas.microsoft.com/office/drawing/2014/main" xmlns="" id="{0D385ED4-2B9F-461E-AA20-4B6ECA4E4C5C}"/>
                </a:ext>
              </a:extLst>
            </p:cNvPr>
            <p:cNvSpPr/>
            <p:nvPr/>
          </p:nvSpPr>
          <p:spPr>
            <a:xfrm>
              <a:off x="255437" y="251164"/>
              <a:ext cx="863972" cy="816586"/>
            </a:xfrm>
            <a:prstGeom prst="ellipse">
              <a:avLst/>
            </a:prstGeom>
            <a:solidFill>
              <a:srgbClr val="00C0F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perspectiveLeft"/>
                <a:lightRig rig="threePt" dir="t"/>
              </a:scene3d>
            </a:bodyPr>
            <a:lstStyle/>
            <a:p>
              <a:pPr algn="ctr"/>
              <a:endParaRPr lang="en-US" dirty="0">
                <a:solidFill>
                  <a:srgbClr val="0070C0"/>
                </a:solidFill>
              </a:endParaRPr>
            </a:p>
          </p:txBody>
        </p:sp>
        <p:sp>
          <p:nvSpPr>
            <p:cNvPr id="6" name="Rectangle 5">
              <a:extLst>
                <a:ext uri="{FF2B5EF4-FFF2-40B4-BE49-F238E27FC236}">
                  <a16:creationId xmlns:a16="http://schemas.microsoft.com/office/drawing/2014/main" xmlns="" id="{2321FAAC-8391-474B-843C-DE5B871F26CE}"/>
                </a:ext>
              </a:extLst>
            </p:cNvPr>
            <p:cNvSpPr/>
            <p:nvPr/>
          </p:nvSpPr>
          <p:spPr>
            <a:xfrm>
              <a:off x="364463" y="134999"/>
              <a:ext cx="612668" cy="1015663"/>
            </a:xfrm>
            <a:prstGeom prst="rect">
              <a:avLst/>
            </a:prstGeom>
            <a:noFill/>
          </p:spPr>
          <p:txBody>
            <a:bodyPr wrap="none" lIns="91440" tIns="45720" rIns="91440" bIns="45720">
              <a:spAutoFit/>
            </a:bodyPr>
            <a:lstStyle/>
            <a:p>
              <a:pPr algn="ctr"/>
              <a:r>
                <a:rPr lang="en-US" sz="6000" dirty="0">
                  <a:ln w="0"/>
                  <a:solidFill>
                    <a:schemeClr val="bg1"/>
                  </a:solidFill>
                  <a:effectLst>
                    <a:outerShdw blurRad="38100" dist="19050" dir="2700000" algn="tl" rotWithShape="0">
                      <a:schemeClr val="dk1">
                        <a:alpha val="40000"/>
                      </a:schemeClr>
                    </a:outerShdw>
                  </a:effectLst>
                  <a:latin typeface=".VnArial" panose="020B7200000000000000" pitchFamily="34" charset="0"/>
                </a:rPr>
                <a:t>2</a:t>
              </a:r>
            </a:p>
          </p:txBody>
        </p:sp>
      </p:grpSp>
      <p:sp>
        <p:nvSpPr>
          <p:cNvPr id="10" name="8">
            <a:extLst>
              <a:ext uri="{FF2B5EF4-FFF2-40B4-BE49-F238E27FC236}">
                <a16:creationId xmlns:a16="http://schemas.microsoft.com/office/drawing/2014/main" xmlns="" id="{D2EB237D-4CA5-41B2-B5D9-9C733195E02C}"/>
              </a:ext>
            </a:extLst>
          </p:cNvPr>
          <p:cNvSpPr/>
          <p:nvPr/>
        </p:nvSpPr>
        <p:spPr>
          <a:xfrm>
            <a:off x="1119409" y="288887"/>
            <a:ext cx="2200261" cy="707886"/>
          </a:xfrm>
          <a:prstGeom prst="rect">
            <a:avLst/>
          </a:prstGeom>
        </p:spPr>
        <p:txBody>
          <a:bodyPr wrap="square">
            <a:spAutoFit/>
          </a:bodyPr>
          <a:lstStyle/>
          <a:p>
            <a:r>
              <a:rPr lang="en-US" altLang="zh-CN"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rPr>
              <a:t>ĐỌC</a:t>
            </a:r>
            <a:endParaRPr lang="zh-CN" altLang="en-US" sz="4000" dirty="0">
              <a:solidFill>
                <a:srgbClr val="F77A08"/>
              </a:solidFill>
              <a:effectLst>
                <a:outerShdw blurRad="38100" dist="38100" dir="2700000" algn="tl">
                  <a:srgbClr val="000000">
                    <a:alpha val="43137"/>
                  </a:srgbClr>
                </a:outerShdw>
              </a:effectLst>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2760005" y="86246"/>
            <a:ext cx="7079734"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12651535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
            <a:extLst>
              <a:ext uri="{FF2B5EF4-FFF2-40B4-BE49-F238E27FC236}">
                <a16:creationId xmlns:a16="http://schemas.microsoft.com/office/drawing/2014/main" xmlns="" id="{A5172937-A879-4643-80DD-3302672A39D1}"/>
              </a:ext>
            </a:extLst>
          </p:cNvPr>
          <p:cNvSpPr/>
          <p:nvPr/>
        </p:nvSpPr>
        <p:spPr>
          <a:xfrm>
            <a:off x="203201" y="1431697"/>
            <a:ext cx="11744290" cy="4682668"/>
          </a:xfrm>
          <a:prstGeom prst="rect">
            <a:avLst/>
          </a:prstGeom>
          <a:solidFill>
            <a:schemeClr val="bg1">
              <a:alpha val="9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Rectangle 2">
            <a:extLst>
              <a:ext uri="{FF2B5EF4-FFF2-40B4-BE49-F238E27FC236}">
                <a16:creationId xmlns:a16="http://schemas.microsoft.com/office/drawing/2014/main" xmlns="" id="{FA27FFB6-6243-45F8-9DF8-EC0B168A3920}"/>
              </a:ext>
            </a:extLst>
          </p:cNvPr>
          <p:cNvSpPr/>
          <p:nvPr/>
        </p:nvSpPr>
        <p:spPr>
          <a:xfrm>
            <a:off x="255437" y="804136"/>
            <a:ext cx="11727944" cy="5386090"/>
          </a:xfrm>
          <a:prstGeom prst="rect">
            <a:avLst/>
          </a:prstGeom>
        </p:spPr>
        <p:txBody>
          <a:bodyPr wrap="square">
            <a:spAutoFit/>
          </a:bodyPr>
          <a:lstStyle/>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Vi trùng có ở khắp nơi. Nhưng chúng ta không nhìn thấy được bằng mắt thường. Khi tay tiếp xúc với đồ vật, vi trùng dính vào tay. Tay cầm thức ăn, vi trùng từ tay theo thức ăn đi vào cơ thể. Do đó, chúng ta có thể mắc bệnh.</a:t>
            </a:r>
          </a:p>
          <a:p>
            <a:pPr indent="461963" algn="just"/>
            <a:r>
              <a:rPr lang="vi-VN" sz="4400" dirty="0">
                <a:latin typeface="Arial-Rounded" panose="020B0500000000000000" pitchFamily="34" charset="0"/>
                <a:ea typeface="Arial-Rounded" panose="020B0500000000000000" pitchFamily="34" charset="0"/>
                <a:cs typeface="Arial-Rounded" panose="020B0500000000000000" pitchFamily="34" charset="0"/>
              </a:rPr>
              <a:t>Để phòng bệnh, chúng ta phải rửa tay trước khi ăn. Cần rửa tay bằng xà phòng với nước sạch.</a:t>
            </a:r>
          </a:p>
          <a:p>
            <a:pPr algn="just"/>
            <a:r>
              <a:rPr lang="en-US" sz="32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										</a:t>
            </a:r>
            <a:r>
              <a:rPr lang="vi-VN" sz="3600" i="1"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rPr>
              <a:t>(Nguyên Vũ)</a:t>
            </a:r>
            <a:endParaRPr lang="vi-VN" sz="3200" dirty="0">
              <a:solidFill>
                <a:schemeClr val="tx1">
                  <a:lumMod val="75000"/>
                  <a:lumOff val="25000"/>
                </a:schemeClr>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a:extLst>
              <a:ext uri="{FF2B5EF4-FFF2-40B4-BE49-F238E27FC236}">
                <a16:creationId xmlns:a16="http://schemas.microsoft.com/office/drawing/2014/main" xmlns="" id="{B71421E7-AE99-4AC2-B3CB-DAD5CF6443E2}"/>
              </a:ext>
            </a:extLst>
          </p:cNvPr>
          <p:cNvSpPr txBox="1"/>
          <p:nvPr/>
        </p:nvSpPr>
        <p:spPr>
          <a:xfrm>
            <a:off x="2783154" y="169585"/>
            <a:ext cx="7051691" cy="861774"/>
          </a:xfrm>
          <a:prstGeom prst="rect">
            <a:avLst/>
          </a:prstGeom>
          <a:noFill/>
        </p:spPr>
        <p:txBody>
          <a:bodyPr wrap="square">
            <a:spAutoFit/>
          </a:bodyPr>
          <a:lstStyle/>
          <a:p>
            <a:pPr indent="465138" algn="ct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Rửa</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tay</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trước</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khi</a:t>
            </a:r>
            <a:r>
              <a:rPr lang="en-US" altLang="zh-CN" sz="5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5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ăn</a:t>
            </a:r>
            <a:endParaRPr lang="en-US" sz="5000" dirty="0">
              <a:latin typeface="Arial-Rounded" pitchFamily="34" charset="0"/>
              <a:ea typeface="Arial-Rounded" pitchFamily="34" charset="0"/>
              <a:cs typeface="Arial-Rounded" pitchFamily="34" charset="0"/>
            </a:endParaRPr>
          </a:p>
        </p:txBody>
      </p:sp>
      <p:sp>
        <p:nvSpPr>
          <p:cNvPr id="11" name="Title 1">
            <a:extLst>
              <a:ext uri="{FF2B5EF4-FFF2-40B4-BE49-F238E27FC236}">
                <a16:creationId xmlns:a16="http://schemas.microsoft.com/office/drawing/2014/main" xmlns="" id="{6D4127F6-658F-4B3D-9CD6-F84FE5E4674D}"/>
              </a:ext>
            </a:extLst>
          </p:cNvPr>
          <p:cNvSpPr txBox="1">
            <a:spLocks/>
          </p:cNvSpPr>
          <p:nvPr/>
        </p:nvSpPr>
        <p:spPr>
          <a:xfrm>
            <a:off x="818356" y="883180"/>
            <a:ext cx="2571250" cy="6093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lang="en-US" altLang="zh-CN" b="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V</a:t>
            </a:r>
            <a:r>
              <a:rPr kumimoji="0" lang="en-US" altLang="zh-CN" b="0" i="0" u="none" strike="noStrike" kern="1200" cap="none" spc="0" normalizeH="0" baseline="0" noProof="0" dirty="0" smtClean="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i </a:t>
            </a:r>
            <a:r>
              <a:rPr kumimoji="0" lang="en-US" altLang="zh-CN"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trùng</a:t>
            </a:r>
            <a:endParaRPr kumimoji="0" lang="en-US"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Title 1">
            <a:extLst>
              <a:ext uri="{FF2B5EF4-FFF2-40B4-BE49-F238E27FC236}">
                <a16:creationId xmlns:a16="http://schemas.microsoft.com/office/drawing/2014/main" xmlns="" id="{6D4127F6-658F-4B3D-9CD6-F84FE5E4674D}"/>
              </a:ext>
            </a:extLst>
          </p:cNvPr>
          <p:cNvSpPr txBox="1">
            <a:spLocks/>
          </p:cNvSpPr>
          <p:nvPr/>
        </p:nvSpPr>
        <p:spPr>
          <a:xfrm>
            <a:off x="7015719" y="5564601"/>
            <a:ext cx="2571250" cy="6093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zh-CN" b="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x</a:t>
            </a:r>
            <a:r>
              <a:rPr lang="en-US" altLang="zh-CN" b="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à</a:t>
            </a:r>
            <a:r>
              <a:rPr lang="en-US" altLang="zh-CN" b="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b="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phòng</a:t>
            </a:r>
            <a:endParaRPr kumimoji="0" lang="en-US"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5" name="Title 1">
            <a:extLst>
              <a:ext uri="{FF2B5EF4-FFF2-40B4-BE49-F238E27FC236}">
                <a16:creationId xmlns:a16="http://schemas.microsoft.com/office/drawing/2014/main" xmlns="" id="{6D4127F6-658F-4B3D-9CD6-F84FE5E4674D}"/>
              </a:ext>
            </a:extLst>
          </p:cNvPr>
          <p:cNvSpPr txBox="1">
            <a:spLocks/>
          </p:cNvSpPr>
          <p:nvPr/>
        </p:nvSpPr>
        <p:spPr>
          <a:xfrm>
            <a:off x="1675805" y="4949135"/>
            <a:ext cx="3210471" cy="6093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zh-CN" b="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p</a:t>
            </a:r>
            <a:r>
              <a:rPr lang="en-US" altLang="zh-CN" b="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hòng</a:t>
            </a:r>
            <a:r>
              <a:rPr lang="en-US" altLang="zh-CN" b="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b="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6" name="Title 1">
            <a:extLst>
              <a:ext uri="{FF2B5EF4-FFF2-40B4-BE49-F238E27FC236}">
                <a16:creationId xmlns:a16="http://schemas.microsoft.com/office/drawing/2014/main" xmlns="" id="{6D4127F6-658F-4B3D-9CD6-F84FE5E4674D}"/>
              </a:ext>
            </a:extLst>
          </p:cNvPr>
          <p:cNvSpPr txBox="1">
            <a:spLocks/>
          </p:cNvSpPr>
          <p:nvPr/>
        </p:nvSpPr>
        <p:spPr>
          <a:xfrm>
            <a:off x="10556899" y="5605139"/>
            <a:ext cx="3099440" cy="6093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zh-CN" b="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n</a:t>
            </a:r>
            <a:r>
              <a:rPr lang="en-US" altLang="zh-CN" b="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ước</a:t>
            </a:r>
            <a:r>
              <a:rPr lang="en-US" altLang="zh-CN" b="0" dirty="0"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 </a:t>
            </a:r>
            <a:endParaRPr kumimoji="0" lang="en-US"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Title 1">
            <a:extLst>
              <a:ext uri="{FF2B5EF4-FFF2-40B4-BE49-F238E27FC236}">
                <a16:creationId xmlns:a16="http://schemas.microsoft.com/office/drawing/2014/main" xmlns="" id="{6D4127F6-658F-4B3D-9CD6-F84FE5E4674D}"/>
              </a:ext>
            </a:extLst>
          </p:cNvPr>
          <p:cNvSpPr txBox="1">
            <a:spLocks/>
          </p:cNvSpPr>
          <p:nvPr/>
        </p:nvSpPr>
        <p:spPr>
          <a:xfrm>
            <a:off x="324101" y="6280270"/>
            <a:ext cx="1549720" cy="6093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zh-CN" b="0" dirty="0" err="1" smtClean="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mn-lt"/>
              </a:rPr>
              <a:t>sạch</a:t>
            </a:r>
            <a:endParaRPr kumimoji="0" lang="en-US"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996378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8">
            <a:extLst>
              <a:ext uri="{FF2B5EF4-FFF2-40B4-BE49-F238E27FC236}">
                <a16:creationId xmlns:a16="http://schemas.microsoft.com/office/drawing/2014/main" xmlns="" id="{D2EB237D-4CA5-41B2-B5D9-9C733195E02C}"/>
              </a:ext>
            </a:extLst>
          </p:cNvPr>
          <p:cNvSpPr/>
          <p:nvPr/>
        </p:nvSpPr>
        <p:spPr>
          <a:xfrm>
            <a:off x="334945" y="336291"/>
            <a:ext cx="3372184" cy="584775"/>
          </a:xfrm>
          <a:prstGeom prst="rect">
            <a:avLst/>
          </a:prstGeom>
        </p:spPr>
        <p:txBody>
          <a:bodyPr wrap="square">
            <a:spAutoFit/>
          </a:bodyPr>
          <a:lstStyle/>
          <a:p>
            <a:r>
              <a:rPr lang="en-US" altLang="zh-CN" sz="3200" smtClean="0">
                <a:latin typeface="Arial-Rounded" panose="020B0500000000000000" pitchFamily="34" charset="-93"/>
                <a:ea typeface="Arial-Rounded" panose="020B0500000000000000" pitchFamily="34" charset="-93"/>
                <a:cs typeface="Arial-Rounded" panose="020B0500000000000000" pitchFamily="34" charset="-93"/>
                <a:sym typeface="+mn-lt"/>
              </a:rPr>
              <a:t>Từ khó</a:t>
            </a:r>
            <a:endParaRPr lang="zh-CN" altLang="en-US" sz="3200" dirty="0">
              <a:latin typeface="Arial-Rounded" panose="020B0500000000000000" pitchFamily="34" charset="-93"/>
              <a:ea typeface="Arial-Rounded" panose="020B0500000000000000" pitchFamily="34" charset="-93"/>
              <a:cs typeface="Arial-Rounded" panose="020B0500000000000000" pitchFamily="34" charset="-93"/>
              <a:sym typeface="+mn-lt"/>
            </a:endParaRPr>
          </a:p>
        </p:txBody>
      </p:sp>
      <p:sp>
        <p:nvSpPr>
          <p:cNvPr id="4" name="Title 1">
            <a:extLst>
              <a:ext uri="{FF2B5EF4-FFF2-40B4-BE49-F238E27FC236}">
                <a16:creationId xmlns:a16="http://schemas.microsoft.com/office/drawing/2014/main" xmlns="" id="{6D4127F6-658F-4B3D-9CD6-F84FE5E4674D}"/>
              </a:ext>
            </a:extLst>
          </p:cNvPr>
          <p:cNvSpPr txBox="1">
            <a:spLocks/>
          </p:cNvSpPr>
          <p:nvPr/>
        </p:nvSpPr>
        <p:spPr>
          <a:xfrm>
            <a:off x="3315119" y="754627"/>
            <a:ext cx="5284872" cy="11079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just" defTabSz="914400" rtl="0" eaLnBrk="1" fontAlgn="auto" latinLnBrk="0" hangingPunct="1">
              <a:lnSpc>
                <a:spcPct val="90000"/>
              </a:lnSpc>
              <a:spcBef>
                <a:spcPct val="0"/>
              </a:spcBef>
              <a:spcAft>
                <a:spcPts val="0"/>
              </a:spcAft>
              <a:buClrTx/>
              <a:buSzTx/>
              <a:buFontTx/>
              <a:buNone/>
              <a:tabLst/>
              <a:defRPr/>
            </a:pPr>
            <a:r>
              <a:rPr lang="en-US" altLang="zh-CN" sz="8000" b="0" noProof="0" dirty="0">
                <a:latin typeface="Arial-Rounded" panose="020B0500000000000000" pitchFamily="34" charset="0"/>
                <a:ea typeface="Arial-Rounded" panose="020B0500000000000000" pitchFamily="34" charset="0"/>
                <a:cs typeface="Arial-Rounded" panose="020B0500000000000000" pitchFamily="34" charset="0"/>
                <a:sym typeface="+mn-lt"/>
              </a:rPr>
              <a:t>v</a:t>
            </a:r>
            <a:r>
              <a:rPr kumimoji="0" lang="en-US" altLang="zh-CN" sz="8000" b="0" i="0" u="none" strike="noStrike" kern="1200" cap="none" spc="0" normalizeH="0" baseline="0" noProof="0" smtClean="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i </a:t>
            </a:r>
            <a:r>
              <a:rPr kumimoji="0" lang="en-US" altLang="zh-CN" sz="8000" b="0" i="0" u="none" strike="noStrike" kern="1200" cap="none" spc="0" normalizeH="0" baseline="0" noProof="0" dirty="0" err="1">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trùng</a:t>
            </a:r>
            <a:endParaRPr kumimoji="0" lang="en-US" sz="8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5" name="Title 1">
            <a:extLst>
              <a:ext uri="{FF2B5EF4-FFF2-40B4-BE49-F238E27FC236}">
                <a16:creationId xmlns:a16="http://schemas.microsoft.com/office/drawing/2014/main" xmlns="" id="{6D4127F6-658F-4B3D-9CD6-F84FE5E4674D}"/>
              </a:ext>
            </a:extLst>
          </p:cNvPr>
          <p:cNvSpPr txBox="1">
            <a:spLocks/>
          </p:cNvSpPr>
          <p:nvPr/>
        </p:nvSpPr>
        <p:spPr>
          <a:xfrm>
            <a:off x="3167179" y="3423626"/>
            <a:ext cx="5284872" cy="11079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zh-CN" sz="8000" b="0">
                <a:latin typeface="Arial-Rounded" panose="020B0500000000000000" pitchFamily="34" charset="0"/>
                <a:ea typeface="Arial-Rounded" panose="020B0500000000000000" pitchFamily="34" charset="0"/>
                <a:cs typeface="Arial-Rounded" panose="020B0500000000000000" pitchFamily="34" charset="0"/>
                <a:sym typeface="+mn-lt"/>
              </a:rPr>
              <a:t>x</a:t>
            </a:r>
            <a:r>
              <a:rPr lang="en-US" altLang="zh-CN" sz="8000" b="0" smtClean="0">
                <a:latin typeface="Arial-Rounded" panose="020B0500000000000000" pitchFamily="34" charset="0"/>
                <a:ea typeface="Arial-Rounded" panose="020B0500000000000000" pitchFamily="34" charset="0"/>
                <a:cs typeface="Arial-Rounded" panose="020B0500000000000000" pitchFamily="34" charset="0"/>
                <a:sym typeface="+mn-lt"/>
              </a:rPr>
              <a:t>à phòng</a:t>
            </a:r>
            <a:endParaRPr kumimoji="0" lang="en-US" sz="8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6" name="Title 1">
            <a:extLst>
              <a:ext uri="{FF2B5EF4-FFF2-40B4-BE49-F238E27FC236}">
                <a16:creationId xmlns:a16="http://schemas.microsoft.com/office/drawing/2014/main" xmlns="" id="{6D4127F6-658F-4B3D-9CD6-F84FE5E4674D}"/>
              </a:ext>
            </a:extLst>
          </p:cNvPr>
          <p:cNvSpPr txBox="1">
            <a:spLocks/>
          </p:cNvSpPr>
          <p:nvPr/>
        </p:nvSpPr>
        <p:spPr>
          <a:xfrm>
            <a:off x="3167179" y="2033396"/>
            <a:ext cx="6598708" cy="11079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zh-CN" sz="8000" b="0">
                <a:latin typeface="Arial-Rounded" panose="020B0500000000000000" pitchFamily="34" charset="0"/>
                <a:ea typeface="Arial-Rounded" panose="020B0500000000000000" pitchFamily="34" charset="0"/>
                <a:cs typeface="Arial-Rounded" panose="020B0500000000000000" pitchFamily="34" charset="0"/>
                <a:sym typeface="+mn-lt"/>
              </a:rPr>
              <a:t>p</a:t>
            </a:r>
            <a:r>
              <a:rPr lang="en-US" altLang="zh-CN" sz="8000" b="0" smtClean="0">
                <a:latin typeface="Arial-Rounded" panose="020B0500000000000000" pitchFamily="34" charset="0"/>
                <a:ea typeface="Arial-Rounded" panose="020B0500000000000000" pitchFamily="34" charset="0"/>
                <a:cs typeface="Arial-Rounded" panose="020B0500000000000000" pitchFamily="34" charset="0"/>
                <a:sym typeface="+mn-lt"/>
              </a:rPr>
              <a:t>hòng bệnh</a:t>
            </a:r>
            <a:endParaRPr kumimoji="0" lang="en-US" sz="8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7" name="Title 1">
            <a:extLst>
              <a:ext uri="{FF2B5EF4-FFF2-40B4-BE49-F238E27FC236}">
                <a16:creationId xmlns:a16="http://schemas.microsoft.com/office/drawing/2014/main" xmlns="" id="{6D4127F6-658F-4B3D-9CD6-F84FE5E4674D}"/>
              </a:ext>
            </a:extLst>
          </p:cNvPr>
          <p:cNvSpPr txBox="1">
            <a:spLocks/>
          </p:cNvSpPr>
          <p:nvPr/>
        </p:nvSpPr>
        <p:spPr>
          <a:xfrm>
            <a:off x="3167179" y="4700850"/>
            <a:ext cx="5284872" cy="1107996"/>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lang="en-US" altLang="zh-CN" sz="8000" b="0">
                <a:latin typeface="Arial-Rounded" panose="020B0500000000000000" pitchFamily="34" charset="0"/>
                <a:ea typeface="Arial-Rounded" panose="020B0500000000000000" pitchFamily="34" charset="0"/>
                <a:cs typeface="Arial-Rounded" panose="020B0500000000000000" pitchFamily="34" charset="0"/>
                <a:sym typeface="+mn-lt"/>
              </a:rPr>
              <a:t>n</a:t>
            </a:r>
            <a:r>
              <a:rPr lang="en-US" altLang="zh-CN" sz="8000" b="0" smtClean="0">
                <a:latin typeface="Arial-Rounded" panose="020B0500000000000000" pitchFamily="34" charset="0"/>
                <a:ea typeface="Arial-Rounded" panose="020B0500000000000000" pitchFamily="34" charset="0"/>
                <a:cs typeface="Arial-Rounded" panose="020B0500000000000000" pitchFamily="34" charset="0"/>
                <a:sym typeface="+mn-lt"/>
              </a:rPr>
              <a:t>ước sạch</a:t>
            </a:r>
            <a:endParaRPr kumimoji="0" lang="en-US" sz="8000" b="0" i="0" u="none" strike="noStrike" kern="1200" cap="none" spc="0" normalizeH="0" baseline="0" noProof="0" dirty="0">
              <a:ln>
                <a:noFill/>
              </a:ln>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9817175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7">
            <a:extLst>
              <a:ext uri="{FF2B5EF4-FFF2-40B4-BE49-F238E27FC236}">
                <a16:creationId xmlns:a16="http://schemas.microsoft.com/office/drawing/2014/main" xmlns="" id="{AE7F6AAF-BA0C-4215-A7E0-52BA1C6D0DCA}"/>
              </a:ext>
            </a:extLst>
          </p:cNvPr>
          <p:cNvSpPr/>
          <p:nvPr/>
        </p:nvSpPr>
        <p:spPr>
          <a:xfrm rot="5400000">
            <a:off x="2752421" y="1393852"/>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21" name="4">
            <a:extLst>
              <a:ext uri="{FF2B5EF4-FFF2-40B4-BE49-F238E27FC236}">
                <a16:creationId xmlns:a16="http://schemas.microsoft.com/office/drawing/2014/main" xmlns="" id="{E05C7B40-C70B-4B01-A0C5-0C8803FE4286}"/>
              </a:ext>
            </a:extLst>
          </p:cNvPr>
          <p:cNvSpPr/>
          <p:nvPr/>
        </p:nvSpPr>
        <p:spPr>
          <a:xfrm>
            <a:off x="1507255" y="1837697"/>
            <a:ext cx="3511678" cy="3899912"/>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22" name="3">
            <a:extLst>
              <a:ext uri="{FF2B5EF4-FFF2-40B4-BE49-F238E27FC236}">
                <a16:creationId xmlns:a16="http://schemas.microsoft.com/office/drawing/2014/main" xmlns="" id="{7BD09D50-CBFB-4213-861F-69D524C8E088}"/>
              </a:ext>
            </a:extLst>
          </p:cNvPr>
          <p:cNvCxnSpPr/>
          <p:nvPr/>
        </p:nvCxnSpPr>
        <p:spPr>
          <a:xfrm>
            <a:off x="2385825" y="3357618"/>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23" name="Oval 18">
            <a:extLst>
              <a:ext uri="{FF2B5EF4-FFF2-40B4-BE49-F238E27FC236}">
                <a16:creationId xmlns:a16="http://schemas.microsoft.com/office/drawing/2014/main" xmlns="" id="{8A4357D9-E7E6-473A-939E-466B7CE907D0}"/>
              </a:ext>
            </a:extLst>
          </p:cNvPr>
          <p:cNvSpPr/>
          <p:nvPr/>
        </p:nvSpPr>
        <p:spPr>
          <a:xfrm>
            <a:off x="2879418" y="1521176"/>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5000" dirty="0">
                <a:solidFill>
                  <a:srgbClr val="F77A08"/>
                </a:solidFill>
                <a:cs typeface="+mn-ea"/>
                <a:sym typeface="+mn-lt"/>
              </a:rPr>
              <a:t>1</a:t>
            </a:r>
            <a:endParaRPr kumimoji="0" lang="en-US" sz="5000" b="0" i="0" u="none" strike="noStrike" kern="1200" cap="none" spc="0" normalizeH="0" baseline="0" noProof="0" dirty="0">
              <a:ln>
                <a:noFill/>
              </a:ln>
              <a:solidFill>
                <a:srgbClr val="F77A08"/>
              </a:solidFill>
              <a:effectLst/>
              <a:uLnTx/>
              <a:uFillTx/>
              <a:cs typeface="+mn-ea"/>
              <a:sym typeface="+mn-lt"/>
            </a:endParaRPr>
          </a:p>
        </p:txBody>
      </p:sp>
      <p:sp>
        <p:nvSpPr>
          <p:cNvPr id="28" name="1">
            <a:extLst>
              <a:ext uri="{FF2B5EF4-FFF2-40B4-BE49-F238E27FC236}">
                <a16:creationId xmlns:a16="http://schemas.microsoft.com/office/drawing/2014/main" xmlns="" id="{628AC7BA-80C4-42AE-8AB9-B89B543895C7}"/>
              </a:ext>
            </a:extLst>
          </p:cNvPr>
          <p:cNvSpPr txBox="1"/>
          <p:nvPr/>
        </p:nvSpPr>
        <p:spPr>
          <a:xfrm>
            <a:off x="1577154" y="3572802"/>
            <a:ext cx="3371880" cy="1290546"/>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c="http://schemas.openxmlformats.org/markup-compatibility/2006"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sinh</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vật</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rất</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nhỏ</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có</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khả</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năng</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gây</a:t>
            </a:r>
            <a:r>
              <a:rPr lang="en-US" sz="3000" dirty="0">
                <a:latin typeface="Arial-Rounded" panose="020B0500000000000000" pitchFamily="34" charset="0"/>
                <a:ea typeface="Arial-Rounded" panose="020B0500000000000000" pitchFamily="34" charset="0"/>
                <a:cs typeface="Arial-Rounded" panose="020B0500000000000000" pitchFamily="34" charset="0"/>
                <a:sym typeface="Roboto Bold"/>
              </a:rPr>
              <a:t> </a:t>
            </a:r>
            <a:r>
              <a:rPr lang="en-US" sz="3000" dirty="0" err="1">
                <a:latin typeface="Arial-Rounded" panose="020B0500000000000000" pitchFamily="34" charset="0"/>
                <a:ea typeface="Arial-Rounded" panose="020B0500000000000000" pitchFamily="34" charset="0"/>
                <a:cs typeface="Arial-Rounded" panose="020B0500000000000000" pitchFamily="34" charset="0"/>
                <a:sym typeface="Roboto Bold"/>
              </a:rPr>
              <a:t>bệnh</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2">
            <a:extLst>
              <a:ext uri="{FF2B5EF4-FFF2-40B4-BE49-F238E27FC236}">
                <a16:creationId xmlns:a16="http://schemas.microsoft.com/office/drawing/2014/main" xmlns="" id="{74189760-D457-4611-98E2-DF155512FF34}"/>
              </a:ext>
            </a:extLst>
          </p:cNvPr>
          <p:cNvSpPr/>
          <p:nvPr/>
        </p:nvSpPr>
        <p:spPr>
          <a:xfrm>
            <a:off x="1940704" y="2620854"/>
            <a:ext cx="2644780"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30" name="Title 1">
            <a:extLst>
              <a:ext uri="{FF2B5EF4-FFF2-40B4-BE49-F238E27FC236}">
                <a16:creationId xmlns:a16="http://schemas.microsoft.com/office/drawing/2014/main" xmlns="" id="{6D4127F6-658F-4B3D-9CD6-F84FE5E4674D}"/>
              </a:ext>
            </a:extLst>
          </p:cNvPr>
          <p:cNvSpPr txBox="1">
            <a:spLocks/>
          </p:cNvSpPr>
          <p:nvPr/>
        </p:nvSpPr>
        <p:spPr>
          <a:xfrm>
            <a:off x="2011560" y="2715715"/>
            <a:ext cx="2503067"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vi </a:t>
            </a:r>
            <a:r>
              <a:rPr kumimoji="0" lang="en-US" altLang="zh-CN" sz="40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trùng</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9" name="Oval 17">
            <a:extLst>
              <a:ext uri="{FF2B5EF4-FFF2-40B4-BE49-F238E27FC236}">
                <a16:creationId xmlns:a16="http://schemas.microsoft.com/office/drawing/2014/main" xmlns="" id="{D340D6CA-1AAF-4CAF-9EE5-AF7CFA6D56E0}"/>
              </a:ext>
            </a:extLst>
          </p:cNvPr>
          <p:cNvSpPr/>
          <p:nvPr/>
        </p:nvSpPr>
        <p:spPr>
          <a:xfrm rot="5400000">
            <a:off x="8418235" y="1393852"/>
            <a:ext cx="1021346" cy="1021344"/>
          </a:xfrm>
          <a:prstGeom prst="ellipse">
            <a:avLst/>
          </a:prstGeom>
          <a:gradFill flip="none" rotWithShape="1">
            <a:gsLst>
              <a:gs pos="48000">
                <a:schemeClr val="bg1">
                  <a:alpha val="84000"/>
                </a:schemeClr>
              </a:gs>
              <a:gs pos="99000">
                <a:schemeClr val="bg1">
                  <a:alpha val="0"/>
                </a:schemeClr>
              </a:gs>
            </a:gsLst>
            <a:lin ang="18900000" scaled="1"/>
            <a:tileRect/>
          </a:gradFill>
          <a:ln>
            <a:noFill/>
          </a:ln>
          <a:effectLst>
            <a:outerShdw blurRad="596900" dist="368300" dir="2700000" sx="86000" sy="86000" algn="tl"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cs typeface="+mn-ea"/>
              <a:sym typeface="+mn-lt"/>
            </a:endParaRPr>
          </a:p>
        </p:txBody>
      </p:sp>
      <p:sp>
        <p:nvSpPr>
          <p:cNvPr id="10" name="4">
            <a:extLst>
              <a:ext uri="{FF2B5EF4-FFF2-40B4-BE49-F238E27FC236}">
                <a16:creationId xmlns:a16="http://schemas.microsoft.com/office/drawing/2014/main" xmlns="" id="{C3D3910B-C589-4000-B2FC-750D5B21F23E}"/>
              </a:ext>
            </a:extLst>
          </p:cNvPr>
          <p:cNvSpPr/>
          <p:nvPr/>
        </p:nvSpPr>
        <p:spPr>
          <a:xfrm>
            <a:off x="7173069" y="1837697"/>
            <a:ext cx="3511678" cy="3899912"/>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11" name="3">
            <a:extLst>
              <a:ext uri="{FF2B5EF4-FFF2-40B4-BE49-F238E27FC236}">
                <a16:creationId xmlns:a16="http://schemas.microsoft.com/office/drawing/2014/main" xmlns="" id="{BF8B2276-681C-4DA1-97F4-932A833FB5C0}"/>
              </a:ext>
            </a:extLst>
          </p:cNvPr>
          <p:cNvCxnSpPr/>
          <p:nvPr/>
        </p:nvCxnSpPr>
        <p:spPr>
          <a:xfrm>
            <a:off x="8051639" y="3357618"/>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12" name="Oval 18">
            <a:extLst>
              <a:ext uri="{FF2B5EF4-FFF2-40B4-BE49-F238E27FC236}">
                <a16:creationId xmlns:a16="http://schemas.microsoft.com/office/drawing/2014/main" xmlns="" id="{FA9282E9-505E-427C-85F5-53BACA7134F9}"/>
              </a:ext>
            </a:extLst>
          </p:cNvPr>
          <p:cNvSpPr/>
          <p:nvPr/>
        </p:nvSpPr>
        <p:spPr>
          <a:xfrm>
            <a:off x="8545232" y="1521176"/>
            <a:ext cx="767352" cy="767352"/>
          </a:xfrm>
          <a:prstGeom prst="ellipse">
            <a:avLst/>
          </a:prstGeom>
          <a:solidFill>
            <a:schemeClr val="bg1"/>
          </a:solidFill>
          <a:ln>
            <a:noFill/>
          </a:ln>
          <a:effectLst>
            <a:outerShdw blurRad="342900" dist="76200" dir="2700000" sx="96000" sy="96000" algn="tl" rotWithShape="0">
              <a:prstClr val="black">
                <a:alpha val="32000"/>
              </a:prstClr>
            </a:outerShdw>
          </a:effectLst>
          <a:extLst>
            <a:ext uri="{91240B29-F687-4F45-9708-019B960494DF}">
              <a14:hiddenLine xmlns:a14="http://schemas.microsoft.com/office/drawing/2010/main" w="9525">
                <a:solidFill>
                  <a:srgbClr val="000000"/>
                </a:solidFill>
                <a:round/>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0" i="0" u="none" strike="noStrike" kern="1200" cap="none" spc="0" normalizeH="0" baseline="0" noProof="0" dirty="0">
                <a:ln>
                  <a:noFill/>
                </a:ln>
                <a:solidFill>
                  <a:srgbClr val="F77A08"/>
                </a:solidFill>
                <a:effectLst/>
                <a:uLnTx/>
                <a:uFillTx/>
                <a:cs typeface="+mn-ea"/>
                <a:sym typeface="+mn-lt"/>
              </a:rPr>
              <a:t>2</a:t>
            </a:r>
          </a:p>
        </p:txBody>
      </p:sp>
      <p:sp>
        <p:nvSpPr>
          <p:cNvPr id="14" name="2">
            <a:extLst>
              <a:ext uri="{FF2B5EF4-FFF2-40B4-BE49-F238E27FC236}">
                <a16:creationId xmlns:a16="http://schemas.microsoft.com/office/drawing/2014/main" xmlns="" id="{FB8624AF-6ED7-42E0-A514-CE743BE36EF6}"/>
              </a:ext>
            </a:extLst>
          </p:cNvPr>
          <p:cNvSpPr/>
          <p:nvPr/>
        </p:nvSpPr>
        <p:spPr>
          <a:xfrm>
            <a:off x="7500408" y="2600820"/>
            <a:ext cx="3452514"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17" name="1">
            <a:extLst>
              <a:ext uri="{FF2B5EF4-FFF2-40B4-BE49-F238E27FC236}">
                <a16:creationId xmlns:a16="http://schemas.microsoft.com/office/drawing/2014/main" xmlns="" id="{C877AC29-5166-4AFE-9A2B-37D5593C5EC9}"/>
              </a:ext>
            </a:extLst>
          </p:cNvPr>
          <p:cNvSpPr txBox="1"/>
          <p:nvPr/>
        </p:nvSpPr>
        <p:spPr>
          <a:xfrm>
            <a:off x="7242966" y="3711240"/>
            <a:ext cx="3371880" cy="1386470"/>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c="http://schemas.openxmlformats.org/markup-compatibility/2006"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ngăn</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ngừa</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để</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không</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bệnh</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8" name="Title 1">
            <a:extLst>
              <a:ext uri="{FF2B5EF4-FFF2-40B4-BE49-F238E27FC236}">
                <a16:creationId xmlns:a16="http://schemas.microsoft.com/office/drawing/2014/main" xmlns="" id="{778CB6BD-52DD-4D38-BC5C-AF1F5927332D}"/>
              </a:ext>
            </a:extLst>
          </p:cNvPr>
          <p:cNvSpPr txBox="1">
            <a:spLocks/>
          </p:cNvSpPr>
          <p:nvPr/>
        </p:nvSpPr>
        <p:spPr>
          <a:xfrm>
            <a:off x="7606516" y="2600820"/>
            <a:ext cx="3008330"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phòng</a:t>
            </a:r>
            <a:r>
              <a:rPr lang="en-US" sz="4000" b="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Tree>
    <p:extLst>
      <p:ext uri="{BB962C8B-B14F-4D97-AF65-F5344CB8AC3E}">
        <p14:creationId xmlns:p14="http://schemas.microsoft.com/office/powerpoint/2010/main" val="29619566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4">
            <a:extLst>
              <a:ext uri="{FF2B5EF4-FFF2-40B4-BE49-F238E27FC236}">
                <a16:creationId xmlns:a16="http://schemas.microsoft.com/office/drawing/2014/main" xmlns="" id="{E05C7B40-C70B-4B01-A0C5-0C8803FE4286}"/>
              </a:ext>
            </a:extLst>
          </p:cNvPr>
          <p:cNvSpPr/>
          <p:nvPr/>
        </p:nvSpPr>
        <p:spPr>
          <a:xfrm>
            <a:off x="1507255" y="2008518"/>
            <a:ext cx="3511678" cy="3397494"/>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22" name="3">
            <a:extLst>
              <a:ext uri="{FF2B5EF4-FFF2-40B4-BE49-F238E27FC236}">
                <a16:creationId xmlns:a16="http://schemas.microsoft.com/office/drawing/2014/main" xmlns="" id="{7BD09D50-CBFB-4213-861F-69D524C8E088}"/>
              </a:ext>
            </a:extLst>
          </p:cNvPr>
          <p:cNvCxnSpPr/>
          <p:nvPr/>
        </p:nvCxnSpPr>
        <p:spPr>
          <a:xfrm>
            <a:off x="2385825" y="3528439"/>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28" name="1">
            <a:extLst>
              <a:ext uri="{FF2B5EF4-FFF2-40B4-BE49-F238E27FC236}">
                <a16:creationId xmlns:a16="http://schemas.microsoft.com/office/drawing/2014/main" xmlns="" id="{628AC7BA-80C4-42AE-8AB9-B89B543895C7}"/>
              </a:ext>
            </a:extLst>
          </p:cNvPr>
          <p:cNvSpPr txBox="1"/>
          <p:nvPr/>
        </p:nvSpPr>
        <p:spPr>
          <a:xfrm>
            <a:off x="1577154" y="3743623"/>
            <a:ext cx="3371880" cy="647806"/>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c="http://schemas.openxmlformats.org/markup-compatibility/2006"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một</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bệnh</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nào</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đó</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29" name="2">
            <a:extLst>
              <a:ext uri="{FF2B5EF4-FFF2-40B4-BE49-F238E27FC236}">
                <a16:creationId xmlns:a16="http://schemas.microsoft.com/office/drawing/2014/main" xmlns="" id="{74189760-D457-4611-98E2-DF155512FF34}"/>
              </a:ext>
            </a:extLst>
          </p:cNvPr>
          <p:cNvSpPr/>
          <p:nvPr/>
        </p:nvSpPr>
        <p:spPr>
          <a:xfrm>
            <a:off x="1940704" y="2791675"/>
            <a:ext cx="2644780"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30" name="Title 1">
            <a:extLst>
              <a:ext uri="{FF2B5EF4-FFF2-40B4-BE49-F238E27FC236}">
                <a16:creationId xmlns:a16="http://schemas.microsoft.com/office/drawing/2014/main" xmlns="" id="{6D4127F6-658F-4B3D-9CD6-F84FE5E4674D}"/>
              </a:ext>
            </a:extLst>
          </p:cNvPr>
          <p:cNvSpPr txBox="1">
            <a:spLocks/>
          </p:cNvSpPr>
          <p:nvPr/>
        </p:nvSpPr>
        <p:spPr>
          <a:xfrm>
            <a:off x="2094278" y="2840721"/>
            <a:ext cx="2387290"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kumimoji="0" lang="en-US" altLang="zh-CN" sz="4000" b="0" i="0" u="none" strike="noStrike" kern="1200" cap="none" spc="0" normalizeH="0" baseline="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mắc</a:t>
            </a:r>
            <a:r>
              <a:rPr kumimoji="0" lang="en-US" altLang="zh-CN" sz="4000" b="0" i="0" u="none" strike="noStrike" kern="1200" cap="none" spc="0" normalizeH="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zh-CN" sz="4000" b="0" i="0" u="none" strike="noStrike" kern="1200" cap="none" spc="0" normalizeH="0" noProof="0" dirty="0" err="1">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0" name="4">
            <a:extLst>
              <a:ext uri="{FF2B5EF4-FFF2-40B4-BE49-F238E27FC236}">
                <a16:creationId xmlns:a16="http://schemas.microsoft.com/office/drawing/2014/main" xmlns="" id="{C3D3910B-C589-4000-B2FC-750D5B21F23E}"/>
              </a:ext>
            </a:extLst>
          </p:cNvPr>
          <p:cNvSpPr/>
          <p:nvPr/>
        </p:nvSpPr>
        <p:spPr>
          <a:xfrm>
            <a:off x="7173069" y="2008518"/>
            <a:ext cx="3511678" cy="3397494"/>
          </a:xfrm>
          <a:prstGeom prst="roundRect">
            <a:avLst/>
          </a:prstGeom>
          <a:gradFill flip="none" rotWithShape="1">
            <a:gsLst>
              <a:gs pos="0">
                <a:schemeClr val="bg1"/>
              </a:gs>
              <a:gs pos="100000">
                <a:schemeClr val="bg1"/>
              </a:gs>
            </a:gsLst>
            <a:lin ang="8100000" scaled="1"/>
            <a:tileRect/>
          </a:gradFill>
          <a:ln w="9525">
            <a:noFill/>
            <a:round/>
            <a:headEnd/>
            <a:tailEnd/>
          </a:ln>
          <a:effectLst>
            <a:outerShdw blurRad="571500" dist="254000" dir="3060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D" sz="1800" b="0" i="0" u="none" strike="noStrike" kern="1200" cap="none" spc="0" normalizeH="0" baseline="0" noProof="0">
              <a:ln>
                <a:noFill/>
              </a:ln>
              <a:solidFill>
                <a:prstClr val="white"/>
              </a:solidFill>
              <a:effectLst/>
              <a:uLnTx/>
              <a:uFillTx/>
              <a:cs typeface="+mn-ea"/>
              <a:sym typeface="+mn-lt"/>
            </a:endParaRPr>
          </a:p>
        </p:txBody>
      </p:sp>
      <p:cxnSp>
        <p:nvCxnSpPr>
          <p:cNvPr id="11" name="3">
            <a:extLst>
              <a:ext uri="{FF2B5EF4-FFF2-40B4-BE49-F238E27FC236}">
                <a16:creationId xmlns:a16="http://schemas.microsoft.com/office/drawing/2014/main" xmlns="" id="{BF8B2276-681C-4DA1-97F4-932A833FB5C0}"/>
              </a:ext>
            </a:extLst>
          </p:cNvPr>
          <p:cNvCxnSpPr/>
          <p:nvPr/>
        </p:nvCxnSpPr>
        <p:spPr>
          <a:xfrm>
            <a:off x="8051639" y="3528439"/>
            <a:ext cx="1754538" cy="0"/>
          </a:xfrm>
          <a:prstGeom prst="line">
            <a:avLst/>
          </a:prstGeom>
          <a:ln>
            <a:solidFill>
              <a:srgbClr val="5779CC"/>
            </a:solidFill>
          </a:ln>
        </p:spPr>
        <p:style>
          <a:lnRef idx="1">
            <a:schemeClr val="accent1"/>
          </a:lnRef>
          <a:fillRef idx="0">
            <a:schemeClr val="accent1"/>
          </a:fillRef>
          <a:effectRef idx="0">
            <a:schemeClr val="accent1"/>
          </a:effectRef>
          <a:fontRef idx="minor">
            <a:schemeClr val="tx1"/>
          </a:fontRef>
        </p:style>
      </p:cxnSp>
      <p:sp>
        <p:nvSpPr>
          <p:cNvPr id="14" name="2">
            <a:extLst>
              <a:ext uri="{FF2B5EF4-FFF2-40B4-BE49-F238E27FC236}">
                <a16:creationId xmlns:a16="http://schemas.microsoft.com/office/drawing/2014/main" xmlns="" id="{FB8624AF-6ED7-42E0-A514-CE743BE36EF6}"/>
              </a:ext>
            </a:extLst>
          </p:cNvPr>
          <p:cNvSpPr/>
          <p:nvPr/>
        </p:nvSpPr>
        <p:spPr>
          <a:xfrm>
            <a:off x="7475888" y="2791675"/>
            <a:ext cx="3675816" cy="652091"/>
          </a:xfrm>
          <a:prstGeom prst="roundRect">
            <a:avLst>
              <a:gd name="adj" fmla="val 50000"/>
            </a:avLst>
          </a:prstGeom>
          <a:solidFill>
            <a:srgbClr val="009BC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indent="-457200" algn="ctr" defTabSz="914400">
              <a:lnSpc>
                <a:spcPct val="90000"/>
              </a:lnSpc>
              <a:spcBef>
                <a:spcPts val="1000"/>
              </a:spcBef>
              <a:buSzPct val="100000"/>
            </a:pPr>
            <a:endParaRPr lang="en-US" dirty="0">
              <a:solidFill>
                <a:prstClr val="white"/>
              </a:solidFill>
              <a:cs typeface="+mn-ea"/>
              <a:sym typeface="+mn-lt"/>
            </a:endParaRPr>
          </a:p>
        </p:txBody>
      </p:sp>
      <p:sp>
        <p:nvSpPr>
          <p:cNvPr id="16" name="1">
            <a:extLst>
              <a:ext uri="{FF2B5EF4-FFF2-40B4-BE49-F238E27FC236}">
                <a16:creationId xmlns:a16="http://schemas.microsoft.com/office/drawing/2014/main" xmlns="" id="{C877AC29-5166-4AFE-9A2B-37D5593C5EC9}"/>
              </a:ext>
            </a:extLst>
          </p:cNvPr>
          <p:cNvSpPr txBox="1"/>
          <p:nvPr/>
        </p:nvSpPr>
        <p:spPr>
          <a:xfrm>
            <a:off x="7312867" y="3528439"/>
            <a:ext cx="3371880" cy="647806"/>
          </a:xfrm>
          <a:prstGeom prst="rect">
            <a:avLst/>
          </a:prstGeom>
          <a:ln w="12700">
            <a:miter lim="400000"/>
          </a:ln>
          <a:extLst>
            <a:ext uri="{C572A759-6A51-4108-AA02-DFA0A04FC94B}">
              <ma14:wrappingTextBoxFlag xmlns="" xmlns:a16="http://schemas.microsoft.com/office/drawing/2014/main" xmlns:a14="http://schemas.microsoft.com/office/drawing/2010/main" xmlns:p14="http://schemas.microsoft.com/office/powerpoint/2010/main" xmlns:mc="http://schemas.openxmlformats.org/markup-compatibility/2006" xmlns:ma14="http://schemas.microsoft.com/office/mac/drawingml/2011/main" val="1"/>
            </a:ext>
          </a:extLst>
        </p:spPr>
        <p:txBody>
          <a:bodyPr wrap="square" lIns="0" tIns="0" rIns="0" bIns="0">
            <a:spAutoFit/>
          </a:bodyPr>
          <a:lstStyle/>
          <a:p>
            <a:pPr algn="ctr" defTabSz="412750" hangingPunct="0">
              <a:lnSpc>
                <a:spcPct val="150000"/>
              </a:lnSpc>
              <a:defRPr sz="2000" b="0">
                <a:solidFill>
                  <a:srgbClr val="1C1F25"/>
                </a:solidFill>
                <a:latin typeface="Roboto Bold"/>
                <a:ea typeface="Roboto Bold"/>
                <a:cs typeface="Roboto Bold"/>
                <a:sym typeface="Roboto Bold"/>
              </a:defRPr>
            </a:pP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chạm</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vào</a:t>
            </a:r>
            <a:r>
              <a:rPr lang="en-US" sz="3200" dirty="0">
                <a:solidFill>
                  <a:srgbClr val="231F20"/>
                </a:solidFill>
                <a:latin typeface="Arial-Rounded" panose="020B0500000000000000" pitchFamily="34" charset="0"/>
                <a:ea typeface="Arial-Rounded" panose="020B0500000000000000" pitchFamily="34" charset="0"/>
                <a:cs typeface="Arial-Rounded" panose="020B0500000000000000" pitchFamily="34" charset="0"/>
              </a:rPr>
              <a:t> </a:t>
            </a:r>
            <a:r>
              <a:rPr lang="en-US" sz="3200" dirty="0" err="1">
                <a:solidFill>
                  <a:srgbClr val="231F20"/>
                </a:solidFill>
                <a:latin typeface="Arial-Rounded" panose="020B0500000000000000" pitchFamily="34" charset="0"/>
                <a:ea typeface="Arial-Rounded" panose="020B0500000000000000" pitchFamily="34" charset="0"/>
                <a:cs typeface="Arial-Rounded" panose="020B0500000000000000" pitchFamily="34" charset="0"/>
              </a:rPr>
              <a:t>nhau</a:t>
            </a:r>
            <a:endParaRPr lang="en-US" altLang="zh-CN" sz="3000" kern="0" dirty="0">
              <a:solidFill>
                <a:schemeClr val="bg1">
                  <a:lumMod val="65000"/>
                </a:schemeClr>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7" name="Title 1">
            <a:extLst>
              <a:ext uri="{FF2B5EF4-FFF2-40B4-BE49-F238E27FC236}">
                <a16:creationId xmlns:a16="http://schemas.microsoft.com/office/drawing/2014/main" xmlns="" id="{778CB6BD-52DD-4D38-BC5C-AF1F5927332D}"/>
              </a:ext>
            </a:extLst>
          </p:cNvPr>
          <p:cNvSpPr txBox="1">
            <a:spLocks/>
          </p:cNvSpPr>
          <p:nvPr/>
        </p:nvSpPr>
        <p:spPr>
          <a:xfrm>
            <a:off x="8181682" y="2808250"/>
            <a:ext cx="2503065" cy="553998"/>
          </a:xfrm>
          <a:prstGeom prst="rect">
            <a:avLst/>
          </a:prstGeom>
        </p:spPr>
        <p:txBody>
          <a:bodyPr vert="horz" wrap="square" lIns="0" tIns="0" rIns="0" bIns="0" rtlCol="0" anchor="ctr">
            <a:spAutoFit/>
          </a:bodyPr>
          <a:lstStyle>
            <a:lvl1pPr algn="l" defTabSz="914400" rtl="0" eaLnBrk="1" latinLnBrk="0" hangingPunct="1">
              <a:lnSpc>
                <a:spcPct val="90000"/>
              </a:lnSpc>
              <a:spcBef>
                <a:spcPct val="0"/>
              </a:spcBef>
              <a:buNone/>
              <a:defRPr sz="4400" b="1" kern="1200">
                <a:solidFill>
                  <a:schemeClr val="tx1"/>
                </a:solidFill>
                <a:latin typeface="Georgia" panose="02040502050405020303" pitchFamily="18" charset="0"/>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tabLst/>
              <a:defRPr/>
            </a:pP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tiếp</a:t>
            </a:r>
            <a:r>
              <a:rPr lang="en-US" sz="4000" b="0" dirty="0">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4000" b="0" dirty="0" err="1">
                <a:solidFill>
                  <a:schemeClr val="bg1"/>
                </a:solidFill>
                <a:latin typeface="Arial-Rounded" panose="020B0500000000000000" pitchFamily="34" charset="0"/>
                <a:ea typeface="Arial-Rounded" panose="020B0500000000000000" pitchFamily="34" charset="0"/>
                <a:cs typeface="Arial-Rounded" panose="020B0500000000000000" pitchFamily="34" charset="0"/>
                <a:sym typeface="+mn-lt"/>
              </a:rPr>
              <a:t>xúc</a:t>
            </a:r>
            <a:endParaRPr kumimoji="0" lang="en-US" sz="4000" b="0" i="0" u="none" strike="noStrike" kern="1200" cap="none" spc="0" normalizeH="0" baseline="0" noProof="0" dirty="0">
              <a:ln>
                <a:noFill/>
              </a:ln>
              <a:solidFill>
                <a:schemeClr val="bg1"/>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8" name="Picture 17">
            <a:extLst>
              <a:ext uri="{FF2B5EF4-FFF2-40B4-BE49-F238E27FC236}">
                <a16:creationId xmlns:a16="http://schemas.microsoft.com/office/drawing/2014/main" xmlns="" id="{447C92DD-96B5-4486-BF04-417CCFF95E44}"/>
              </a:ext>
            </a:extLst>
          </p:cNvPr>
          <p:cNvPicPr>
            <a:picLocks noChangeAspect="1"/>
          </p:cNvPicPr>
          <p:nvPr/>
        </p:nvPicPr>
        <p:blipFill>
          <a:blip r:embed="rId3"/>
          <a:stretch>
            <a:fillRect/>
          </a:stretch>
        </p:blipFill>
        <p:spPr>
          <a:xfrm>
            <a:off x="8267764" y="4091623"/>
            <a:ext cx="1322288" cy="1314390"/>
          </a:xfrm>
          <a:prstGeom prst="rect">
            <a:avLst/>
          </a:prstGeom>
        </p:spPr>
      </p:pic>
    </p:spTree>
    <p:extLst>
      <p:ext uri="{BB962C8B-B14F-4D97-AF65-F5344CB8AC3E}">
        <p14:creationId xmlns:p14="http://schemas.microsoft.com/office/powerpoint/2010/main" val="18325319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781</TotalTime>
  <Words>1539</Words>
  <Application>Microsoft Office PowerPoint</Application>
  <PresentationFormat>Custom</PresentationFormat>
  <Paragraphs>150</Paragraphs>
  <Slides>30</Slides>
  <Notes>5</Notes>
  <HiddenSlides>0</HiddenSlides>
  <MMClips>3</MMClips>
  <ScaleCrop>false</ScaleCrop>
  <HeadingPairs>
    <vt:vector size="4" baseType="variant">
      <vt:variant>
        <vt:lpstr>Theme</vt:lpstr>
      </vt:variant>
      <vt:variant>
        <vt:i4>3</vt:i4>
      </vt:variant>
      <vt:variant>
        <vt:lpstr>Slide Titles</vt:lpstr>
      </vt:variant>
      <vt:variant>
        <vt:i4>30</vt:i4>
      </vt:variant>
    </vt:vector>
  </HeadingPairs>
  <TitlesOfParts>
    <vt:vector size="33"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PHAM DUYEN</dc:creator>
  <dc:description>9Slide.vn</dc:description>
  <cp:lastModifiedBy>Windows User</cp:lastModifiedBy>
  <cp:revision>396</cp:revision>
  <dcterms:created xsi:type="dcterms:W3CDTF">2021-08-06T07:04:41Z</dcterms:created>
  <dcterms:modified xsi:type="dcterms:W3CDTF">2022-03-07T11:17:10Z</dcterms:modified>
  <cp:category>9Slide.vn</cp:category>
</cp:coreProperties>
</file>