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817" r:id="rId3"/>
    <p:sldMasterId id="2147483844" r:id="rId4"/>
    <p:sldMasterId id="2147483870" r:id="rId5"/>
    <p:sldMasterId id="2147483896" r:id="rId6"/>
    <p:sldMasterId id="2147483948" r:id="rId7"/>
  </p:sldMasterIdLst>
  <p:notesMasterIdLst>
    <p:notesMasterId r:id="rId45"/>
  </p:notesMasterIdLst>
  <p:sldIdLst>
    <p:sldId id="305" r:id="rId8"/>
    <p:sldId id="309" r:id="rId9"/>
    <p:sldId id="310" r:id="rId10"/>
    <p:sldId id="291" r:id="rId11"/>
    <p:sldId id="311" r:id="rId12"/>
    <p:sldId id="312" r:id="rId13"/>
    <p:sldId id="313" r:id="rId14"/>
    <p:sldId id="278" r:id="rId15"/>
    <p:sldId id="314" r:id="rId16"/>
    <p:sldId id="293" r:id="rId17"/>
    <p:sldId id="307" r:id="rId18"/>
    <p:sldId id="294" r:id="rId19"/>
    <p:sldId id="315" r:id="rId20"/>
    <p:sldId id="316" r:id="rId21"/>
    <p:sldId id="318" r:id="rId22"/>
    <p:sldId id="319" r:id="rId23"/>
    <p:sldId id="321" r:id="rId24"/>
    <p:sldId id="320" r:id="rId25"/>
    <p:sldId id="302" r:id="rId26"/>
    <p:sldId id="323" r:id="rId27"/>
    <p:sldId id="322" r:id="rId28"/>
    <p:sldId id="324" r:id="rId29"/>
    <p:sldId id="325" r:id="rId30"/>
    <p:sldId id="326" r:id="rId31"/>
    <p:sldId id="330" r:id="rId32"/>
    <p:sldId id="331" r:id="rId33"/>
    <p:sldId id="332" r:id="rId34"/>
    <p:sldId id="333" r:id="rId35"/>
    <p:sldId id="335" r:id="rId36"/>
    <p:sldId id="334" r:id="rId37"/>
    <p:sldId id="327" r:id="rId38"/>
    <p:sldId id="275" r:id="rId39"/>
    <p:sldId id="298" r:id="rId40"/>
    <p:sldId id="336" r:id="rId41"/>
    <p:sldId id="338" r:id="rId42"/>
    <p:sldId id="337" r:id="rId43"/>
    <p:sldId id="33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63"/>
    <a:srgbClr val="F5AFA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765" autoAdjust="0"/>
  </p:normalViewPr>
  <p:slideViewPr>
    <p:cSldViewPr snapToGrid="0">
      <p:cViewPr varScale="1">
        <p:scale>
          <a:sx n="61" d="100"/>
          <a:sy n="61"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E3449-8DBE-4788-8412-30EF872B8F19}"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318EF-24E3-4C2C-B20C-B24997681234}" type="slidenum">
              <a:rPr lang="en-US" smtClean="0"/>
              <a:t>‹#›</a:t>
            </a:fld>
            <a:endParaRPr lang="en-US"/>
          </a:p>
        </p:txBody>
      </p:sp>
    </p:spTree>
    <p:extLst>
      <p:ext uri="{BB962C8B-B14F-4D97-AF65-F5344CB8AC3E}">
        <p14:creationId xmlns:p14="http://schemas.microsoft.com/office/powerpoint/2010/main" val="301267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98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27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46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38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76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856d5b4ddc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856d5b4ddc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2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77eb34cb27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77eb34cb27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t>
            </a:r>
            <a:r>
              <a:rPr lang="en-US" dirty="0" err="1" smtClean="0"/>
              <a:t>Kết</a:t>
            </a:r>
            <a:r>
              <a:rPr lang="en-US" baseline="0" dirty="0" smtClean="0"/>
              <a:t> </a:t>
            </a:r>
            <a:r>
              <a:rPr lang="en-US" baseline="0" dirty="0" err="1" smtClean="0"/>
              <a:t>hợp</a:t>
            </a:r>
            <a:r>
              <a:rPr lang="en-US" baseline="0" dirty="0" smtClean="0"/>
              <a:t> </a:t>
            </a:r>
            <a:r>
              <a:rPr lang="en-US" baseline="0" dirty="0" err="1" smtClean="0"/>
              <a:t>cho</a:t>
            </a:r>
            <a:r>
              <a:rPr lang="en-US" baseline="0" dirty="0" smtClean="0"/>
              <a:t> HS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từ</a:t>
            </a:r>
            <a:r>
              <a:rPr lang="en-US" baseline="0" dirty="0" smtClean="0"/>
              <a:t> =&gt; </a:t>
            </a:r>
            <a:r>
              <a:rPr lang="en-US" baseline="0" dirty="0" err="1" smtClean="0"/>
              <a:t>Lưu</a:t>
            </a:r>
            <a:r>
              <a:rPr lang="en-US" baseline="0" dirty="0" smtClean="0"/>
              <a:t> ý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ngữ</a:t>
            </a:r>
            <a:r>
              <a:rPr lang="en-US" baseline="0" dirty="0" smtClean="0"/>
              <a:t> </a:t>
            </a:r>
            <a:r>
              <a:rPr lang="en-US" baseline="0" dirty="0" err="1" smtClean="0"/>
              <a:t>địa</a:t>
            </a:r>
            <a:r>
              <a:rPr lang="en-US" baseline="0" dirty="0" smtClean="0"/>
              <a:t> </a:t>
            </a:r>
            <a:r>
              <a:rPr lang="en-US" baseline="0" dirty="0" err="1" smtClean="0"/>
              <a:t>phương</a:t>
            </a:r>
            <a:endParaRPr dirty="0"/>
          </a:p>
        </p:txBody>
      </p:sp>
    </p:spTree>
    <p:extLst>
      <p:ext uri="{BB962C8B-B14F-4D97-AF65-F5344CB8AC3E}">
        <p14:creationId xmlns:p14="http://schemas.microsoft.com/office/powerpoint/2010/main" val="182750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318EF-24E3-4C2C-B20C-B24997681234}" type="slidenum">
              <a:rPr lang="en-US" smtClean="0"/>
              <a:t>33</a:t>
            </a:fld>
            <a:endParaRPr lang="en-US"/>
          </a:p>
        </p:txBody>
      </p:sp>
    </p:spTree>
    <p:extLst>
      <p:ext uri="{BB962C8B-B14F-4D97-AF65-F5344CB8AC3E}">
        <p14:creationId xmlns:p14="http://schemas.microsoft.com/office/powerpoint/2010/main" val="72979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smtClean="0">
                <a:solidFill>
                  <a:srgbClr val="800000"/>
                </a:solidFill>
                <a:latin typeface="Times New Roman" panose="02020603050405020304" pitchFamily="18" charset="0"/>
              </a:rPr>
              <a:t>Đoạn 2: Giọng đọc dồn dập, háo hức, nhấn mạnh ở các từ chỉ hoạt động.</a:t>
            </a:r>
          </a:p>
          <a:p>
            <a:endParaRPr lang="en-US"/>
          </a:p>
        </p:txBody>
      </p:sp>
      <p:sp>
        <p:nvSpPr>
          <p:cNvPr id="4" name="Slide Number Placeholder 3"/>
          <p:cNvSpPr>
            <a:spLocks noGrp="1"/>
          </p:cNvSpPr>
          <p:nvPr>
            <p:ph type="sldNum" sz="quarter" idx="10"/>
          </p:nvPr>
        </p:nvSpPr>
        <p:spPr/>
        <p:txBody>
          <a:bodyPr/>
          <a:lstStyle/>
          <a:p>
            <a:fld id="{483318EF-24E3-4C2C-B20C-B24997681234}" type="slidenum">
              <a:rPr lang="en-US" smtClean="0"/>
              <a:t>34</a:t>
            </a:fld>
            <a:endParaRPr lang="en-US"/>
          </a:p>
        </p:txBody>
      </p:sp>
    </p:spTree>
    <p:extLst>
      <p:ext uri="{BB962C8B-B14F-4D97-AF65-F5344CB8AC3E}">
        <p14:creationId xmlns:p14="http://schemas.microsoft.com/office/powerpoint/2010/main" val="249483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37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20790416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64621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9917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599432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781380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141360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379063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0049106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42062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584828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540171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27209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399"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4" y="273051"/>
            <a:ext cx="6815667" cy="5853113"/>
          </a:xfrm>
        </p:spPr>
        <p:txBody>
          <a:bodyPr/>
          <a:lstStyle>
            <a:lvl1pPr>
              <a:defRPr sz="3799"/>
            </a:lvl1pPr>
            <a:lvl2pPr>
              <a:defRPr sz="3399"/>
            </a:lvl2pPr>
            <a:lvl3pPr>
              <a:defRPr sz="2899"/>
            </a:lvl3pPr>
            <a:lvl4pPr>
              <a:defRPr sz="2399"/>
            </a:lvl4pPr>
            <a:lvl5pPr>
              <a:defRPr sz="2399"/>
            </a:lvl5pPr>
            <a:lvl6pPr>
              <a:defRPr sz="2399"/>
            </a:lvl6pPr>
            <a:lvl7pPr>
              <a:defRPr sz="2399"/>
            </a:lvl7pPr>
            <a:lvl8pPr>
              <a:defRPr sz="2399"/>
            </a:lvl8pPr>
            <a:lvl9pPr>
              <a:defRPr sz="2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1"/>
            <a:ext cx="4011084" cy="4691064"/>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31729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7139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120877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018862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78072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45912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6899411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985651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55130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61814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3857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1"/>
            <a:ext cx="7315200" cy="566738"/>
          </a:xfrm>
        </p:spPr>
        <p:txBody>
          <a:bodyPr anchor="b"/>
          <a:lstStyle>
            <a:lvl1pPr algn="l">
              <a:defRPr sz="2399"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8" y="612776"/>
            <a:ext cx="7315200" cy="4114800"/>
          </a:xfrm>
        </p:spPr>
        <p:txBody>
          <a:bodyPr/>
          <a:lstStyle>
            <a:lvl1pPr marL="0" indent="0">
              <a:buNone/>
              <a:defRPr sz="3799"/>
            </a:lvl1pPr>
            <a:lvl2pPr marL="544194" indent="0">
              <a:buNone/>
              <a:defRPr sz="3399"/>
            </a:lvl2pPr>
            <a:lvl3pPr marL="1088387" indent="0">
              <a:buNone/>
              <a:defRPr sz="2899"/>
            </a:lvl3pPr>
            <a:lvl4pPr marL="1632581" indent="0">
              <a:buNone/>
              <a:defRPr sz="2399"/>
            </a:lvl4pPr>
            <a:lvl5pPr marL="2176774" indent="0">
              <a:buNone/>
              <a:defRPr sz="2399"/>
            </a:lvl5pPr>
            <a:lvl6pPr marL="2720968" indent="0">
              <a:buNone/>
              <a:defRPr sz="2399"/>
            </a:lvl6pPr>
            <a:lvl7pPr marL="3265162" indent="0">
              <a:buNone/>
              <a:defRPr sz="2399"/>
            </a:lvl7pPr>
            <a:lvl8pPr marL="3809355" indent="0">
              <a:buNone/>
              <a:defRPr sz="2399"/>
            </a:lvl8pPr>
            <a:lvl9pPr marL="4353549" indent="0">
              <a:buNone/>
              <a:defRPr sz="2399"/>
            </a:lvl9pPr>
          </a:lstStyle>
          <a:p>
            <a:endParaRPr lang="zh-CN" altLang="en-US"/>
          </a:p>
        </p:txBody>
      </p:sp>
      <p:sp>
        <p:nvSpPr>
          <p:cNvPr id="4" name="文本占位符 3"/>
          <p:cNvSpPr>
            <a:spLocks noGrp="1"/>
          </p:cNvSpPr>
          <p:nvPr>
            <p:ph type="body" sz="half" idx="2"/>
          </p:nvPr>
        </p:nvSpPr>
        <p:spPr>
          <a:xfrm>
            <a:off x="2389718" y="5367339"/>
            <a:ext cx="7315200" cy="804862"/>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6728937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470928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046388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921823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902232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585319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005532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243924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15290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449942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60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19413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5981962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70548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40703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52587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8809075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82621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477732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891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236554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737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93546807"/>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721610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3238683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39380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077043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79625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4099548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34093523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27753505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027544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5429" y="4196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rot="2386329">
            <a:off x="-157479" y="3441946"/>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925439" y="-707151"/>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5400000">
            <a:off x="8903387" y="3163451"/>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rot="10800000" flipH="1">
            <a:off x="4241102" y="60705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1231992" y="7199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787759" y="5085620"/>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2649751" y="494514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txBox="1">
            <a:spLocks noGrp="1"/>
          </p:cNvSpPr>
          <p:nvPr>
            <p:ph type="subTitle" idx="1"/>
          </p:nvPr>
        </p:nvSpPr>
        <p:spPr>
          <a:xfrm>
            <a:off x="3440400" y="4993033"/>
            <a:ext cx="5311200" cy="56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1" name="Google Shape;21;p2"/>
          <p:cNvSpPr txBox="1">
            <a:spLocks noGrp="1"/>
          </p:cNvSpPr>
          <p:nvPr>
            <p:ph type="ctrTitle"/>
          </p:nvPr>
        </p:nvSpPr>
        <p:spPr>
          <a:xfrm>
            <a:off x="2309000" y="1468633"/>
            <a:ext cx="7574000" cy="304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1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17645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FAC86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rgbClr val="03929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rgbClr val="01686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rgbClr val="00424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415694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p:nvPr/>
        </p:nvSpPr>
        <p:spPr>
          <a:xfrm>
            <a:off x="11483877" y="3174057"/>
            <a:ext cx="708140" cy="50987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344009" y="49587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3360177" y="5403328"/>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360177" y="-955605"/>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2821492" y="4425471"/>
            <a:ext cx="6806400" cy="5492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4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2" name="Google Shape;32;p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441326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4" name="Google Shape;34;p4"/>
          <p:cNvSpPr/>
          <p:nvPr/>
        </p:nvSpPr>
        <p:spPr>
          <a:xfrm rot="388163">
            <a:off x="9308136" y="-195533"/>
            <a:ext cx="3204936" cy="13055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4"/>
          <p:cNvSpPr/>
          <p:nvPr/>
        </p:nvSpPr>
        <p:spPr>
          <a:xfrm>
            <a:off x="145467" y="5786972"/>
            <a:ext cx="814527" cy="879656"/>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4"/>
          <p:cNvSpPr/>
          <p:nvPr/>
        </p:nvSpPr>
        <p:spPr>
          <a:xfrm>
            <a:off x="8180533" y="-557791"/>
            <a:ext cx="2468675" cy="96984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4"/>
          <p:cNvSpPr/>
          <p:nvPr/>
        </p:nvSpPr>
        <p:spPr>
          <a:xfrm>
            <a:off x="11280499" y="-373801"/>
            <a:ext cx="547877" cy="969841"/>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4"/>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4"/>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4"/>
          <p:cNvSpPr txBox="1">
            <a:spLocks noGrp="1"/>
          </p:cNvSpPr>
          <p:nvPr>
            <p:ph type="title"/>
          </p:nvPr>
        </p:nvSpPr>
        <p:spPr>
          <a:xfrm>
            <a:off x="960000" y="516800"/>
            <a:ext cx="10650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960000" y="1855100"/>
            <a:ext cx="10272000" cy="4282800"/>
          </a:xfrm>
          <a:prstGeom prst="rect">
            <a:avLst/>
          </a:prstGeom>
          <a:ln>
            <a:noFill/>
          </a:ln>
        </p:spPr>
        <p:txBody>
          <a:bodyPr spcFirstLastPara="1" wrap="square" lIns="91425" tIns="91425" rIns="91425" bIns="91425" anchor="t" anchorCtr="0">
            <a:noAutofit/>
          </a:bodyPr>
          <a:lstStyle>
            <a:lvl1pPr marL="609585" lvl="0" indent="-393690" rtl="0">
              <a:spcBef>
                <a:spcPts val="0"/>
              </a:spcBef>
              <a:spcAft>
                <a:spcPts val="0"/>
              </a:spcAft>
              <a:buSzPts val="1050"/>
              <a:buChar char="●"/>
              <a:defRPr sz="1333"/>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7235718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
        <p:cNvGrpSpPr/>
        <p:nvPr/>
      </p:nvGrpSpPr>
      <p:grpSpPr>
        <a:xfrm>
          <a:off x="0" y="0"/>
          <a:ext cx="0" cy="0"/>
          <a:chOff x="0" y="0"/>
          <a:chExt cx="0" cy="0"/>
        </a:xfrm>
      </p:grpSpPr>
      <p:sp>
        <p:nvSpPr>
          <p:cNvPr id="45" name="Google Shape;45;p5"/>
          <p:cNvSpPr/>
          <p:nvPr/>
        </p:nvSpPr>
        <p:spPr>
          <a:xfrm>
            <a:off x="-472552" y="4624725"/>
            <a:ext cx="1537029" cy="278750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4734392" y="6427200"/>
            <a:ext cx="2723193" cy="69574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544333" y="1648367"/>
            <a:ext cx="5531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rot="7199942">
            <a:off x="-422739" y="-684023"/>
            <a:ext cx="2765472" cy="243965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10396665" y="-1207561"/>
            <a:ext cx="3132191" cy="318864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rot="-3006881">
            <a:off x="11706402" y="5218544"/>
            <a:ext cx="485581" cy="862441"/>
          </a:xfrm>
          <a:custGeom>
            <a:avLst/>
            <a:gdLst/>
            <a:ahLst/>
            <a:cxnLst/>
            <a:rect l="l" t="t" r="r" b="b"/>
            <a:pathLst>
              <a:path w="8946" h="15889" extrusionOk="0">
                <a:moveTo>
                  <a:pt x="7564" y="2088"/>
                </a:moveTo>
                <a:cubicBezTo>
                  <a:pt x="7608" y="2196"/>
                  <a:pt x="7649" y="2306"/>
                  <a:pt x="7685" y="2414"/>
                </a:cubicBezTo>
                <a:cubicBezTo>
                  <a:pt x="7674" y="2414"/>
                  <a:pt x="7661" y="2415"/>
                  <a:pt x="7649" y="2420"/>
                </a:cubicBezTo>
                <a:cubicBezTo>
                  <a:pt x="7644" y="2397"/>
                  <a:pt x="7638" y="2374"/>
                  <a:pt x="7635" y="2351"/>
                </a:cubicBezTo>
                <a:cubicBezTo>
                  <a:pt x="7626" y="2309"/>
                  <a:pt x="7605" y="2276"/>
                  <a:pt x="7579" y="2256"/>
                </a:cubicBezTo>
                <a:cubicBezTo>
                  <a:pt x="7566" y="2224"/>
                  <a:pt x="7543" y="2196"/>
                  <a:pt x="7513" y="2183"/>
                </a:cubicBezTo>
                <a:cubicBezTo>
                  <a:pt x="7530" y="2152"/>
                  <a:pt x="7546" y="2119"/>
                  <a:pt x="7564" y="2088"/>
                </a:cubicBezTo>
                <a:close/>
                <a:moveTo>
                  <a:pt x="6275" y="3440"/>
                </a:moveTo>
                <a:cubicBezTo>
                  <a:pt x="6258" y="3448"/>
                  <a:pt x="6239" y="3459"/>
                  <a:pt x="6222" y="3467"/>
                </a:cubicBezTo>
                <a:cubicBezTo>
                  <a:pt x="6064" y="3500"/>
                  <a:pt x="5903" y="3534"/>
                  <a:pt x="5744" y="3567"/>
                </a:cubicBezTo>
                <a:cubicBezTo>
                  <a:pt x="5920" y="3525"/>
                  <a:pt x="6098" y="3480"/>
                  <a:pt x="6275" y="3440"/>
                </a:cubicBezTo>
                <a:close/>
                <a:moveTo>
                  <a:pt x="6666" y="2196"/>
                </a:moveTo>
                <a:cubicBezTo>
                  <a:pt x="6832" y="2196"/>
                  <a:pt x="7003" y="2217"/>
                  <a:pt x="7180" y="2261"/>
                </a:cubicBezTo>
                <a:cubicBezTo>
                  <a:pt x="7014" y="2566"/>
                  <a:pt x="6849" y="2873"/>
                  <a:pt x="6685" y="3178"/>
                </a:cubicBezTo>
                <a:cubicBezTo>
                  <a:pt x="6682" y="3178"/>
                  <a:pt x="6680" y="3177"/>
                  <a:pt x="6677" y="3177"/>
                </a:cubicBezTo>
                <a:cubicBezTo>
                  <a:pt x="6675" y="3177"/>
                  <a:pt x="6674" y="3177"/>
                  <a:pt x="6672" y="3178"/>
                </a:cubicBezTo>
                <a:cubicBezTo>
                  <a:pt x="5890" y="3323"/>
                  <a:pt x="5110" y="3502"/>
                  <a:pt x="4340" y="3708"/>
                </a:cubicBezTo>
                <a:cubicBezTo>
                  <a:pt x="4906" y="2906"/>
                  <a:pt x="5695" y="2196"/>
                  <a:pt x="6666" y="2196"/>
                </a:cubicBezTo>
                <a:close/>
                <a:moveTo>
                  <a:pt x="6111" y="4261"/>
                </a:moveTo>
                <a:lnTo>
                  <a:pt x="6111" y="4261"/>
                </a:lnTo>
                <a:cubicBezTo>
                  <a:pt x="6106" y="4271"/>
                  <a:pt x="6100" y="4279"/>
                  <a:pt x="6096" y="4289"/>
                </a:cubicBezTo>
                <a:cubicBezTo>
                  <a:pt x="6049" y="4299"/>
                  <a:pt x="6000" y="4307"/>
                  <a:pt x="5952" y="4317"/>
                </a:cubicBezTo>
                <a:cubicBezTo>
                  <a:pt x="5956" y="4312"/>
                  <a:pt x="5957" y="4305"/>
                  <a:pt x="5957" y="4297"/>
                </a:cubicBezTo>
                <a:cubicBezTo>
                  <a:pt x="6013" y="4290"/>
                  <a:pt x="6064" y="4279"/>
                  <a:pt x="6111" y="4261"/>
                </a:cubicBezTo>
                <a:close/>
                <a:moveTo>
                  <a:pt x="8035" y="4754"/>
                </a:moveTo>
                <a:lnTo>
                  <a:pt x="8035" y="4754"/>
                </a:lnTo>
                <a:cubicBezTo>
                  <a:pt x="8034" y="4813"/>
                  <a:pt x="8034" y="4875"/>
                  <a:pt x="8031" y="4934"/>
                </a:cubicBezTo>
                <a:cubicBezTo>
                  <a:pt x="8019" y="4893"/>
                  <a:pt x="8004" y="4850"/>
                  <a:pt x="7990" y="4804"/>
                </a:cubicBezTo>
                <a:cubicBezTo>
                  <a:pt x="8011" y="4793"/>
                  <a:pt x="8027" y="4773"/>
                  <a:pt x="8035" y="4754"/>
                </a:cubicBezTo>
                <a:close/>
                <a:moveTo>
                  <a:pt x="7045" y="3058"/>
                </a:moveTo>
                <a:cubicBezTo>
                  <a:pt x="7332" y="3829"/>
                  <a:pt x="7710" y="4567"/>
                  <a:pt x="8004" y="5341"/>
                </a:cubicBezTo>
                <a:cubicBezTo>
                  <a:pt x="7954" y="5848"/>
                  <a:pt x="7854" y="6352"/>
                  <a:pt x="7715" y="6851"/>
                </a:cubicBezTo>
                <a:cubicBezTo>
                  <a:pt x="7600" y="6426"/>
                  <a:pt x="7384" y="6005"/>
                  <a:pt x="7225" y="5605"/>
                </a:cubicBezTo>
                <a:cubicBezTo>
                  <a:pt x="7008" y="5058"/>
                  <a:pt x="6802" y="4506"/>
                  <a:pt x="6566" y="3968"/>
                </a:cubicBezTo>
                <a:cubicBezTo>
                  <a:pt x="6564" y="3963"/>
                  <a:pt x="6563" y="3962"/>
                  <a:pt x="6561" y="3960"/>
                </a:cubicBezTo>
                <a:lnTo>
                  <a:pt x="7045" y="3058"/>
                </a:lnTo>
                <a:close/>
                <a:moveTo>
                  <a:pt x="6000" y="4474"/>
                </a:moveTo>
                <a:lnTo>
                  <a:pt x="6000" y="4474"/>
                </a:lnTo>
                <a:cubicBezTo>
                  <a:pt x="5895" y="4672"/>
                  <a:pt x="5792" y="4868"/>
                  <a:pt x="5687" y="5066"/>
                </a:cubicBezTo>
                <a:cubicBezTo>
                  <a:pt x="4862" y="5346"/>
                  <a:pt x="4036" y="5606"/>
                  <a:pt x="3200" y="5843"/>
                </a:cubicBezTo>
                <a:cubicBezTo>
                  <a:pt x="3109" y="5868"/>
                  <a:pt x="3144" y="6020"/>
                  <a:pt x="3228" y="6020"/>
                </a:cubicBezTo>
                <a:cubicBezTo>
                  <a:pt x="3235" y="6020"/>
                  <a:pt x="3242" y="6019"/>
                  <a:pt x="3249" y="6017"/>
                </a:cubicBezTo>
                <a:cubicBezTo>
                  <a:pt x="4046" y="5796"/>
                  <a:pt x="4836" y="5533"/>
                  <a:pt x="5605" y="5227"/>
                </a:cubicBezTo>
                <a:lnTo>
                  <a:pt x="5605" y="5227"/>
                </a:lnTo>
                <a:cubicBezTo>
                  <a:pt x="5345" y="5726"/>
                  <a:pt x="5085" y="6226"/>
                  <a:pt x="4830" y="6727"/>
                </a:cubicBezTo>
                <a:cubicBezTo>
                  <a:pt x="4002" y="6892"/>
                  <a:pt x="3187" y="7121"/>
                  <a:pt x="2393" y="7406"/>
                </a:cubicBezTo>
                <a:cubicBezTo>
                  <a:pt x="2781" y="6626"/>
                  <a:pt x="3161" y="5837"/>
                  <a:pt x="3563" y="5063"/>
                </a:cubicBezTo>
                <a:cubicBezTo>
                  <a:pt x="3566" y="5063"/>
                  <a:pt x="3568" y="5064"/>
                  <a:pt x="3570" y="5064"/>
                </a:cubicBezTo>
                <a:cubicBezTo>
                  <a:pt x="3572" y="5064"/>
                  <a:pt x="3573" y="5063"/>
                  <a:pt x="3575" y="5063"/>
                </a:cubicBezTo>
                <a:cubicBezTo>
                  <a:pt x="4381" y="4940"/>
                  <a:pt x="5206" y="4705"/>
                  <a:pt x="6000" y="4474"/>
                </a:cubicBezTo>
                <a:close/>
                <a:moveTo>
                  <a:pt x="6451" y="4161"/>
                </a:moveTo>
                <a:cubicBezTo>
                  <a:pt x="6641" y="4672"/>
                  <a:pt x="6852" y="5174"/>
                  <a:pt x="7055" y="5680"/>
                </a:cubicBezTo>
                <a:cubicBezTo>
                  <a:pt x="7237" y="6136"/>
                  <a:pt x="7384" y="6655"/>
                  <a:pt x="7651" y="7074"/>
                </a:cubicBezTo>
                <a:cubicBezTo>
                  <a:pt x="7571" y="7338"/>
                  <a:pt x="7481" y="7596"/>
                  <a:pt x="7381" y="7856"/>
                </a:cubicBezTo>
                <a:cubicBezTo>
                  <a:pt x="7062" y="6801"/>
                  <a:pt x="6643" y="5771"/>
                  <a:pt x="6160" y="4781"/>
                </a:cubicBezTo>
                <a:cubicBezTo>
                  <a:pt x="6154" y="4768"/>
                  <a:pt x="6145" y="4759"/>
                  <a:pt x="6134" y="4752"/>
                </a:cubicBezTo>
                <a:cubicBezTo>
                  <a:pt x="6239" y="4554"/>
                  <a:pt x="6345" y="4359"/>
                  <a:pt x="6451" y="4161"/>
                </a:cubicBezTo>
                <a:close/>
                <a:moveTo>
                  <a:pt x="5699" y="7943"/>
                </a:moveTo>
                <a:cubicBezTo>
                  <a:pt x="5704" y="7951"/>
                  <a:pt x="5707" y="7959"/>
                  <a:pt x="5712" y="7964"/>
                </a:cubicBezTo>
                <a:cubicBezTo>
                  <a:pt x="5681" y="8000"/>
                  <a:pt x="5653" y="8038"/>
                  <a:pt x="5625" y="8079"/>
                </a:cubicBezTo>
                <a:cubicBezTo>
                  <a:pt x="5617" y="8085"/>
                  <a:pt x="5609" y="8092"/>
                  <a:pt x="5602" y="8098"/>
                </a:cubicBezTo>
                <a:lnTo>
                  <a:pt x="5591" y="8074"/>
                </a:lnTo>
                <a:cubicBezTo>
                  <a:pt x="5610" y="8044"/>
                  <a:pt x="5641" y="8005"/>
                  <a:pt x="5684" y="7953"/>
                </a:cubicBezTo>
                <a:cubicBezTo>
                  <a:pt x="5689" y="7951"/>
                  <a:pt x="5695" y="7946"/>
                  <a:pt x="5699" y="7943"/>
                </a:cubicBezTo>
                <a:close/>
                <a:moveTo>
                  <a:pt x="6139" y="8036"/>
                </a:moveTo>
                <a:cubicBezTo>
                  <a:pt x="6235" y="8224"/>
                  <a:pt x="6327" y="8414"/>
                  <a:pt x="6419" y="8606"/>
                </a:cubicBezTo>
                <a:cubicBezTo>
                  <a:pt x="6334" y="8431"/>
                  <a:pt x="6245" y="8257"/>
                  <a:pt x="6157" y="8085"/>
                </a:cubicBezTo>
                <a:cubicBezTo>
                  <a:pt x="6154" y="8069"/>
                  <a:pt x="6147" y="8053"/>
                  <a:pt x="6139" y="8036"/>
                </a:cubicBezTo>
                <a:close/>
                <a:moveTo>
                  <a:pt x="4746" y="6887"/>
                </a:moveTo>
                <a:lnTo>
                  <a:pt x="4746" y="6887"/>
                </a:lnTo>
                <a:cubicBezTo>
                  <a:pt x="4591" y="7190"/>
                  <a:pt x="4435" y="7493"/>
                  <a:pt x="4281" y="7796"/>
                </a:cubicBezTo>
                <a:cubicBezTo>
                  <a:pt x="4260" y="7833"/>
                  <a:pt x="4241" y="7874"/>
                  <a:pt x="4219" y="7914"/>
                </a:cubicBezTo>
                <a:cubicBezTo>
                  <a:pt x="3399" y="8231"/>
                  <a:pt x="2578" y="8503"/>
                  <a:pt x="1724" y="8712"/>
                </a:cubicBezTo>
                <a:cubicBezTo>
                  <a:pt x="1860" y="8460"/>
                  <a:pt x="1990" y="8208"/>
                  <a:pt x="2118" y="7956"/>
                </a:cubicBezTo>
                <a:cubicBezTo>
                  <a:pt x="2180" y="7830"/>
                  <a:pt x="2244" y="7702"/>
                  <a:pt x="2308" y="7575"/>
                </a:cubicBezTo>
                <a:cubicBezTo>
                  <a:pt x="2325" y="7588"/>
                  <a:pt x="2345" y="7597"/>
                  <a:pt x="2368" y="7597"/>
                </a:cubicBezTo>
                <a:cubicBezTo>
                  <a:pt x="2376" y="7597"/>
                  <a:pt x="2385" y="7595"/>
                  <a:pt x="2395" y="7593"/>
                </a:cubicBezTo>
                <a:cubicBezTo>
                  <a:pt x="3170" y="7329"/>
                  <a:pt x="3954" y="7097"/>
                  <a:pt x="4746" y="6887"/>
                </a:cubicBezTo>
                <a:close/>
                <a:moveTo>
                  <a:pt x="3673" y="9000"/>
                </a:moveTo>
                <a:lnTo>
                  <a:pt x="3673" y="9000"/>
                </a:lnTo>
                <a:cubicBezTo>
                  <a:pt x="3660" y="9026"/>
                  <a:pt x="3645" y="9052"/>
                  <a:pt x="3633" y="9077"/>
                </a:cubicBezTo>
                <a:cubicBezTo>
                  <a:pt x="3625" y="9059"/>
                  <a:pt x="3617" y="9043"/>
                  <a:pt x="3604" y="9028"/>
                </a:cubicBezTo>
                <a:cubicBezTo>
                  <a:pt x="3625" y="9020"/>
                  <a:pt x="3648" y="9010"/>
                  <a:pt x="3673" y="9000"/>
                </a:cubicBezTo>
                <a:close/>
                <a:moveTo>
                  <a:pt x="6034" y="4934"/>
                </a:moveTo>
                <a:cubicBezTo>
                  <a:pt x="6520" y="5948"/>
                  <a:pt x="6931" y="6984"/>
                  <a:pt x="7306" y="8044"/>
                </a:cubicBezTo>
                <a:cubicBezTo>
                  <a:pt x="7163" y="8398"/>
                  <a:pt x="7006" y="8742"/>
                  <a:pt x="6836" y="9082"/>
                </a:cubicBezTo>
                <a:cubicBezTo>
                  <a:pt x="6646" y="8599"/>
                  <a:pt x="6430" y="8125"/>
                  <a:pt x="6201" y="7660"/>
                </a:cubicBezTo>
                <a:cubicBezTo>
                  <a:pt x="5967" y="7187"/>
                  <a:pt x="5736" y="6660"/>
                  <a:pt x="5407" y="6246"/>
                </a:cubicBezTo>
                <a:cubicBezTo>
                  <a:pt x="5393" y="6228"/>
                  <a:pt x="5375" y="6220"/>
                  <a:pt x="5355" y="6213"/>
                </a:cubicBezTo>
                <a:cubicBezTo>
                  <a:pt x="5581" y="5786"/>
                  <a:pt x="5808" y="5361"/>
                  <a:pt x="6034" y="4934"/>
                </a:cubicBezTo>
                <a:close/>
                <a:moveTo>
                  <a:pt x="4119" y="8115"/>
                </a:moveTo>
                <a:lnTo>
                  <a:pt x="3751" y="8838"/>
                </a:lnTo>
                <a:lnTo>
                  <a:pt x="3743" y="8838"/>
                </a:lnTo>
                <a:cubicBezTo>
                  <a:pt x="2897" y="9092"/>
                  <a:pt x="2064" y="9388"/>
                  <a:pt x="1233" y="9684"/>
                </a:cubicBezTo>
                <a:cubicBezTo>
                  <a:pt x="1359" y="9429"/>
                  <a:pt x="1490" y="9174"/>
                  <a:pt x="1621" y="8918"/>
                </a:cubicBezTo>
                <a:lnTo>
                  <a:pt x="1629" y="8918"/>
                </a:lnTo>
                <a:cubicBezTo>
                  <a:pt x="2481" y="8733"/>
                  <a:pt x="3323" y="8472"/>
                  <a:pt x="4119" y="8115"/>
                </a:cubicBezTo>
                <a:close/>
                <a:moveTo>
                  <a:pt x="5952" y="10515"/>
                </a:moveTo>
                <a:lnTo>
                  <a:pt x="5952" y="10515"/>
                </a:lnTo>
                <a:cubicBezTo>
                  <a:pt x="5969" y="10533"/>
                  <a:pt x="5985" y="10550"/>
                  <a:pt x="6005" y="10563"/>
                </a:cubicBezTo>
                <a:cubicBezTo>
                  <a:pt x="5992" y="10586"/>
                  <a:pt x="5980" y="10605"/>
                  <a:pt x="5965" y="10627"/>
                </a:cubicBezTo>
                <a:cubicBezTo>
                  <a:pt x="5964" y="10589"/>
                  <a:pt x="5959" y="10553"/>
                  <a:pt x="5952" y="10515"/>
                </a:cubicBezTo>
                <a:close/>
                <a:moveTo>
                  <a:pt x="2809" y="11250"/>
                </a:moveTo>
                <a:cubicBezTo>
                  <a:pt x="2819" y="11286"/>
                  <a:pt x="2832" y="11324"/>
                  <a:pt x="2843" y="11360"/>
                </a:cubicBezTo>
                <a:cubicBezTo>
                  <a:pt x="2821" y="11350"/>
                  <a:pt x="2796" y="11343"/>
                  <a:pt x="2773" y="11343"/>
                </a:cubicBezTo>
                <a:cubicBezTo>
                  <a:pt x="2770" y="11343"/>
                  <a:pt x="2767" y="11343"/>
                  <a:pt x="2765" y="11343"/>
                </a:cubicBezTo>
                <a:cubicBezTo>
                  <a:pt x="2778" y="11314"/>
                  <a:pt x="2794" y="11283"/>
                  <a:pt x="2809" y="11250"/>
                </a:cubicBezTo>
                <a:close/>
                <a:moveTo>
                  <a:pt x="3251" y="9833"/>
                </a:moveTo>
                <a:lnTo>
                  <a:pt x="2773" y="10784"/>
                </a:lnTo>
                <a:cubicBezTo>
                  <a:pt x="2765" y="10784"/>
                  <a:pt x="2756" y="10785"/>
                  <a:pt x="2745" y="10790"/>
                </a:cubicBezTo>
                <a:cubicBezTo>
                  <a:pt x="2015" y="11111"/>
                  <a:pt x="1279" y="11396"/>
                  <a:pt x="526" y="11654"/>
                </a:cubicBezTo>
                <a:cubicBezTo>
                  <a:pt x="595" y="11324"/>
                  <a:pt x="694" y="10998"/>
                  <a:pt x="811" y="10679"/>
                </a:cubicBezTo>
                <a:cubicBezTo>
                  <a:pt x="1629" y="10573"/>
                  <a:pt x="2488" y="10180"/>
                  <a:pt x="3251" y="9833"/>
                </a:cubicBezTo>
                <a:close/>
                <a:moveTo>
                  <a:pt x="2671" y="10987"/>
                </a:moveTo>
                <a:lnTo>
                  <a:pt x="2671" y="10987"/>
                </a:lnTo>
                <a:cubicBezTo>
                  <a:pt x="2490" y="11352"/>
                  <a:pt x="2310" y="11720"/>
                  <a:pt x="2131" y="12086"/>
                </a:cubicBezTo>
                <a:cubicBezTo>
                  <a:pt x="2128" y="12086"/>
                  <a:pt x="2123" y="12086"/>
                  <a:pt x="2120" y="12088"/>
                </a:cubicBezTo>
                <a:cubicBezTo>
                  <a:pt x="1562" y="12266"/>
                  <a:pt x="938" y="12407"/>
                  <a:pt x="405" y="12664"/>
                </a:cubicBezTo>
                <a:cubicBezTo>
                  <a:pt x="416" y="12396"/>
                  <a:pt x="442" y="12126"/>
                  <a:pt x="490" y="11854"/>
                </a:cubicBezTo>
                <a:cubicBezTo>
                  <a:pt x="502" y="11860"/>
                  <a:pt x="517" y="11863"/>
                  <a:pt x="533" y="11863"/>
                </a:cubicBezTo>
                <a:cubicBezTo>
                  <a:pt x="544" y="11863"/>
                  <a:pt x="556" y="11861"/>
                  <a:pt x="568" y="11857"/>
                </a:cubicBezTo>
                <a:cubicBezTo>
                  <a:pt x="1293" y="11630"/>
                  <a:pt x="1999" y="11334"/>
                  <a:pt x="2671" y="10987"/>
                </a:cubicBezTo>
                <a:close/>
                <a:moveTo>
                  <a:pt x="4542" y="7776"/>
                </a:moveTo>
                <a:cubicBezTo>
                  <a:pt x="4560" y="7825"/>
                  <a:pt x="4584" y="7873"/>
                  <a:pt x="4606" y="7920"/>
                </a:cubicBezTo>
                <a:cubicBezTo>
                  <a:pt x="4646" y="8017"/>
                  <a:pt x="4684" y="8112"/>
                  <a:pt x="4730" y="8208"/>
                </a:cubicBezTo>
                <a:cubicBezTo>
                  <a:pt x="4733" y="8216"/>
                  <a:pt x="4740" y="8223"/>
                  <a:pt x="4746" y="8229"/>
                </a:cubicBezTo>
                <a:cubicBezTo>
                  <a:pt x="4905" y="8616"/>
                  <a:pt x="5110" y="8982"/>
                  <a:pt x="5301" y="9355"/>
                </a:cubicBezTo>
                <a:cubicBezTo>
                  <a:pt x="5532" y="9822"/>
                  <a:pt x="5677" y="10304"/>
                  <a:pt x="5874" y="10779"/>
                </a:cubicBezTo>
                <a:cubicBezTo>
                  <a:pt x="5605" y="11219"/>
                  <a:pt x="5327" y="11661"/>
                  <a:pt x="5026" y="12093"/>
                </a:cubicBezTo>
                <a:cubicBezTo>
                  <a:pt x="4843" y="11145"/>
                  <a:pt x="4396" y="10169"/>
                  <a:pt x="3956" y="9337"/>
                </a:cubicBezTo>
                <a:cubicBezTo>
                  <a:pt x="3938" y="9303"/>
                  <a:pt x="3908" y="9289"/>
                  <a:pt x="3878" y="9289"/>
                </a:cubicBezTo>
                <a:cubicBezTo>
                  <a:pt x="3824" y="9289"/>
                  <a:pt x="3770" y="9338"/>
                  <a:pt x="3799" y="9404"/>
                </a:cubicBezTo>
                <a:cubicBezTo>
                  <a:pt x="4018" y="9899"/>
                  <a:pt x="4241" y="10389"/>
                  <a:pt x="4437" y="10892"/>
                </a:cubicBezTo>
                <a:cubicBezTo>
                  <a:pt x="4610" y="11335"/>
                  <a:pt x="4740" y="11802"/>
                  <a:pt x="4920" y="12243"/>
                </a:cubicBezTo>
                <a:cubicBezTo>
                  <a:pt x="4754" y="12478"/>
                  <a:pt x="4584" y="12707"/>
                  <a:pt x="4406" y="12929"/>
                </a:cubicBezTo>
                <a:cubicBezTo>
                  <a:pt x="4151" y="11977"/>
                  <a:pt x="3845" y="10980"/>
                  <a:pt x="3367" y="10115"/>
                </a:cubicBezTo>
                <a:cubicBezTo>
                  <a:pt x="3723" y="9391"/>
                  <a:pt x="4083" y="8668"/>
                  <a:pt x="4452" y="7951"/>
                </a:cubicBezTo>
                <a:cubicBezTo>
                  <a:pt x="4479" y="7894"/>
                  <a:pt x="4511" y="7837"/>
                  <a:pt x="4542" y="7776"/>
                </a:cubicBezTo>
                <a:close/>
                <a:moveTo>
                  <a:pt x="3273" y="10303"/>
                </a:moveTo>
                <a:cubicBezTo>
                  <a:pt x="3588" y="11232"/>
                  <a:pt x="3980" y="12137"/>
                  <a:pt x="4295" y="13068"/>
                </a:cubicBezTo>
                <a:cubicBezTo>
                  <a:pt x="4095" y="13312"/>
                  <a:pt x="3887" y="13549"/>
                  <a:pt x="3668" y="13772"/>
                </a:cubicBezTo>
                <a:cubicBezTo>
                  <a:pt x="3660" y="13363"/>
                  <a:pt x="3545" y="12934"/>
                  <a:pt x="3447" y="12551"/>
                </a:cubicBezTo>
                <a:cubicBezTo>
                  <a:pt x="3323" y="12062"/>
                  <a:pt x="3187" y="11546"/>
                  <a:pt x="2948" y="11101"/>
                </a:cubicBezTo>
                <a:cubicBezTo>
                  <a:pt x="2938" y="11080"/>
                  <a:pt x="2922" y="11069"/>
                  <a:pt x="2900" y="11060"/>
                </a:cubicBezTo>
                <a:cubicBezTo>
                  <a:pt x="3023" y="10808"/>
                  <a:pt x="3149" y="10555"/>
                  <a:pt x="3273" y="10303"/>
                </a:cubicBezTo>
                <a:close/>
                <a:moveTo>
                  <a:pt x="2049" y="12258"/>
                </a:moveTo>
                <a:cubicBezTo>
                  <a:pt x="1866" y="12641"/>
                  <a:pt x="1684" y="13021"/>
                  <a:pt x="1506" y="13405"/>
                </a:cubicBezTo>
                <a:cubicBezTo>
                  <a:pt x="1424" y="13430"/>
                  <a:pt x="1344" y="13474"/>
                  <a:pt x="1275" y="13502"/>
                </a:cubicBezTo>
                <a:cubicBezTo>
                  <a:pt x="994" y="13610"/>
                  <a:pt x="703" y="13708"/>
                  <a:pt x="428" y="13837"/>
                </a:cubicBezTo>
                <a:cubicBezTo>
                  <a:pt x="403" y="13495"/>
                  <a:pt x="390" y="13157"/>
                  <a:pt x="397" y="12816"/>
                </a:cubicBezTo>
                <a:cubicBezTo>
                  <a:pt x="956" y="12707"/>
                  <a:pt x="1514" y="12460"/>
                  <a:pt x="2049" y="12258"/>
                </a:cubicBezTo>
                <a:close/>
                <a:moveTo>
                  <a:pt x="2400" y="12083"/>
                </a:moveTo>
                <a:cubicBezTo>
                  <a:pt x="2431" y="12356"/>
                  <a:pt x="2535" y="12626"/>
                  <a:pt x="2617" y="12887"/>
                </a:cubicBezTo>
                <a:cubicBezTo>
                  <a:pt x="2729" y="13245"/>
                  <a:pt x="2809" y="13667"/>
                  <a:pt x="2989" y="14008"/>
                </a:cubicBezTo>
                <a:cubicBezTo>
                  <a:pt x="2982" y="14120"/>
                  <a:pt x="3010" y="14238"/>
                  <a:pt x="3072" y="14330"/>
                </a:cubicBezTo>
                <a:cubicBezTo>
                  <a:pt x="2733" y="14616"/>
                  <a:pt x="2373" y="14875"/>
                  <a:pt x="1986" y="15089"/>
                </a:cubicBezTo>
                <a:cubicBezTo>
                  <a:pt x="1981" y="14764"/>
                  <a:pt x="1945" y="14436"/>
                  <a:pt x="1909" y="14114"/>
                </a:cubicBezTo>
                <a:cubicBezTo>
                  <a:pt x="1889" y="13929"/>
                  <a:pt x="1917" y="13556"/>
                  <a:pt x="1750" y="13428"/>
                </a:cubicBezTo>
                <a:cubicBezTo>
                  <a:pt x="1747" y="13427"/>
                  <a:pt x="1743" y="13425"/>
                  <a:pt x="1742" y="13422"/>
                </a:cubicBezTo>
                <a:cubicBezTo>
                  <a:pt x="1963" y="12977"/>
                  <a:pt x="2180" y="12530"/>
                  <a:pt x="2400" y="12083"/>
                </a:cubicBezTo>
                <a:close/>
                <a:moveTo>
                  <a:pt x="8495" y="1"/>
                </a:moveTo>
                <a:cubicBezTo>
                  <a:pt x="8464" y="1"/>
                  <a:pt x="8434" y="14"/>
                  <a:pt x="8415" y="47"/>
                </a:cubicBezTo>
                <a:cubicBezTo>
                  <a:pt x="8035" y="710"/>
                  <a:pt x="7662" y="1378"/>
                  <a:pt x="7297" y="2049"/>
                </a:cubicBezTo>
                <a:cubicBezTo>
                  <a:pt x="7095" y="1994"/>
                  <a:pt x="6895" y="1969"/>
                  <a:pt x="6698" y="1969"/>
                </a:cubicBezTo>
                <a:cubicBezTo>
                  <a:pt x="5755" y="1969"/>
                  <a:pt x="4901" y="2553"/>
                  <a:pt x="4319" y="3312"/>
                </a:cubicBezTo>
                <a:cubicBezTo>
                  <a:pt x="3897" y="3862"/>
                  <a:pt x="3591" y="4492"/>
                  <a:pt x="3277" y="5109"/>
                </a:cubicBezTo>
                <a:cubicBezTo>
                  <a:pt x="2913" y="5829"/>
                  <a:pt x="2549" y="6547"/>
                  <a:pt x="2187" y="7267"/>
                </a:cubicBezTo>
                <a:cubicBezTo>
                  <a:pt x="1526" y="8576"/>
                  <a:pt x="735" y="9900"/>
                  <a:pt x="364" y="11330"/>
                </a:cubicBezTo>
                <a:cubicBezTo>
                  <a:pt x="1" y="12739"/>
                  <a:pt x="117" y="14336"/>
                  <a:pt x="451" y="15744"/>
                </a:cubicBezTo>
                <a:cubicBezTo>
                  <a:pt x="451" y="15759"/>
                  <a:pt x="452" y="15770"/>
                  <a:pt x="459" y="15783"/>
                </a:cubicBezTo>
                <a:cubicBezTo>
                  <a:pt x="451" y="15801"/>
                  <a:pt x="442" y="15819"/>
                  <a:pt x="436" y="15839"/>
                </a:cubicBezTo>
                <a:cubicBezTo>
                  <a:pt x="424" y="15868"/>
                  <a:pt x="448" y="15889"/>
                  <a:pt x="472" y="15889"/>
                </a:cubicBezTo>
                <a:cubicBezTo>
                  <a:pt x="486" y="15889"/>
                  <a:pt x="500" y="15882"/>
                  <a:pt x="508" y="15867"/>
                </a:cubicBezTo>
                <a:cubicBezTo>
                  <a:pt x="513" y="15853"/>
                  <a:pt x="523" y="15840"/>
                  <a:pt x="528" y="15827"/>
                </a:cubicBezTo>
                <a:cubicBezTo>
                  <a:pt x="539" y="15827"/>
                  <a:pt x="549" y="15824"/>
                  <a:pt x="557" y="15817"/>
                </a:cubicBezTo>
                <a:cubicBezTo>
                  <a:pt x="1909" y="15647"/>
                  <a:pt x="3054" y="14804"/>
                  <a:pt x="3956" y="13826"/>
                </a:cubicBezTo>
                <a:cubicBezTo>
                  <a:pt x="4974" y="12718"/>
                  <a:pt x="5818" y="11404"/>
                  <a:pt x="6572" y="10108"/>
                </a:cubicBezTo>
                <a:cubicBezTo>
                  <a:pt x="7980" y="7698"/>
                  <a:pt x="8945" y="4650"/>
                  <a:pt x="7747" y="1950"/>
                </a:cubicBezTo>
                <a:cubicBezTo>
                  <a:pt x="7731" y="1914"/>
                  <a:pt x="7703" y="1896"/>
                  <a:pt x="7675" y="1890"/>
                </a:cubicBezTo>
                <a:cubicBezTo>
                  <a:pt x="7988" y="1312"/>
                  <a:pt x="8299" y="736"/>
                  <a:pt x="8610" y="157"/>
                </a:cubicBezTo>
                <a:cubicBezTo>
                  <a:pt x="8650" y="77"/>
                  <a:pt x="8569" y="1"/>
                  <a:pt x="849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6352535" y="1648367"/>
            <a:ext cx="543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6239277" y="1529467"/>
            <a:ext cx="54084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402067" y="1529467"/>
            <a:ext cx="55316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txBox="1">
            <a:spLocks noGrp="1"/>
          </p:cNvSpPr>
          <p:nvPr>
            <p:ph type="subTitle" idx="1"/>
          </p:nvPr>
        </p:nvSpPr>
        <p:spPr>
          <a:xfrm>
            <a:off x="402067" y="1529472"/>
            <a:ext cx="553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56" name="Google Shape;56;p5"/>
          <p:cNvSpPr txBox="1">
            <a:spLocks noGrp="1"/>
          </p:cNvSpPr>
          <p:nvPr>
            <p:ph type="subTitle" idx="2"/>
          </p:nvPr>
        </p:nvSpPr>
        <p:spPr>
          <a:xfrm>
            <a:off x="1285867" y="302486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 name="Google Shape;57;p5"/>
          <p:cNvSpPr txBox="1">
            <a:spLocks noGrp="1"/>
          </p:cNvSpPr>
          <p:nvPr>
            <p:ph type="subTitle" idx="3"/>
          </p:nvPr>
        </p:nvSpPr>
        <p:spPr>
          <a:xfrm>
            <a:off x="6947400" y="3568067"/>
            <a:ext cx="3976000" cy="218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 name="Google Shape;58;p5"/>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9" name="Google Shape;59;p5"/>
          <p:cNvSpPr txBox="1">
            <a:spLocks noGrp="1"/>
          </p:cNvSpPr>
          <p:nvPr>
            <p:ph type="title" idx="4"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0" name="Google Shape;60;p5"/>
          <p:cNvSpPr txBox="1">
            <a:spLocks noGrp="1"/>
          </p:cNvSpPr>
          <p:nvPr>
            <p:ph type="title" idx="5"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1" name="Google Shape;61;p5"/>
          <p:cNvSpPr txBox="1">
            <a:spLocks noGrp="1"/>
          </p:cNvSpPr>
          <p:nvPr>
            <p:ph type="subTitle" idx="6"/>
          </p:nvPr>
        </p:nvSpPr>
        <p:spPr>
          <a:xfrm>
            <a:off x="6239267" y="1529472"/>
            <a:ext cx="540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rtl="0">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62" name="Google Shape;62;p5"/>
          <p:cNvSpPr txBox="1">
            <a:spLocks noGrp="1"/>
          </p:cNvSpPr>
          <p:nvPr>
            <p:ph type="title" idx="7"/>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63" name="Google Shape;63;p5"/>
          <p:cNvSpPr txBox="1">
            <a:spLocks noGrp="1"/>
          </p:cNvSpPr>
          <p:nvPr>
            <p:ph type="subTitle" idx="8"/>
          </p:nvPr>
        </p:nvSpPr>
        <p:spPr>
          <a:xfrm>
            <a:off x="1285867" y="3735251"/>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4" name="Google Shape;64;p5"/>
          <p:cNvSpPr txBox="1">
            <a:spLocks noGrp="1"/>
          </p:cNvSpPr>
          <p:nvPr>
            <p:ph type="subTitle" idx="9"/>
          </p:nvPr>
        </p:nvSpPr>
        <p:spPr>
          <a:xfrm>
            <a:off x="1285867" y="4445633"/>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 name="Google Shape;65;p5"/>
          <p:cNvSpPr txBox="1">
            <a:spLocks noGrp="1"/>
          </p:cNvSpPr>
          <p:nvPr>
            <p:ph type="subTitle" idx="13"/>
          </p:nvPr>
        </p:nvSpPr>
        <p:spPr>
          <a:xfrm>
            <a:off x="1285867" y="515601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5"/>
          <p:cNvSpPr txBox="1">
            <a:spLocks noGrp="1"/>
          </p:cNvSpPr>
          <p:nvPr>
            <p:ph type="subTitle" idx="14"/>
          </p:nvPr>
        </p:nvSpPr>
        <p:spPr>
          <a:xfrm>
            <a:off x="1285867" y="5866400"/>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7" name="Google Shape;67;p5"/>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124256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6"/>
          <p:cNvSpPr/>
          <p:nvPr/>
        </p:nvSpPr>
        <p:spPr>
          <a:xfrm>
            <a:off x="105887" y="2546451"/>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6"/>
          <p:cNvSpPr/>
          <p:nvPr/>
        </p:nvSpPr>
        <p:spPr>
          <a:xfrm>
            <a:off x="11363920"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6"/>
          <p:cNvSpPr/>
          <p:nvPr/>
        </p:nvSpPr>
        <p:spPr>
          <a:xfrm>
            <a:off x="-263160"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6"/>
          <p:cNvSpPr/>
          <p:nvPr/>
        </p:nvSpPr>
        <p:spPr>
          <a:xfrm>
            <a:off x="10368453"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6"/>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6"/>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6"/>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6"/>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6"/>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971103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7"/>
          <p:cNvSpPr/>
          <p:nvPr/>
        </p:nvSpPr>
        <p:spPr>
          <a:xfrm>
            <a:off x="-539493" y="5461612"/>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7"/>
          <p:cNvSpPr/>
          <p:nvPr/>
        </p:nvSpPr>
        <p:spPr>
          <a:xfrm rot="1854784">
            <a:off x="11433867" y="5216909"/>
            <a:ext cx="971811" cy="1720279"/>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7"/>
          <p:cNvSpPr/>
          <p:nvPr/>
        </p:nvSpPr>
        <p:spPr>
          <a:xfrm>
            <a:off x="3432266" y="-1097401"/>
            <a:ext cx="4885449" cy="2320060"/>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7"/>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7"/>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7" name="Google Shape;87;p7"/>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8" name="Google Shape;88;p7"/>
          <p:cNvSpPr txBox="1">
            <a:spLocks noGrp="1"/>
          </p:cNvSpPr>
          <p:nvPr>
            <p:ph type="subTitle" idx="1"/>
          </p:nvPr>
        </p:nvSpPr>
        <p:spPr>
          <a:xfrm>
            <a:off x="2711884" y="2548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7"/>
          <p:cNvSpPr txBox="1">
            <a:spLocks noGrp="1"/>
          </p:cNvSpPr>
          <p:nvPr>
            <p:ph type="subTitle" idx="4"/>
          </p:nvPr>
        </p:nvSpPr>
        <p:spPr>
          <a:xfrm>
            <a:off x="2711884" y="30336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0" name="Google Shape;90;p7"/>
          <p:cNvSpPr txBox="1">
            <a:spLocks noGrp="1"/>
          </p:cNvSpPr>
          <p:nvPr>
            <p:ph type="subTitle" idx="5"/>
          </p:nvPr>
        </p:nvSpPr>
        <p:spPr>
          <a:xfrm>
            <a:off x="2711884" y="35192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7"/>
          <p:cNvSpPr txBox="1">
            <a:spLocks noGrp="1"/>
          </p:cNvSpPr>
          <p:nvPr>
            <p:ph type="subTitle" idx="6"/>
          </p:nvPr>
        </p:nvSpPr>
        <p:spPr>
          <a:xfrm>
            <a:off x="2711884" y="40048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7"/>
          <p:cNvSpPr txBox="1">
            <a:spLocks noGrp="1"/>
          </p:cNvSpPr>
          <p:nvPr>
            <p:ph type="subTitle" idx="7"/>
          </p:nvPr>
        </p:nvSpPr>
        <p:spPr>
          <a:xfrm>
            <a:off x="2711884" y="44904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3" name="Google Shape;93;p7"/>
          <p:cNvSpPr txBox="1">
            <a:spLocks noGrp="1"/>
          </p:cNvSpPr>
          <p:nvPr>
            <p:ph type="subTitle" idx="8"/>
          </p:nvPr>
        </p:nvSpPr>
        <p:spPr>
          <a:xfrm>
            <a:off x="2711884" y="4976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4" name="Google Shape;94;p7"/>
          <p:cNvSpPr txBox="1">
            <a:spLocks noGrp="1"/>
          </p:cNvSpPr>
          <p:nvPr>
            <p:ph type="title" idx="9" hasCustomPrompt="1"/>
          </p:nvPr>
        </p:nvSpPr>
        <p:spPr>
          <a:xfrm>
            <a:off x="2226117" y="2548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 name="Google Shape;95;p7"/>
          <p:cNvSpPr txBox="1">
            <a:spLocks noGrp="1"/>
          </p:cNvSpPr>
          <p:nvPr>
            <p:ph type="title" idx="13" hasCustomPrompt="1"/>
          </p:nvPr>
        </p:nvSpPr>
        <p:spPr>
          <a:xfrm>
            <a:off x="2226117" y="30336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7"/>
          <p:cNvSpPr txBox="1">
            <a:spLocks noGrp="1"/>
          </p:cNvSpPr>
          <p:nvPr>
            <p:ph type="title" idx="14" hasCustomPrompt="1"/>
          </p:nvPr>
        </p:nvSpPr>
        <p:spPr>
          <a:xfrm>
            <a:off x="2226117" y="35192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 name="Google Shape;97;p7"/>
          <p:cNvSpPr txBox="1">
            <a:spLocks noGrp="1"/>
          </p:cNvSpPr>
          <p:nvPr>
            <p:ph type="title" idx="15" hasCustomPrompt="1"/>
          </p:nvPr>
        </p:nvSpPr>
        <p:spPr>
          <a:xfrm>
            <a:off x="2226117" y="40048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8" name="Google Shape;98;p7"/>
          <p:cNvSpPr txBox="1">
            <a:spLocks noGrp="1"/>
          </p:cNvSpPr>
          <p:nvPr>
            <p:ph type="title" idx="16" hasCustomPrompt="1"/>
          </p:nvPr>
        </p:nvSpPr>
        <p:spPr>
          <a:xfrm>
            <a:off x="2226117" y="44904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9" name="Google Shape;99;p7"/>
          <p:cNvSpPr txBox="1">
            <a:spLocks noGrp="1"/>
          </p:cNvSpPr>
          <p:nvPr>
            <p:ph type="title" idx="17" hasCustomPrompt="1"/>
          </p:nvPr>
        </p:nvSpPr>
        <p:spPr>
          <a:xfrm>
            <a:off x="2226117" y="4976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0" name="Google Shape;100;p7"/>
          <p:cNvSpPr txBox="1">
            <a:spLocks noGrp="1"/>
          </p:cNvSpPr>
          <p:nvPr>
            <p:ph type="title" idx="18"/>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101" name="Google Shape;101;p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614115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2"/>
        <p:cNvGrpSpPr/>
        <p:nvPr/>
      </p:nvGrpSpPr>
      <p:grpSpPr>
        <a:xfrm>
          <a:off x="0" y="0"/>
          <a:ext cx="0" cy="0"/>
          <a:chOff x="0" y="0"/>
          <a:chExt cx="0" cy="0"/>
        </a:xfrm>
      </p:grpSpPr>
      <p:sp>
        <p:nvSpPr>
          <p:cNvPr id="103" name="Google Shape;103;p8"/>
          <p:cNvSpPr/>
          <p:nvPr/>
        </p:nvSpPr>
        <p:spPr>
          <a:xfrm rot="-5400000">
            <a:off x="9185189" y="2073878"/>
            <a:ext cx="6657188" cy="3161643"/>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8"/>
          <p:cNvSpPr/>
          <p:nvPr/>
        </p:nvSpPr>
        <p:spPr>
          <a:xfrm>
            <a:off x="5397909" y="64823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8"/>
          <p:cNvSpPr/>
          <p:nvPr/>
        </p:nvSpPr>
        <p:spPr>
          <a:xfrm rot="-5400000">
            <a:off x="-3498938" y="1572997"/>
            <a:ext cx="6657188" cy="3161644"/>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8"/>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8"/>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a:off x="2821492" y="4793953"/>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a:off x="2683484" y="46534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txBox="1">
            <a:spLocks noGrp="1"/>
          </p:cNvSpPr>
          <p:nvPr>
            <p:ph type="title"/>
          </p:nvPr>
        </p:nvSpPr>
        <p:spPr>
          <a:xfrm>
            <a:off x="2752500" y="1514844"/>
            <a:ext cx="6668400" cy="29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1" name="Google Shape;111;p8"/>
          <p:cNvSpPr txBox="1">
            <a:spLocks noGrp="1"/>
          </p:cNvSpPr>
          <p:nvPr>
            <p:ph type="subTitle" idx="1"/>
          </p:nvPr>
        </p:nvSpPr>
        <p:spPr>
          <a:xfrm>
            <a:off x="3474133" y="4701367"/>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12" name="Google Shape;112;p8"/>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3" name="Google Shape;113;p8"/>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8"/>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2804737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5"/>
        <p:cNvGrpSpPr/>
        <p:nvPr/>
      </p:nvGrpSpPr>
      <p:grpSpPr>
        <a:xfrm>
          <a:off x="0" y="0"/>
          <a:ext cx="0" cy="0"/>
          <a:chOff x="0" y="0"/>
          <a:chExt cx="0" cy="0"/>
        </a:xfrm>
      </p:grpSpPr>
      <p:sp>
        <p:nvSpPr>
          <p:cNvPr id="116" name="Google Shape;116;p9"/>
          <p:cNvSpPr/>
          <p:nvPr/>
        </p:nvSpPr>
        <p:spPr>
          <a:xfrm>
            <a:off x="-1064591" y="3572295"/>
            <a:ext cx="5057443" cy="4461587"/>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1844396" y="-392800"/>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9"/>
          <p:cNvSpPr/>
          <p:nvPr/>
        </p:nvSpPr>
        <p:spPr>
          <a:xfrm rot="9192076">
            <a:off x="5300109" y="-2530144"/>
            <a:ext cx="5057392" cy="446154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9"/>
          <p:cNvSpPr/>
          <p:nvPr/>
        </p:nvSpPr>
        <p:spPr>
          <a:xfrm>
            <a:off x="11554397" y="3129273"/>
            <a:ext cx="872632" cy="861935"/>
          </a:xfrm>
          <a:custGeom>
            <a:avLst/>
            <a:gdLst/>
            <a:ahLst/>
            <a:cxnLst/>
            <a:rect l="l" t="t" r="r" b="b"/>
            <a:pathLst>
              <a:path w="16232" h="16033" extrusionOk="0">
                <a:moveTo>
                  <a:pt x="7947" y="3022"/>
                </a:moveTo>
                <a:lnTo>
                  <a:pt x="7947" y="3022"/>
                </a:lnTo>
                <a:cubicBezTo>
                  <a:pt x="8016" y="3176"/>
                  <a:pt x="8081" y="3333"/>
                  <a:pt x="8142" y="3495"/>
                </a:cubicBezTo>
                <a:cubicBezTo>
                  <a:pt x="8131" y="3491"/>
                  <a:pt x="8122" y="3489"/>
                  <a:pt x="8113" y="3487"/>
                </a:cubicBezTo>
                <a:cubicBezTo>
                  <a:pt x="8060" y="3351"/>
                  <a:pt x="8006" y="3217"/>
                  <a:pt x="7954" y="3085"/>
                </a:cubicBezTo>
                <a:lnTo>
                  <a:pt x="7947" y="3022"/>
                </a:lnTo>
                <a:close/>
                <a:moveTo>
                  <a:pt x="7995" y="4402"/>
                </a:moveTo>
                <a:lnTo>
                  <a:pt x="7995" y="4402"/>
                </a:lnTo>
                <a:cubicBezTo>
                  <a:pt x="8021" y="4472"/>
                  <a:pt x="8047" y="4543"/>
                  <a:pt x="8072" y="4615"/>
                </a:cubicBezTo>
                <a:cubicBezTo>
                  <a:pt x="8065" y="4614"/>
                  <a:pt x="8059" y="4613"/>
                  <a:pt x="8052" y="4613"/>
                </a:cubicBezTo>
                <a:cubicBezTo>
                  <a:pt x="8035" y="4613"/>
                  <a:pt x="8017" y="4616"/>
                  <a:pt x="8000" y="4620"/>
                </a:cubicBezTo>
                <a:cubicBezTo>
                  <a:pt x="7998" y="4546"/>
                  <a:pt x="7996" y="4472"/>
                  <a:pt x="7995" y="4402"/>
                </a:cubicBezTo>
                <a:close/>
                <a:moveTo>
                  <a:pt x="3222" y="6763"/>
                </a:moveTo>
                <a:cubicBezTo>
                  <a:pt x="3227" y="6763"/>
                  <a:pt x="3231" y="6763"/>
                  <a:pt x="3236" y="6763"/>
                </a:cubicBezTo>
                <a:cubicBezTo>
                  <a:pt x="3177" y="6768"/>
                  <a:pt x="3118" y="6780"/>
                  <a:pt x="3058" y="6804"/>
                </a:cubicBezTo>
                <a:cubicBezTo>
                  <a:pt x="3020" y="6821"/>
                  <a:pt x="2984" y="6842"/>
                  <a:pt x="2951" y="6866"/>
                </a:cubicBezTo>
                <a:cubicBezTo>
                  <a:pt x="2946" y="6868"/>
                  <a:pt x="2941" y="6870"/>
                  <a:pt x="2935" y="6873"/>
                </a:cubicBezTo>
                <a:cubicBezTo>
                  <a:pt x="2918" y="6881"/>
                  <a:pt x="2902" y="6891"/>
                  <a:pt x="2886" y="6901"/>
                </a:cubicBezTo>
                <a:cubicBezTo>
                  <a:pt x="2964" y="6815"/>
                  <a:pt x="3075" y="6763"/>
                  <a:pt x="3222" y="6763"/>
                </a:cubicBezTo>
                <a:close/>
                <a:moveTo>
                  <a:pt x="9661" y="11108"/>
                </a:moveTo>
                <a:cubicBezTo>
                  <a:pt x="9721" y="11228"/>
                  <a:pt x="9782" y="11344"/>
                  <a:pt x="9849" y="11458"/>
                </a:cubicBezTo>
                <a:cubicBezTo>
                  <a:pt x="9775" y="11350"/>
                  <a:pt x="9701" y="11237"/>
                  <a:pt x="9633" y="11124"/>
                </a:cubicBezTo>
                <a:cubicBezTo>
                  <a:pt x="9643" y="11121"/>
                  <a:pt x="9652" y="11115"/>
                  <a:pt x="9661" y="11108"/>
                </a:cubicBezTo>
                <a:close/>
                <a:moveTo>
                  <a:pt x="12986" y="14042"/>
                </a:moveTo>
                <a:lnTo>
                  <a:pt x="12986" y="14042"/>
                </a:lnTo>
                <a:cubicBezTo>
                  <a:pt x="13063" y="14044"/>
                  <a:pt x="13138" y="14049"/>
                  <a:pt x="13212" y="14052"/>
                </a:cubicBezTo>
                <a:cubicBezTo>
                  <a:pt x="13166" y="14070"/>
                  <a:pt x="13118" y="14090"/>
                  <a:pt x="13069" y="14108"/>
                </a:cubicBezTo>
                <a:cubicBezTo>
                  <a:pt x="13040" y="14085"/>
                  <a:pt x="13014" y="14062"/>
                  <a:pt x="12986" y="14042"/>
                </a:cubicBezTo>
                <a:close/>
                <a:moveTo>
                  <a:pt x="15391" y="14160"/>
                </a:moveTo>
                <a:cubicBezTo>
                  <a:pt x="15306" y="14279"/>
                  <a:pt x="15211" y="14387"/>
                  <a:pt x="15102" y="14487"/>
                </a:cubicBezTo>
                <a:cubicBezTo>
                  <a:pt x="15110" y="14468"/>
                  <a:pt x="15116" y="14445"/>
                  <a:pt x="15116" y="14422"/>
                </a:cubicBezTo>
                <a:cubicBezTo>
                  <a:pt x="15215" y="14347"/>
                  <a:pt x="15306" y="14258"/>
                  <a:pt x="15391" y="14160"/>
                </a:cubicBezTo>
                <a:close/>
                <a:moveTo>
                  <a:pt x="4351" y="1"/>
                </a:moveTo>
                <a:cubicBezTo>
                  <a:pt x="4175" y="1"/>
                  <a:pt x="3998" y="15"/>
                  <a:pt x="3820" y="44"/>
                </a:cubicBezTo>
                <a:cubicBezTo>
                  <a:pt x="2671" y="236"/>
                  <a:pt x="1708" y="1020"/>
                  <a:pt x="1069" y="1965"/>
                </a:cubicBezTo>
                <a:cubicBezTo>
                  <a:pt x="377" y="2986"/>
                  <a:pt x="1" y="4274"/>
                  <a:pt x="125" y="5500"/>
                </a:cubicBezTo>
                <a:cubicBezTo>
                  <a:pt x="254" y="6767"/>
                  <a:pt x="1081" y="8038"/>
                  <a:pt x="2383" y="8321"/>
                </a:cubicBezTo>
                <a:cubicBezTo>
                  <a:pt x="2529" y="8352"/>
                  <a:pt x="2682" y="8370"/>
                  <a:pt x="2835" y="8370"/>
                </a:cubicBezTo>
                <a:cubicBezTo>
                  <a:pt x="3259" y="8370"/>
                  <a:pt x="3681" y="8234"/>
                  <a:pt x="3945" y="7876"/>
                </a:cubicBezTo>
                <a:cubicBezTo>
                  <a:pt x="4244" y="7465"/>
                  <a:pt x="4206" y="6902"/>
                  <a:pt x="3781" y="6600"/>
                </a:cubicBezTo>
                <a:cubicBezTo>
                  <a:pt x="3601" y="6472"/>
                  <a:pt x="3423" y="6418"/>
                  <a:pt x="3257" y="6418"/>
                </a:cubicBezTo>
                <a:cubicBezTo>
                  <a:pt x="2529" y="6418"/>
                  <a:pt x="2047" y="7476"/>
                  <a:pt x="2794" y="8027"/>
                </a:cubicBezTo>
                <a:cubicBezTo>
                  <a:pt x="2377" y="7997"/>
                  <a:pt x="1932" y="7811"/>
                  <a:pt x="1663" y="7622"/>
                </a:cubicBezTo>
                <a:cubicBezTo>
                  <a:pt x="591" y="6870"/>
                  <a:pt x="321" y="5503"/>
                  <a:pt x="521" y="4281"/>
                </a:cubicBezTo>
                <a:cubicBezTo>
                  <a:pt x="833" y="2392"/>
                  <a:pt x="2349" y="348"/>
                  <a:pt x="4364" y="348"/>
                </a:cubicBezTo>
                <a:cubicBezTo>
                  <a:pt x="4591" y="348"/>
                  <a:pt x="4824" y="374"/>
                  <a:pt x="5062" y="429"/>
                </a:cubicBezTo>
                <a:cubicBezTo>
                  <a:pt x="5491" y="527"/>
                  <a:pt x="5869" y="689"/>
                  <a:pt x="6206" y="897"/>
                </a:cubicBezTo>
                <a:cubicBezTo>
                  <a:pt x="6203" y="951"/>
                  <a:pt x="6222" y="1006"/>
                  <a:pt x="6286" y="1044"/>
                </a:cubicBezTo>
                <a:cubicBezTo>
                  <a:pt x="7577" y="1857"/>
                  <a:pt x="7186" y="3558"/>
                  <a:pt x="6985" y="4803"/>
                </a:cubicBezTo>
                <a:cubicBezTo>
                  <a:pt x="6902" y="5327"/>
                  <a:pt x="6695" y="6803"/>
                  <a:pt x="7424" y="6984"/>
                </a:cubicBezTo>
                <a:cubicBezTo>
                  <a:pt x="6884" y="7858"/>
                  <a:pt x="6339" y="9046"/>
                  <a:pt x="6609" y="10026"/>
                </a:cubicBezTo>
                <a:cubicBezTo>
                  <a:pt x="6742" y="10511"/>
                  <a:pt x="7196" y="10862"/>
                  <a:pt x="7649" y="10862"/>
                </a:cubicBezTo>
                <a:cubicBezTo>
                  <a:pt x="7731" y="10862"/>
                  <a:pt x="7812" y="10851"/>
                  <a:pt x="7892" y="10827"/>
                </a:cubicBezTo>
                <a:lnTo>
                  <a:pt x="7892" y="10827"/>
                </a:lnTo>
                <a:cubicBezTo>
                  <a:pt x="7718" y="11880"/>
                  <a:pt x="7481" y="13165"/>
                  <a:pt x="8320" y="13946"/>
                </a:cubicBezTo>
                <a:cubicBezTo>
                  <a:pt x="8563" y="14171"/>
                  <a:pt x="8880" y="14282"/>
                  <a:pt x="9188" y="14282"/>
                </a:cubicBezTo>
                <a:cubicBezTo>
                  <a:pt x="9528" y="14282"/>
                  <a:pt x="9856" y="14146"/>
                  <a:pt x="10058" y="13877"/>
                </a:cubicBezTo>
                <a:cubicBezTo>
                  <a:pt x="10390" y="14790"/>
                  <a:pt x="10986" y="15841"/>
                  <a:pt x="11952" y="16017"/>
                </a:cubicBezTo>
                <a:cubicBezTo>
                  <a:pt x="12008" y="16028"/>
                  <a:pt x="12065" y="16033"/>
                  <a:pt x="12122" y="16033"/>
                </a:cubicBezTo>
                <a:cubicBezTo>
                  <a:pt x="12650" y="16033"/>
                  <a:pt x="13196" y="15609"/>
                  <a:pt x="13236" y="15106"/>
                </a:cubicBezTo>
                <a:cubicBezTo>
                  <a:pt x="13473" y="15223"/>
                  <a:pt x="13733" y="15280"/>
                  <a:pt x="13996" y="15280"/>
                </a:cubicBezTo>
                <a:cubicBezTo>
                  <a:pt x="14348" y="15280"/>
                  <a:pt x="14706" y="15178"/>
                  <a:pt x="15022" y="14985"/>
                </a:cubicBezTo>
                <a:cubicBezTo>
                  <a:pt x="15920" y="14435"/>
                  <a:pt x="16208" y="13329"/>
                  <a:pt x="16231" y="12342"/>
                </a:cubicBezTo>
                <a:cubicBezTo>
                  <a:pt x="16232" y="12270"/>
                  <a:pt x="16181" y="12234"/>
                  <a:pt x="16129" y="12234"/>
                </a:cubicBezTo>
                <a:cubicBezTo>
                  <a:pt x="16092" y="12234"/>
                  <a:pt x="16054" y="12252"/>
                  <a:pt x="16034" y="12290"/>
                </a:cubicBezTo>
                <a:cubicBezTo>
                  <a:pt x="15391" y="12975"/>
                  <a:pt x="14511" y="13297"/>
                  <a:pt x="13615" y="13297"/>
                </a:cubicBezTo>
                <a:cubicBezTo>
                  <a:pt x="13038" y="13297"/>
                  <a:pt x="12454" y="13164"/>
                  <a:pt x="11924" y="12908"/>
                </a:cubicBezTo>
                <a:cubicBezTo>
                  <a:pt x="10444" y="12196"/>
                  <a:pt x="9716" y="10738"/>
                  <a:pt x="9428" y="9192"/>
                </a:cubicBezTo>
                <a:cubicBezTo>
                  <a:pt x="8924" y="6498"/>
                  <a:pt x="9309" y="3335"/>
                  <a:pt x="7167" y="1244"/>
                </a:cubicBezTo>
                <a:cubicBezTo>
                  <a:pt x="6413" y="507"/>
                  <a:pt x="5407" y="1"/>
                  <a:pt x="435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9"/>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9"/>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9"/>
          <p:cNvSpPr/>
          <p:nvPr/>
        </p:nvSpPr>
        <p:spPr>
          <a:xfrm>
            <a:off x="11878941" y="6504457"/>
            <a:ext cx="548108" cy="441511"/>
          </a:xfrm>
          <a:custGeom>
            <a:avLst/>
            <a:gdLst/>
            <a:ahLst/>
            <a:cxnLst/>
            <a:rect l="l" t="t" r="r" b="b"/>
            <a:pathLst>
              <a:path w="14135" h="11386" extrusionOk="0">
                <a:moveTo>
                  <a:pt x="5453" y="2498"/>
                </a:moveTo>
                <a:cubicBezTo>
                  <a:pt x="5609" y="2498"/>
                  <a:pt x="5763" y="2526"/>
                  <a:pt x="5867" y="2560"/>
                </a:cubicBezTo>
                <a:cubicBezTo>
                  <a:pt x="6175" y="2662"/>
                  <a:pt x="6429" y="2851"/>
                  <a:pt x="6625" y="3097"/>
                </a:cubicBezTo>
                <a:cubicBezTo>
                  <a:pt x="6341" y="3066"/>
                  <a:pt x="6075" y="3055"/>
                  <a:pt x="5943" y="3055"/>
                </a:cubicBezTo>
                <a:cubicBezTo>
                  <a:pt x="5916" y="3055"/>
                  <a:pt x="5895" y="3055"/>
                  <a:pt x="5880" y="3056"/>
                </a:cubicBezTo>
                <a:cubicBezTo>
                  <a:pt x="5751" y="3063"/>
                  <a:pt x="5759" y="3236"/>
                  <a:pt x="5882" y="3252"/>
                </a:cubicBezTo>
                <a:cubicBezTo>
                  <a:pt x="6114" y="3280"/>
                  <a:pt x="6352" y="3292"/>
                  <a:pt x="6586" y="3313"/>
                </a:cubicBezTo>
                <a:cubicBezTo>
                  <a:pt x="6528" y="3486"/>
                  <a:pt x="6133" y="3524"/>
                  <a:pt x="5874" y="3524"/>
                </a:cubicBezTo>
                <a:cubicBezTo>
                  <a:pt x="5781" y="3524"/>
                  <a:pt x="5705" y="3519"/>
                  <a:pt x="5669" y="3514"/>
                </a:cubicBezTo>
                <a:cubicBezTo>
                  <a:pt x="5373" y="3468"/>
                  <a:pt x="4902" y="3277"/>
                  <a:pt x="4895" y="2904"/>
                </a:cubicBezTo>
                <a:cubicBezTo>
                  <a:pt x="4890" y="2590"/>
                  <a:pt x="5173" y="2498"/>
                  <a:pt x="5453" y="2498"/>
                </a:cubicBezTo>
                <a:close/>
                <a:moveTo>
                  <a:pt x="3450" y="3819"/>
                </a:moveTo>
                <a:cubicBezTo>
                  <a:pt x="3519" y="3819"/>
                  <a:pt x="3586" y="3824"/>
                  <a:pt x="3648" y="3833"/>
                </a:cubicBezTo>
                <a:cubicBezTo>
                  <a:pt x="3935" y="3877"/>
                  <a:pt x="4141" y="4007"/>
                  <a:pt x="4354" y="4152"/>
                </a:cubicBezTo>
                <a:cubicBezTo>
                  <a:pt x="4030" y="4161"/>
                  <a:pt x="3722" y="4241"/>
                  <a:pt x="3494" y="4426"/>
                </a:cubicBezTo>
                <a:cubicBezTo>
                  <a:pt x="3439" y="4471"/>
                  <a:pt x="3478" y="4578"/>
                  <a:pt x="3550" y="4578"/>
                </a:cubicBezTo>
                <a:cubicBezTo>
                  <a:pt x="3553" y="4578"/>
                  <a:pt x="3556" y="4578"/>
                  <a:pt x="3558" y="4578"/>
                </a:cubicBezTo>
                <a:cubicBezTo>
                  <a:pt x="3868" y="4547"/>
                  <a:pt x="4151" y="4414"/>
                  <a:pt x="4470" y="4399"/>
                </a:cubicBezTo>
                <a:lnTo>
                  <a:pt x="4470" y="4399"/>
                </a:lnTo>
                <a:cubicBezTo>
                  <a:pt x="4309" y="4678"/>
                  <a:pt x="4080" y="4904"/>
                  <a:pt x="3761" y="4995"/>
                </a:cubicBezTo>
                <a:cubicBezTo>
                  <a:pt x="3678" y="5019"/>
                  <a:pt x="3588" y="5031"/>
                  <a:pt x="3498" y="5031"/>
                </a:cubicBezTo>
                <a:cubicBezTo>
                  <a:pt x="3156" y="5031"/>
                  <a:pt x="2797" y="4860"/>
                  <a:pt x="2702" y="4512"/>
                </a:cubicBezTo>
                <a:cubicBezTo>
                  <a:pt x="2565" y="4002"/>
                  <a:pt x="3039" y="3819"/>
                  <a:pt x="3450" y="3819"/>
                </a:cubicBezTo>
                <a:close/>
                <a:moveTo>
                  <a:pt x="8131" y="4112"/>
                </a:moveTo>
                <a:cubicBezTo>
                  <a:pt x="8175" y="4112"/>
                  <a:pt x="8219" y="4115"/>
                  <a:pt x="8263" y="4121"/>
                </a:cubicBezTo>
                <a:cubicBezTo>
                  <a:pt x="8127" y="4219"/>
                  <a:pt x="7986" y="4308"/>
                  <a:pt x="7852" y="4409"/>
                </a:cubicBezTo>
                <a:cubicBezTo>
                  <a:pt x="7778" y="4467"/>
                  <a:pt x="7846" y="4567"/>
                  <a:pt x="7921" y="4567"/>
                </a:cubicBezTo>
                <a:cubicBezTo>
                  <a:pt x="7928" y="4567"/>
                  <a:pt x="7934" y="4566"/>
                  <a:pt x="7941" y="4565"/>
                </a:cubicBezTo>
                <a:cubicBezTo>
                  <a:pt x="8193" y="4511"/>
                  <a:pt x="8414" y="4372"/>
                  <a:pt x="8600" y="4185"/>
                </a:cubicBezTo>
                <a:lnTo>
                  <a:pt x="8600" y="4185"/>
                </a:lnTo>
                <a:cubicBezTo>
                  <a:pt x="8585" y="4414"/>
                  <a:pt x="8330" y="4715"/>
                  <a:pt x="8225" y="4802"/>
                </a:cubicBezTo>
                <a:cubicBezTo>
                  <a:pt x="8076" y="4926"/>
                  <a:pt x="7845" y="5037"/>
                  <a:pt x="7631" y="5037"/>
                </a:cubicBezTo>
                <a:cubicBezTo>
                  <a:pt x="7576" y="5037"/>
                  <a:pt x="7522" y="5030"/>
                  <a:pt x="7471" y="5013"/>
                </a:cubicBezTo>
                <a:cubicBezTo>
                  <a:pt x="7104" y="4895"/>
                  <a:pt x="7355" y="4499"/>
                  <a:pt x="7549" y="4331"/>
                </a:cubicBezTo>
                <a:cubicBezTo>
                  <a:pt x="7719" y="4183"/>
                  <a:pt x="7919" y="4112"/>
                  <a:pt x="8131" y="4112"/>
                </a:cubicBezTo>
                <a:close/>
                <a:moveTo>
                  <a:pt x="6502" y="4835"/>
                </a:moveTo>
                <a:cubicBezTo>
                  <a:pt x="6368" y="5080"/>
                  <a:pt x="6195" y="5313"/>
                  <a:pt x="5993" y="5566"/>
                </a:cubicBezTo>
                <a:cubicBezTo>
                  <a:pt x="5935" y="5637"/>
                  <a:pt x="5982" y="5753"/>
                  <a:pt x="6065" y="5753"/>
                </a:cubicBezTo>
                <a:cubicBezTo>
                  <a:pt x="6082" y="5753"/>
                  <a:pt x="6102" y="5747"/>
                  <a:pt x="6123" y="5735"/>
                </a:cubicBezTo>
                <a:cubicBezTo>
                  <a:pt x="6298" y="5627"/>
                  <a:pt x="6447" y="5480"/>
                  <a:pt x="6569" y="5308"/>
                </a:cubicBezTo>
                <a:lnTo>
                  <a:pt x="6569" y="5308"/>
                </a:lnTo>
                <a:cubicBezTo>
                  <a:pt x="6587" y="5501"/>
                  <a:pt x="6569" y="5694"/>
                  <a:pt x="6466" y="5869"/>
                </a:cubicBezTo>
                <a:cubicBezTo>
                  <a:pt x="6361" y="6050"/>
                  <a:pt x="6161" y="6190"/>
                  <a:pt x="5961" y="6190"/>
                </a:cubicBezTo>
                <a:cubicBezTo>
                  <a:pt x="5865" y="6190"/>
                  <a:pt x="5770" y="6158"/>
                  <a:pt x="5684" y="6083"/>
                </a:cubicBezTo>
                <a:cubicBezTo>
                  <a:pt x="5383" y="5820"/>
                  <a:pt x="5643" y="5390"/>
                  <a:pt x="5866" y="5170"/>
                </a:cubicBezTo>
                <a:cubicBezTo>
                  <a:pt x="6041" y="4997"/>
                  <a:pt x="6262" y="4887"/>
                  <a:pt x="6502" y="4835"/>
                </a:cubicBezTo>
                <a:close/>
                <a:moveTo>
                  <a:pt x="2173" y="5980"/>
                </a:moveTo>
                <a:cubicBezTo>
                  <a:pt x="2284" y="5980"/>
                  <a:pt x="2399" y="5994"/>
                  <a:pt x="2509" y="6016"/>
                </a:cubicBezTo>
                <a:cubicBezTo>
                  <a:pt x="2347" y="6098"/>
                  <a:pt x="2192" y="6200"/>
                  <a:pt x="2084" y="6327"/>
                </a:cubicBezTo>
                <a:cubicBezTo>
                  <a:pt x="2037" y="6382"/>
                  <a:pt x="2070" y="6488"/>
                  <a:pt x="2144" y="6488"/>
                </a:cubicBezTo>
                <a:cubicBezTo>
                  <a:pt x="2153" y="6488"/>
                  <a:pt x="2163" y="6486"/>
                  <a:pt x="2174" y="6483"/>
                </a:cubicBezTo>
                <a:cubicBezTo>
                  <a:pt x="2370" y="6412"/>
                  <a:pt x="2539" y="6280"/>
                  <a:pt x="2724" y="6177"/>
                </a:cubicBezTo>
                <a:lnTo>
                  <a:pt x="2724" y="6177"/>
                </a:lnTo>
                <a:cubicBezTo>
                  <a:pt x="2717" y="6224"/>
                  <a:pt x="2702" y="6278"/>
                  <a:pt x="2701" y="6283"/>
                </a:cubicBezTo>
                <a:cubicBezTo>
                  <a:pt x="2678" y="6340"/>
                  <a:pt x="2625" y="6402"/>
                  <a:pt x="2591" y="6453"/>
                </a:cubicBezTo>
                <a:cubicBezTo>
                  <a:pt x="2490" y="6599"/>
                  <a:pt x="2378" y="6746"/>
                  <a:pt x="2225" y="6839"/>
                </a:cubicBezTo>
                <a:cubicBezTo>
                  <a:pt x="2129" y="6898"/>
                  <a:pt x="2018" y="6928"/>
                  <a:pt x="1913" y="6928"/>
                </a:cubicBezTo>
                <a:cubicBezTo>
                  <a:pt x="1673" y="6928"/>
                  <a:pt x="1460" y="6777"/>
                  <a:pt x="1506" y="6479"/>
                </a:cubicBezTo>
                <a:cubicBezTo>
                  <a:pt x="1567" y="6097"/>
                  <a:pt x="1855" y="5980"/>
                  <a:pt x="2173" y="5980"/>
                </a:cubicBezTo>
                <a:close/>
                <a:moveTo>
                  <a:pt x="4458" y="6200"/>
                </a:moveTo>
                <a:lnTo>
                  <a:pt x="4458" y="6200"/>
                </a:lnTo>
                <a:cubicBezTo>
                  <a:pt x="4450" y="6232"/>
                  <a:pt x="4439" y="6265"/>
                  <a:pt x="4427" y="6298"/>
                </a:cubicBezTo>
                <a:cubicBezTo>
                  <a:pt x="4314" y="6599"/>
                  <a:pt x="4100" y="6846"/>
                  <a:pt x="4000" y="7149"/>
                </a:cubicBezTo>
                <a:cubicBezTo>
                  <a:pt x="3979" y="7211"/>
                  <a:pt x="4031" y="7254"/>
                  <a:pt x="4084" y="7254"/>
                </a:cubicBezTo>
                <a:cubicBezTo>
                  <a:pt x="4105" y="7254"/>
                  <a:pt x="4126" y="7247"/>
                  <a:pt x="4142" y="7232"/>
                </a:cubicBezTo>
                <a:cubicBezTo>
                  <a:pt x="4336" y="7067"/>
                  <a:pt x="4499" y="6823"/>
                  <a:pt x="4607" y="6551"/>
                </a:cubicBezTo>
                <a:cubicBezTo>
                  <a:pt x="4642" y="6690"/>
                  <a:pt x="4661" y="6831"/>
                  <a:pt x="4648" y="6978"/>
                </a:cubicBezTo>
                <a:cubicBezTo>
                  <a:pt x="4621" y="7328"/>
                  <a:pt x="4345" y="7711"/>
                  <a:pt x="3973" y="7711"/>
                </a:cubicBezTo>
                <a:cubicBezTo>
                  <a:pt x="3920" y="7711"/>
                  <a:pt x="3866" y="7703"/>
                  <a:pt x="3810" y="7687"/>
                </a:cubicBezTo>
                <a:cubicBezTo>
                  <a:pt x="3329" y="7546"/>
                  <a:pt x="3485" y="6934"/>
                  <a:pt x="3728" y="6666"/>
                </a:cubicBezTo>
                <a:cubicBezTo>
                  <a:pt x="3922" y="6453"/>
                  <a:pt x="4198" y="6324"/>
                  <a:pt x="4458" y="6200"/>
                </a:cubicBezTo>
                <a:close/>
                <a:moveTo>
                  <a:pt x="1187" y="7893"/>
                </a:moveTo>
                <a:cubicBezTo>
                  <a:pt x="1334" y="7893"/>
                  <a:pt x="1483" y="7916"/>
                  <a:pt x="1619" y="7957"/>
                </a:cubicBezTo>
                <a:cubicBezTo>
                  <a:pt x="1424" y="8059"/>
                  <a:pt x="1210" y="8122"/>
                  <a:pt x="1032" y="8245"/>
                </a:cubicBezTo>
                <a:cubicBezTo>
                  <a:pt x="966" y="8291"/>
                  <a:pt x="987" y="8394"/>
                  <a:pt x="1072" y="8396"/>
                </a:cubicBezTo>
                <a:cubicBezTo>
                  <a:pt x="1077" y="8396"/>
                  <a:pt x="1082" y="8396"/>
                  <a:pt x="1087" y="8396"/>
                </a:cubicBezTo>
                <a:cubicBezTo>
                  <a:pt x="1248" y="8396"/>
                  <a:pt x="1423" y="8342"/>
                  <a:pt x="1596" y="8257"/>
                </a:cubicBezTo>
                <a:lnTo>
                  <a:pt x="1596" y="8257"/>
                </a:lnTo>
                <a:cubicBezTo>
                  <a:pt x="1508" y="8459"/>
                  <a:pt x="1369" y="8630"/>
                  <a:pt x="1179" y="8756"/>
                </a:cubicBezTo>
                <a:cubicBezTo>
                  <a:pt x="1053" y="8839"/>
                  <a:pt x="818" y="8936"/>
                  <a:pt x="624" y="8936"/>
                </a:cubicBezTo>
                <a:cubicBezTo>
                  <a:pt x="442" y="8936"/>
                  <a:pt x="297" y="8850"/>
                  <a:pt x="313" y="8589"/>
                </a:cubicBezTo>
                <a:cubicBezTo>
                  <a:pt x="347" y="8085"/>
                  <a:pt x="760" y="7893"/>
                  <a:pt x="1187" y="7893"/>
                </a:cubicBezTo>
                <a:close/>
                <a:moveTo>
                  <a:pt x="2985" y="8296"/>
                </a:moveTo>
                <a:lnTo>
                  <a:pt x="2985" y="8296"/>
                </a:lnTo>
                <a:cubicBezTo>
                  <a:pt x="3233" y="8302"/>
                  <a:pt x="3470" y="8419"/>
                  <a:pt x="3597" y="8644"/>
                </a:cubicBezTo>
                <a:cubicBezTo>
                  <a:pt x="3732" y="8880"/>
                  <a:pt x="3763" y="9470"/>
                  <a:pt x="3372" y="9470"/>
                </a:cubicBezTo>
                <a:cubicBezTo>
                  <a:pt x="3353" y="9470"/>
                  <a:pt x="3333" y="9469"/>
                  <a:pt x="3311" y="9466"/>
                </a:cubicBezTo>
                <a:cubicBezTo>
                  <a:pt x="3082" y="9436"/>
                  <a:pt x="2855" y="9104"/>
                  <a:pt x="2771" y="8921"/>
                </a:cubicBezTo>
                <a:cubicBezTo>
                  <a:pt x="2683" y="8729"/>
                  <a:pt x="2648" y="8536"/>
                  <a:pt x="2650" y="8337"/>
                </a:cubicBezTo>
                <a:lnTo>
                  <a:pt x="2650" y="8337"/>
                </a:lnTo>
                <a:cubicBezTo>
                  <a:pt x="2756" y="8541"/>
                  <a:pt x="2907" y="8710"/>
                  <a:pt x="3090" y="8793"/>
                </a:cubicBezTo>
                <a:cubicBezTo>
                  <a:pt x="3106" y="8800"/>
                  <a:pt x="3122" y="8803"/>
                  <a:pt x="3139" y="8803"/>
                </a:cubicBezTo>
                <a:cubicBezTo>
                  <a:pt x="3223" y="8803"/>
                  <a:pt x="3310" y="8721"/>
                  <a:pt x="3249" y="8635"/>
                </a:cubicBezTo>
                <a:cubicBezTo>
                  <a:pt x="3164" y="8512"/>
                  <a:pt x="3069" y="8407"/>
                  <a:pt x="2985" y="8296"/>
                </a:cubicBezTo>
                <a:close/>
                <a:moveTo>
                  <a:pt x="1761" y="9818"/>
                </a:moveTo>
                <a:cubicBezTo>
                  <a:pt x="1753" y="9832"/>
                  <a:pt x="1748" y="9845"/>
                  <a:pt x="1742" y="9857"/>
                </a:cubicBezTo>
                <a:cubicBezTo>
                  <a:pt x="1627" y="10055"/>
                  <a:pt x="1457" y="10202"/>
                  <a:pt x="1333" y="10389"/>
                </a:cubicBezTo>
                <a:cubicBezTo>
                  <a:pt x="1288" y="10455"/>
                  <a:pt x="1351" y="10523"/>
                  <a:pt x="1417" y="10523"/>
                </a:cubicBezTo>
                <a:cubicBezTo>
                  <a:pt x="1430" y="10523"/>
                  <a:pt x="1444" y="10520"/>
                  <a:pt x="1457" y="10513"/>
                </a:cubicBezTo>
                <a:cubicBezTo>
                  <a:pt x="1658" y="10415"/>
                  <a:pt x="1802" y="10240"/>
                  <a:pt x="1905" y="10034"/>
                </a:cubicBezTo>
                <a:lnTo>
                  <a:pt x="1905" y="10034"/>
                </a:lnTo>
                <a:cubicBezTo>
                  <a:pt x="1923" y="10274"/>
                  <a:pt x="1907" y="10518"/>
                  <a:pt x="1779" y="10729"/>
                </a:cubicBezTo>
                <a:cubicBezTo>
                  <a:pt x="1670" y="10910"/>
                  <a:pt x="1436" y="11055"/>
                  <a:pt x="1213" y="11055"/>
                </a:cubicBezTo>
                <a:cubicBezTo>
                  <a:pt x="1101" y="11055"/>
                  <a:pt x="993" y="11019"/>
                  <a:pt x="904" y="10934"/>
                </a:cubicBezTo>
                <a:cubicBezTo>
                  <a:pt x="662" y="10698"/>
                  <a:pt x="819" y="10300"/>
                  <a:pt x="1032" y="10111"/>
                </a:cubicBezTo>
                <a:cubicBezTo>
                  <a:pt x="1236" y="9931"/>
                  <a:pt x="1501" y="9870"/>
                  <a:pt x="1761" y="9818"/>
                </a:cubicBezTo>
                <a:close/>
                <a:moveTo>
                  <a:pt x="3546" y="10027"/>
                </a:moveTo>
                <a:cubicBezTo>
                  <a:pt x="3584" y="10027"/>
                  <a:pt x="3622" y="10029"/>
                  <a:pt x="3661" y="10034"/>
                </a:cubicBezTo>
                <a:cubicBezTo>
                  <a:pt x="4023" y="10076"/>
                  <a:pt x="4344" y="10348"/>
                  <a:pt x="4228" y="10737"/>
                </a:cubicBezTo>
                <a:cubicBezTo>
                  <a:pt x="4152" y="10985"/>
                  <a:pt x="3947" y="11149"/>
                  <a:pt x="3706" y="11149"/>
                </a:cubicBezTo>
                <a:cubicBezTo>
                  <a:pt x="3651" y="11149"/>
                  <a:pt x="3593" y="11140"/>
                  <a:pt x="3535" y="11122"/>
                </a:cubicBezTo>
                <a:cubicBezTo>
                  <a:pt x="3352" y="11061"/>
                  <a:pt x="3201" y="10912"/>
                  <a:pt x="3082" y="10770"/>
                </a:cubicBezTo>
                <a:cubicBezTo>
                  <a:pt x="3062" y="10747"/>
                  <a:pt x="2948" y="10575"/>
                  <a:pt x="2858" y="10435"/>
                </a:cubicBezTo>
                <a:lnTo>
                  <a:pt x="2858" y="10435"/>
                </a:lnTo>
                <a:cubicBezTo>
                  <a:pt x="3035" y="10524"/>
                  <a:pt x="3230" y="10577"/>
                  <a:pt x="3446" y="10577"/>
                </a:cubicBezTo>
                <a:cubicBezTo>
                  <a:pt x="3475" y="10577"/>
                  <a:pt x="3504" y="10576"/>
                  <a:pt x="3534" y="10574"/>
                </a:cubicBezTo>
                <a:cubicBezTo>
                  <a:pt x="3671" y="10566"/>
                  <a:pt x="3663" y="10381"/>
                  <a:pt x="3532" y="10364"/>
                </a:cubicBezTo>
                <a:cubicBezTo>
                  <a:pt x="3321" y="10340"/>
                  <a:pt x="3129" y="10268"/>
                  <a:pt x="2961" y="10166"/>
                </a:cubicBezTo>
                <a:cubicBezTo>
                  <a:pt x="3153" y="10093"/>
                  <a:pt x="3341" y="10027"/>
                  <a:pt x="3546" y="10027"/>
                </a:cubicBezTo>
                <a:close/>
                <a:moveTo>
                  <a:pt x="9032" y="1"/>
                </a:moveTo>
                <a:cubicBezTo>
                  <a:pt x="8888" y="1"/>
                  <a:pt x="8754" y="14"/>
                  <a:pt x="8639" y="40"/>
                </a:cubicBezTo>
                <a:cubicBezTo>
                  <a:pt x="7630" y="274"/>
                  <a:pt x="6924" y="1421"/>
                  <a:pt x="7571" y="2352"/>
                </a:cubicBezTo>
                <a:cubicBezTo>
                  <a:pt x="7847" y="2748"/>
                  <a:pt x="8250" y="2981"/>
                  <a:pt x="8702" y="3100"/>
                </a:cubicBezTo>
                <a:cubicBezTo>
                  <a:pt x="8340" y="3185"/>
                  <a:pt x="7981" y="3288"/>
                  <a:pt x="7630" y="3411"/>
                </a:cubicBezTo>
                <a:cubicBezTo>
                  <a:pt x="7551" y="3279"/>
                  <a:pt x="7265" y="3193"/>
                  <a:pt x="6946" y="3138"/>
                </a:cubicBezTo>
                <a:cubicBezTo>
                  <a:pt x="6627" y="2639"/>
                  <a:pt x="6078" y="2248"/>
                  <a:pt x="5469" y="2248"/>
                </a:cubicBezTo>
                <a:cubicBezTo>
                  <a:pt x="5453" y="2248"/>
                  <a:pt x="5437" y="2249"/>
                  <a:pt x="5420" y="2249"/>
                </a:cubicBezTo>
                <a:cubicBezTo>
                  <a:pt x="4957" y="2266"/>
                  <a:pt x="4509" y="2626"/>
                  <a:pt x="4704" y="3125"/>
                </a:cubicBezTo>
                <a:cubicBezTo>
                  <a:pt x="4881" y="3579"/>
                  <a:pt x="5407" y="3767"/>
                  <a:pt x="5869" y="3767"/>
                </a:cubicBezTo>
                <a:cubicBezTo>
                  <a:pt x="5927" y="3767"/>
                  <a:pt x="5985" y="3764"/>
                  <a:pt x="6041" y="3758"/>
                </a:cubicBezTo>
                <a:cubicBezTo>
                  <a:pt x="6227" y="3737"/>
                  <a:pt x="6738" y="3571"/>
                  <a:pt x="6757" y="3328"/>
                </a:cubicBezTo>
                <a:cubicBezTo>
                  <a:pt x="6767" y="3329"/>
                  <a:pt x="6777" y="3329"/>
                  <a:pt x="6790" y="3333"/>
                </a:cubicBezTo>
                <a:cubicBezTo>
                  <a:pt x="6814" y="3362"/>
                  <a:pt x="6845" y="3375"/>
                  <a:pt x="6877" y="3375"/>
                </a:cubicBezTo>
                <a:cubicBezTo>
                  <a:pt x="6902" y="3375"/>
                  <a:pt x="6926" y="3367"/>
                  <a:pt x="6947" y="3352"/>
                </a:cubicBezTo>
                <a:cubicBezTo>
                  <a:pt x="7126" y="3378"/>
                  <a:pt x="7348" y="3418"/>
                  <a:pt x="7464" y="3467"/>
                </a:cubicBezTo>
                <a:cubicBezTo>
                  <a:pt x="7450" y="3473"/>
                  <a:pt x="7437" y="3477"/>
                  <a:pt x="7422" y="3481"/>
                </a:cubicBezTo>
                <a:cubicBezTo>
                  <a:pt x="6759" y="3722"/>
                  <a:pt x="6123" y="4028"/>
                  <a:pt x="5519" y="4390"/>
                </a:cubicBezTo>
                <a:cubicBezTo>
                  <a:pt x="5294" y="4285"/>
                  <a:pt x="5008" y="4201"/>
                  <a:pt x="4712" y="4167"/>
                </a:cubicBezTo>
                <a:cubicBezTo>
                  <a:pt x="4477" y="3807"/>
                  <a:pt x="3900" y="3584"/>
                  <a:pt x="3385" y="3584"/>
                </a:cubicBezTo>
                <a:cubicBezTo>
                  <a:pt x="2816" y="3584"/>
                  <a:pt x="2323" y="3857"/>
                  <a:pt x="2455" y="4519"/>
                </a:cubicBezTo>
                <a:cubicBezTo>
                  <a:pt x="2559" y="5038"/>
                  <a:pt x="2979" y="5268"/>
                  <a:pt x="3426" y="5268"/>
                </a:cubicBezTo>
                <a:cubicBezTo>
                  <a:pt x="3957" y="5268"/>
                  <a:pt x="4526" y="4943"/>
                  <a:pt x="4643" y="4393"/>
                </a:cubicBezTo>
                <a:cubicBezTo>
                  <a:pt x="4880" y="4399"/>
                  <a:pt x="5114" y="4437"/>
                  <a:pt x="5344" y="4498"/>
                </a:cubicBezTo>
                <a:cubicBezTo>
                  <a:pt x="5033" y="4692"/>
                  <a:pt x="4730" y="4900"/>
                  <a:pt x="4437" y="5124"/>
                </a:cubicBezTo>
                <a:cubicBezTo>
                  <a:pt x="4432" y="5123"/>
                  <a:pt x="4426" y="5122"/>
                  <a:pt x="4421" y="5122"/>
                </a:cubicBezTo>
                <a:cubicBezTo>
                  <a:pt x="4387" y="5122"/>
                  <a:pt x="4357" y="5151"/>
                  <a:pt x="4360" y="5185"/>
                </a:cubicBezTo>
                <a:cubicBezTo>
                  <a:pt x="4282" y="5247"/>
                  <a:pt x="4205" y="5306"/>
                  <a:pt x="4126" y="5370"/>
                </a:cubicBezTo>
                <a:cubicBezTo>
                  <a:pt x="3943" y="5522"/>
                  <a:pt x="3751" y="5686"/>
                  <a:pt x="3563" y="5861"/>
                </a:cubicBezTo>
                <a:cubicBezTo>
                  <a:pt x="3460" y="5817"/>
                  <a:pt x="3353" y="5798"/>
                  <a:pt x="3244" y="5798"/>
                </a:cubicBezTo>
                <a:cubicBezTo>
                  <a:pt x="3114" y="5798"/>
                  <a:pt x="2983" y="5825"/>
                  <a:pt x="2858" y="5866"/>
                </a:cubicBezTo>
                <a:cubicBezTo>
                  <a:pt x="2651" y="5776"/>
                  <a:pt x="2409" y="5713"/>
                  <a:pt x="2173" y="5713"/>
                </a:cubicBezTo>
                <a:cubicBezTo>
                  <a:pt x="1932" y="5713"/>
                  <a:pt x="1698" y="5778"/>
                  <a:pt x="1516" y="5948"/>
                </a:cubicBezTo>
                <a:cubicBezTo>
                  <a:pt x="1234" y="6209"/>
                  <a:pt x="1125" y="6713"/>
                  <a:pt x="1419" y="7008"/>
                </a:cubicBezTo>
                <a:cubicBezTo>
                  <a:pt x="1552" y="7140"/>
                  <a:pt x="1707" y="7194"/>
                  <a:pt x="1865" y="7194"/>
                </a:cubicBezTo>
                <a:cubicBezTo>
                  <a:pt x="2177" y="7194"/>
                  <a:pt x="2500" y="6982"/>
                  <a:pt x="2684" y="6736"/>
                </a:cubicBezTo>
                <a:cubicBezTo>
                  <a:pt x="2794" y="6586"/>
                  <a:pt x="3015" y="6311"/>
                  <a:pt x="2936" y="6101"/>
                </a:cubicBezTo>
                <a:cubicBezTo>
                  <a:pt x="2933" y="6093"/>
                  <a:pt x="2930" y="6087"/>
                  <a:pt x="2925" y="6082"/>
                </a:cubicBezTo>
                <a:cubicBezTo>
                  <a:pt x="3093" y="6018"/>
                  <a:pt x="3260" y="5985"/>
                  <a:pt x="3439" y="5979"/>
                </a:cubicBezTo>
                <a:lnTo>
                  <a:pt x="3439" y="5979"/>
                </a:lnTo>
                <a:cubicBezTo>
                  <a:pt x="2982" y="6414"/>
                  <a:pt x="2549" y="6910"/>
                  <a:pt x="2262" y="7460"/>
                </a:cubicBezTo>
                <a:cubicBezTo>
                  <a:pt x="2121" y="7574"/>
                  <a:pt x="1989" y="7697"/>
                  <a:pt x="1842" y="7805"/>
                </a:cubicBezTo>
                <a:cubicBezTo>
                  <a:pt x="1629" y="7709"/>
                  <a:pt x="1395" y="7648"/>
                  <a:pt x="1163" y="7648"/>
                </a:cubicBezTo>
                <a:cubicBezTo>
                  <a:pt x="978" y="7648"/>
                  <a:pt x="793" y="7687"/>
                  <a:pt x="622" y="7777"/>
                </a:cubicBezTo>
                <a:cubicBezTo>
                  <a:pt x="266" y="7965"/>
                  <a:pt x="1" y="8391"/>
                  <a:pt x="94" y="8800"/>
                </a:cubicBezTo>
                <a:cubicBezTo>
                  <a:pt x="158" y="9076"/>
                  <a:pt x="374" y="9176"/>
                  <a:pt x="611" y="9176"/>
                </a:cubicBezTo>
                <a:cubicBezTo>
                  <a:pt x="748" y="9176"/>
                  <a:pt x="892" y="9142"/>
                  <a:pt x="1018" y="9089"/>
                </a:cubicBezTo>
                <a:cubicBezTo>
                  <a:pt x="1414" y="8926"/>
                  <a:pt x="1681" y="8569"/>
                  <a:pt x="1763" y="8155"/>
                </a:cubicBezTo>
                <a:cubicBezTo>
                  <a:pt x="1868" y="8090"/>
                  <a:pt x="1966" y="8016"/>
                  <a:pt x="2058" y="7936"/>
                </a:cubicBezTo>
                <a:lnTo>
                  <a:pt x="2058" y="7936"/>
                </a:lnTo>
                <a:cubicBezTo>
                  <a:pt x="1995" y="8127"/>
                  <a:pt x="1950" y="8324"/>
                  <a:pt x="1927" y="8525"/>
                </a:cubicBezTo>
                <a:cubicBezTo>
                  <a:pt x="1905" y="8738"/>
                  <a:pt x="1922" y="8962"/>
                  <a:pt x="1971" y="9178"/>
                </a:cubicBezTo>
                <a:cubicBezTo>
                  <a:pt x="1951" y="9315"/>
                  <a:pt x="1915" y="9446"/>
                  <a:pt x="1868" y="9572"/>
                </a:cubicBezTo>
                <a:cubicBezTo>
                  <a:pt x="1426" y="9618"/>
                  <a:pt x="919" y="9760"/>
                  <a:pt x="675" y="10161"/>
                </a:cubicBezTo>
                <a:cubicBezTo>
                  <a:pt x="482" y="10485"/>
                  <a:pt x="478" y="10945"/>
                  <a:pt x="817" y="11174"/>
                </a:cubicBezTo>
                <a:cubicBezTo>
                  <a:pt x="938" y="11257"/>
                  <a:pt x="1079" y="11294"/>
                  <a:pt x="1223" y="11294"/>
                </a:cubicBezTo>
                <a:cubicBezTo>
                  <a:pt x="1473" y="11294"/>
                  <a:pt x="1730" y="11181"/>
                  <a:pt x="1892" y="10999"/>
                </a:cubicBezTo>
                <a:cubicBezTo>
                  <a:pt x="2205" y="10651"/>
                  <a:pt x="2193" y="10124"/>
                  <a:pt x="2017" y="9715"/>
                </a:cubicBezTo>
                <a:cubicBezTo>
                  <a:pt x="2038" y="9641"/>
                  <a:pt x="2054" y="9564"/>
                  <a:pt x="2066" y="9490"/>
                </a:cubicBezTo>
                <a:cubicBezTo>
                  <a:pt x="2177" y="9772"/>
                  <a:pt x="2342" y="10027"/>
                  <a:pt x="2557" y="10219"/>
                </a:cubicBezTo>
                <a:cubicBezTo>
                  <a:pt x="2562" y="10225"/>
                  <a:pt x="2565" y="10233"/>
                  <a:pt x="2571" y="10238"/>
                </a:cubicBezTo>
                <a:cubicBezTo>
                  <a:pt x="2571" y="10489"/>
                  <a:pt x="2963" y="10991"/>
                  <a:pt x="3039" y="11070"/>
                </a:cubicBezTo>
                <a:cubicBezTo>
                  <a:pt x="3234" y="11264"/>
                  <a:pt x="3488" y="11386"/>
                  <a:pt x="3736" y="11386"/>
                </a:cubicBezTo>
                <a:cubicBezTo>
                  <a:pt x="3936" y="11386"/>
                  <a:pt x="4132" y="11306"/>
                  <a:pt x="4288" y="11122"/>
                </a:cubicBezTo>
                <a:cubicBezTo>
                  <a:pt x="4573" y="10783"/>
                  <a:pt x="4568" y="10279"/>
                  <a:pt x="4216" y="9994"/>
                </a:cubicBezTo>
                <a:cubicBezTo>
                  <a:pt x="4022" y="9838"/>
                  <a:pt x="3786" y="9774"/>
                  <a:pt x="3543" y="9774"/>
                </a:cubicBezTo>
                <a:cubicBezTo>
                  <a:pt x="3264" y="9774"/>
                  <a:pt x="2975" y="9859"/>
                  <a:pt x="2732" y="9986"/>
                </a:cubicBezTo>
                <a:cubicBezTo>
                  <a:pt x="2522" y="9796"/>
                  <a:pt x="2367" y="9544"/>
                  <a:pt x="2277" y="9261"/>
                </a:cubicBezTo>
                <a:cubicBezTo>
                  <a:pt x="2112" y="8734"/>
                  <a:pt x="2234" y="8189"/>
                  <a:pt x="2472" y="7705"/>
                </a:cubicBezTo>
                <a:cubicBezTo>
                  <a:pt x="2481" y="7838"/>
                  <a:pt x="2508" y="7972"/>
                  <a:pt x="2552" y="8099"/>
                </a:cubicBezTo>
                <a:cubicBezTo>
                  <a:pt x="2391" y="8482"/>
                  <a:pt x="2457" y="8931"/>
                  <a:pt x="2694" y="9268"/>
                </a:cubicBezTo>
                <a:cubicBezTo>
                  <a:pt x="2843" y="9482"/>
                  <a:pt x="3123" y="9724"/>
                  <a:pt x="3400" y="9724"/>
                </a:cubicBezTo>
                <a:cubicBezTo>
                  <a:pt x="3488" y="9724"/>
                  <a:pt x="3576" y="9699"/>
                  <a:pt x="3660" y="9641"/>
                </a:cubicBezTo>
                <a:cubicBezTo>
                  <a:pt x="3995" y="9404"/>
                  <a:pt x="4013" y="8885"/>
                  <a:pt x="3840" y="8548"/>
                </a:cubicBezTo>
                <a:cubicBezTo>
                  <a:pt x="3667" y="8218"/>
                  <a:pt x="3337" y="8045"/>
                  <a:pt x="2986" y="8045"/>
                </a:cubicBezTo>
                <a:cubicBezTo>
                  <a:pt x="2937" y="8045"/>
                  <a:pt x="2888" y="8048"/>
                  <a:pt x="2838" y="8055"/>
                </a:cubicBezTo>
                <a:cubicBezTo>
                  <a:pt x="2815" y="8013"/>
                  <a:pt x="2794" y="7965"/>
                  <a:pt x="2778" y="7916"/>
                </a:cubicBezTo>
                <a:cubicBezTo>
                  <a:pt x="2711" y="7715"/>
                  <a:pt x="2702" y="7515"/>
                  <a:pt x="2699" y="7312"/>
                </a:cubicBezTo>
                <a:cubicBezTo>
                  <a:pt x="3152" y="6607"/>
                  <a:pt x="3792" y="5987"/>
                  <a:pt x="4470" y="5462"/>
                </a:cubicBezTo>
                <a:cubicBezTo>
                  <a:pt x="4524" y="5637"/>
                  <a:pt x="4534" y="5813"/>
                  <a:pt x="4504" y="5995"/>
                </a:cubicBezTo>
                <a:cubicBezTo>
                  <a:pt x="4494" y="6003"/>
                  <a:pt x="4484" y="6013"/>
                  <a:pt x="4478" y="6026"/>
                </a:cubicBezTo>
                <a:cubicBezTo>
                  <a:pt x="4473" y="6025"/>
                  <a:pt x="4468" y="6025"/>
                  <a:pt x="4463" y="6025"/>
                </a:cubicBezTo>
                <a:cubicBezTo>
                  <a:pt x="4456" y="6025"/>
                  <a:pt x="4449" y="6026"/>
                  <a:pt x="4442" y="6028"/>
                </a:cubicBezTo>
                <a:cubicBezTo>
                  <a:pt x="4005" y="6206"/>
                  <a:pt x="3511" y="6425"/>
                  <a:pt x="3331" y="6900"/>
                </a:cubicBezTo>
                <a:cubicBezTo>
                  <a:pt x="3193" y="7262"/>
                  <a:pt x="3280" y="7712"/>
                  <a:pt x="3660" y="7879"/>
                </a:cubicBezTo>
                <a:cubicBezTo>
                  <a:pt x="3755" y="7921"/>
                  <a:pt x="3855" y="7940"/>
                  <a:pt x="3955" y="7940"/>
                </a:cubicBezTo>
                <a:cubicBezTo>
                  <a:pt x="4281" y="7940"/>
                  <a:pt x="4610" y="7738"/>
                  <a:pt x="4769" y="7456"/>
                </a:cubicBezTo>
                <a:cubicBezTo>
                  <a:pt x="5002" y="7039"/>
                  <a:pt x="4910" y="6517"/>
                  <a:pt x="4730" y="6095"/>
                </a:cubicBezTo>
                <a:cubicBezTo>
                  <a:pt x="4764" y="5833"/>
                  <a:pt x="4736" y="5570"/>
                  <a:pt x="4617" y="5349"/>
                </a:cubicBezTo>
                <a:cubicBezTo>
                  <a:pt x="4787" y="5223"/>
                  <a:pt x="4957" y="5102"/>
                  <a:pt x="5126" y="4985"/>
                </a:cubicBezTo>
                <a:cubicBezTo>
                  <a:pt x="5646" y="4633"/>
                  <a:pt x="6196" y="4326"/>
                  <a:pt x="6767" y="4066"/>
                </a:cubicBezTo>
                <a:lnTo>
                  <a:pt x="6767" y="4066"/>
                </a:lnTo>
                <a:cubicBezTo>
                  <a:pt x="6728" y="4285"/>
                  <a:pt x="6667" y="4480"/>
                  <a:pt x="6582" y="4661"/>
                </a:cubicBezTo>
                <a:cubicBezTo>
                  <a:pt x="6163" y="4687"/>
                  <a:pt x="5776" y="4889"/>
                  <a:pt x="5524" y="5234"/>
                </a:cubicBezTo>
                <a:cubicBezTo>
                  <a:pt x="5294" y="5547"/>
                  <a:pt x="5195" y="5995"/>
                  <a:pt x="5532" y="6272"/>
                </a:cubicBezTo>
                <a:cubicBezTo>
                  <a:pt x="5662" y="6378"/>
                  <a:pt x="5814" y="6426"/>
                  <a:pt x="5967" y="6426"/>
                </a:cubicBezTo>
                <a:cubicBezTo>
                  <a:pt x="6167" y="6426"/>
                  <a:pt x="6368" y="6343"/>
                  <a:pt x="6520" y="6196"/>
                </a:cubicBezTo>
                <a:cubicBezTo>
                  <a:pt x="6851" y="5874"/>
                  <a:pt x="6880" y="5386"/>
                  <a:pt x="6766" y="4961"/>
                </a:cubicBezTo>
                <a:cubicBezTo>
                  <a:pt x="6908" y="4647"/>
                  <a:pt x="6982" y="4298"/>
                  <a:pt x="6980" y="3974"/>
                </a:cubicBezTo>
                <a:cubicBezTo>
                  <a:pt x="7332" y="3823"/>
                  <a:pt x="7690" y="3688"/>
                  <a:pt x="8055" y="3573"/>
                </a:cubicBezTo>
                <a:cubicBezTo>
                  <a:pt x="8338" y="3485"/>
                  <a:pt x="8625" y="3409"/>
                  <a:pt x="8911" y="3342"/>
                </a:cubicBezTo>
                <a:lnTo>
                  <a:pt x="8911" y="3342"/>
                </a:lnTo>
                <a:cubicBezTo>
                  <a:pt x="8816" y="3532"/>
                  <a:pt x="8698" y="3709"/>
                  <a:pt x="8549" y="3869"/>
                </a:cubicBezTo>
                <a:lnTo>
                  <a:pt x="8538" y="3881"/>
                </a:lnTo>
                <a:lnTo>
                  <a:pt x="8536" y="3881"/>
                </a:lnTo>
                <a:cubicBezTo>
                  <a:pt x="8530" y="3878"/>
                  <a:pt x="8524" y="3877"/>
                  <a:pt x="8518" y="3877"/>
                </a:cubicBezTo>
                <a:cubicBezTo>
                  <a:pt x="8486" y="3877"/>
                  <a:pt x="8465" y="3914"/>
                  <a:pt x="8472" y="3946"/>
                </a:cubicBezTo>
                <a:cubicBezTo>
                  <a:pt x="8468" y="3949"/>
                  <a:pt x="8463" y="3956"/>
                  <a:pt x="8456" y="3959"/>
                </a:cubicBezTo>
                <a:cubicBezTo>
                  <a:pt x="8445" y="3940"/>
                  <a:pt x="8422" y="3922"/>
                  <a:pt x="8391" y="3913"/>
                </a:cubicBezTo>
                <a:cubicBezTo>
                  <a:pt x="8302" y="3888"/>
                  <a:pt x="8211" y="3876"/>
                  <a:pt x="8121" y="3876"/>
                </a:cubicBezTo>
                <a:cubicBezTo>
                  <a:pt x="7790" y="3876"/>
                  <a:pt x="7467" y="4039"/>
                  <a:pt x="7258" y="4303"/>
                </a:cubicBezTo>
                <a:cubicBezTo>
                  <a:pt x="6998" y="4630"/>
                  <a:pt x="6908" y="5124"/>
                  <a:pt x="7407" y="5242"/>
                </a:cubicBezTo>
                <a:cubicBezTo>
                  <a:pt x="7478" y="5259"/>
                  <a:pt x="7551" y="5267"/>
                  <a:pt x="7623" y="5267"/>
                </a:cubicBezTo>
                <a:cubicBezTo>
                  <a:pt x="7967" y="5267"/>
                  <a:pt x="8316" y="5089"/>
                  <a:pt x="8526" y="4830"/>
                </a:cubicBezTo>
                <a:cubicBezTo>
                  <a:pt x="8675" y="4647"/>
                  <a:pt x="8828" y="4277"/>
                  <a:pt x="8716" y="4046"/>
                </a:cubicBezTo>
                <a:cubicBezTo>
                  <a:pt x="8898" y="3825"/>
                  <a:pt x="9037" y="3558"/>
                  <a:pt x="9125" y="3295"/>
                </a:cubicBezTo>
                <a:cubicBezTo>
                  <a:pt x="9264" y="3267"/>
                  <a:pt x="9402" y="3238"/>
                  <a:pt x="9541" y="3213"/>
                </a:cubicBezTo>
                <a:cubicBezTo>
                  <a:pt x="9591" y="3215"/>
                  <a:pt x="9641" y="3215"/>
                  <a:pt x="9692" y="3215"/>
                </a:cubicBezTo>
                <a:cubicBezTo>
                  <a:pt x="10062" y="3215"/>
                  <a:pt x="10428" y="3175"/>
                  <a:pt x="10754" y="3121"/>
                </a:cubicBezTo>
                <a:cubicBezTo>
                  <a:pt x="11986" y="2919"/>
                  <a:pt x="13107" y="2343"/>
                  <a:pt x="14069" y="1560"/>
                </a:cubicBezTo>
                <a:cubicBezTo>
                  <a:pt x="14135" y="1514"/>
                  <a:pt x="14078" y="1419"/>
                  <a:pt x="14012" y="1419"/>
                </a:cubicBezTo>
                <a:cubicBezTo>
                  <a:pt x="13999" y="1419"/>
                  <a:pt x="13985" y="1422"/>
                  <a:pt x="13972" y="1431"/>
                </a:cubicBezTo>
                <a:cubicBezTo>
                  <a:pt x="12747" y="2271"/>
                  <a:pt x="11301" y="2873"/>
                  <a:pt x="9802" y="2873"/>
                </a:cubicBezTo>
                <a:cubicBezTo>
                  <a:pt x="9713" y="2873"/>
                  <a:pt x="9624" y="2870"/>
                  <a:pt x="9534" y="2866"/>
                </a:cubicBezTo>
                <a:cubicBezTo>
                  <a:pt x="8626" y="2820"/>
                  <a:pt x="7221" y="2271"/>
                  <a:pt x="7775" y="1096"/>
                </a:cubicBezTo>
                <a:cubicBezTo>
                  <a:pt x="7996" y="629"/>
                  <a:pt x="8459" y="376"/>
                  <a:pt x="8962" y="331"/>
                </a:cubicBezTo>
                <a:cubicBezTo>
                  <a:pt x="9009" y="327"/>
                  <a:pt x="9059" y="325"/>
                  <a:pt x="9111" y="325"/>
                </a:cubicBezTo>
                <a:cubicBezTo>
                  <a:pt x="9637" y="325"/>
                  <a:pt x="10365" y="545"/>
                  <a:pt x="10209" y="1197"/>
                </a:cubicBezTo>
                <a:cubicBezTo>
                  <a:pt x="10186" y="1289"/>
                  <a:pt x="10270" y="1364"/>
                  <a:pt x="10349" y="1364"/>
                </a:cubicBezTo>
                <a:cubicBezTo>
                  <a:pt x="10389" y="1364"/>
                  <a:pt x="10428" y="1344"/>
                  <a:pt x="10451" y="1297"/>
                </a:cubicBezTo>
                <a:cubicBezTo>
                  <a:pt x="10884" y="400"/>
                  <a:pt x="9819" y="1"/>
                  <a:pt x="903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9"/>
          <p:cNvSpPr/>
          <p:nvPr/>
        </p:nvSpPr>
        <p:spPr>
          <a:xfrm>
            <a:off x="2761792" y="4964853"/>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9"/>
          <p:cNvSpPr/>
          <p:nvPr/>
        </p:nvSpPr>
        <p:spPr>
          <a:xfrm>
            <a:off x="2623784" y="48243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9"/>
          <p:cNvSpPr txBox="1">
            <a:spLocks noGrp="1"/>
          </p:cNvSpPr>
          <p:nvPr>
            <p:ph type="title"/>
          </p:nvPr>
        </p:nvSpPr>
        <p:spPr>
          <a:xfrm>
            <a:off x="2761800" y="1343933"/>
            <a:ext cx="6668400" cy="3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6" name="Google Shape;126;p9"/>
          <p:cNvSpPr txBox="1">
            <a:spLocks noGrp="1"/>
          </p:cNvSpPr>
          <p:nvPr>
            <p:ph type="subTitle" idx="1"/>
          </p:nvPr>
        </p:nvSpPr>
        <p:spPr>
          <a:xfrm>
            <a:off x="3163267" y="4852767"/>
            <a:ext cx="58136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8" name="Google Shape;128;p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9" name="Google Shape;129;p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723205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0"/>
        <p:cNvGrpSpPr/>
        <p:nvPr/>
      </p:nvGrpSpPr>
      <p:grpSpPr>
        <a:xfrm>
          <a:off x="0" y="0"/>
          <a:ext cx="0" cy="0"/>
          <a:chOff x="0" y="0"/>
          <a:chExt cx="0" cy="0"/>
        </a:xfrm>
      </p:grpSpPr>
      <p:sp>
        <p:nvSpPr>
          <p:cNvPr id="131" name="Google Shape;131;p10"/>
          <p:cNvSpPr/>
          <p:nvPr/>
        </p:nvSpPr>
        <p:spPr>
          <a:xfrm>
            <a:off x="544333" y="2324051"/>
            <a:ext cx="50572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0"/>
          <p:cNvSpPr/>
          <p:nvPr/>
        </p:nvSpPr>
        <p:spPr>
          <a:xfrm>
            <a:off x="402067" y="2205151"/>
            <a:ext cx="50572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0"/>
          <p:cNvSpPr txBox="1">
            <a:spLocks noGrp="1"/>
          </p:cNvSpPr>
          <p:nvPr>
            <p:ph type="title"/>
          </p:nvPr>
        </p:nvSpPr>
        <p:spPr>
          <a:xfrm>
            <a:off x="960000" y="2546400"/>
            <a:ext cx="4213200" cy="17652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10"/>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5" name="Google Shape;135;p10"/>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6" name="Google Shape;136;p10"/>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7" name="Google Shape;137;p10"/>
          <p:cNvSpPr/>
          <p:nvPr/>
        </p:nvSpPr>
        <p:spPr>
          <a:xfrm>
            <a:off x="-422809" y="53896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10"/>
          <p:cNvSpPr/>
          <p:nvPr/>
        </p:nvSpPr>
        <p:spPr>
          <a:xfrm>
            <a:off x="959991" y="538346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61418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0"/>
        <p:cNvGrpSpPr/>
        <p:nvPr/>
      </p:nvGrpSpPr>
      <p:grpSpPr>
        <a:xfrm>
          <a:off x="0" y="0"/>
          <a:ext cx="0" cy="0"/>
          <a:chOff x="0" y="0"/>
          <a:chExt cx="0" cy="0"/>
        </a:xfrm>
      </p:grpSpPr>
    </p:spTree>
    <p:extLst>
      <p:ext uri="{BB962C8B-B14F-4D97-AF65-F5344CB8AC3E}">
        <p14:creationId xmlns:p14="http://schemas.microsoft.com/office/powerpoint/2010/main" val="38946935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1"/>
        <p:cNvGrpSpPr/>
        <p:nvPr/>
      </p:nvGrpSpPr>
      <p:grpSpPr>
        <a:xfrm>
          <a:off x="0" y="0"/>
          <a:ext cx="0" cy="0"/>
          <a:chOff x="0" y="0"/>
          <a:chExt cx="0" cy="0"/>
        </a:xfrm>
      </p:grpSpPr>
      <p:sp>
        <p:nvSpPr>
          <p:cNvPr id="152" name="Google Shape;152;p13"/>
          <p:cNvSpPr/>
          <p:nvPr/>
        </p:nvSpPr>
        <p:spPr>
          <a:xfrm>
            <a:off x="-861993" y="49753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3"/>
          <p:cNvSpPr/>
          <p:nvPr/>
        </p:nvSpPr>
        <p:spPr>
          <a:xfrm>
            <a:off x="7803602" y="-156919"/>
            <a:ext cx="3324932" cy="123163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3"/>
          <p:cNvSpPr/>
          <p:nvPr/>
        </p:nvSpPr>
        <p:spPr>
          <a:xfrm>
            <a:off x="1105082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3"/>
          <p:cNvSpPr/>
          <p:nvPr/>
        </p:nvSpPr>
        <p:spPr>
          <a:xfrm>
            <a:off x="2821492" y="4425471"/>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1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46304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48280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28688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61"/>
        <p:cNvGrpSpPr/>
        <p:nvPr/>
      </p:nvGrpSpPr>
      <p:grpSpPr>
        <a:xfrm>
          <a:off x="0" y="0"/>
          <a:ext cx="0" cy="0"/>
          <a:chOff x="0" y="0"/>
          <a:chExt cx="0" cy="0"/>
        </a:xfrm>
      </p:grpSpPr>
      <p:sp>
        <p:nvSpPr>
          <p:cNvPr id="162" name="Google Shape;162;p14"/>
          <p:cNvSpPr/>
          <p:nvPr/>
        </p:nvSpPr>
        <p:spPr>
          <a:xfrm>
            <a:off x="88307" y="6098628"/>
            <a:ext cx="625344" cy="675379"/>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4"/>
          <p:cNvSpPr/>
          <p:nvPr/>
        </p:nvSpPr>
        <p:spPr>
          <a:xfrm>
            <a:off x="1993709" y="-798787"/>
            <a:ext cx="5311243" cy="252226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4"/>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14"/>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14"/>
          <p:cNvSpPr/>
          <p:nvPr/>
        </p:nvSpPr>
        <p:spPr>
          <a:xfrm>
            <a:off x="11880204" y="5961423"/>
            <a:ext cx="473657" cy="353139"/>
          </a:xfrm>
          <a:custGeom>
            <a:avLst/>
            <a:gdLst/>
            <a:ahLst/>
            <a:cxnLst/>
            <a:rect l="l" t="t" r="r" b="b"/>
            <a:pathLst>
              <a:path w="12215" h="9107" extrusionOk="0">
                <a:moveTo>
                  <a:pt x="949" y="340"/>
                </a:moveTo>
                <a:cubicBezTo>
                  <a:pt x="1925" y="630"/>
                  <a:pt x="2898" y="916"/>
                  <a:pt x="3820" y="1363"/>
                </a:cubicBezTo>
                <a:cubicBezTo>
                  <a:pt x="4334" y="1611"/>
                  <a:pt x="4825" y="1904"/>
                  <a:pt x="5270" y="2258"/>
                </a:cubicBezTo>
                <a:cubicBezTo>
                  <a:pt x="5505" y="2444"/>
                  <a:pt x="5734" y="2646"/>
                  <a:pt x="5934" y="2868"/>
                </a:cubicBezTo>
                <a:cubicBezTo>
                  <a:pt x="6067" y="3016"/>
                  <a:pt x="6230" y="3194"/>
                  <a:pt x="6309" y="3377"/>
                </a:cubicBezTo>
                <a:cubicBezTo>
                  <a:pt x="6345" y="3428"/>
                  <a:pt x="6366" y="3484"/>
                  <a:pt x="6374" y="3541"/>
                </a:cubicBezTo>
                <a:cubicBezTo>
                  <a:pt x="5890" y="3133"/>
                  <a:pt x="5368" y="2770"/>
                  <a:pt x="4829" y="2510"/>
                </a:cubicBezTo>
                <a:cubicBezTo>
                  <a:pt x="4821" y="2506"/>
                  <a:pt x="4812" y="2504"/>
                  <a:pt x="4803" y="2504"/>
                </a:cubicBezTo>
                <a:cubicBezTo>
                  <a:pt x="4750" y="2504"/>
                  <a:pt x="4699" y="2571"/>
                  <a:pt x="4753" y="2613"/>
                </a:cubicBezTo>
                <a:cubicBezTo>
                  <a:pt x="5289" y="3043"/>
                  <a:pt x="5851" y="3443"/>
                  <a:pt x="6405" y="3857"/>
                </a:cubicBezTo>
                <a:cubicBezTo>
                  <a:pt x="6408" y="3925"/>
                  <a:pt x="6375" y="3959"/>
                  <a:pt x="6306" y="3959"/>
                </a:cubicBezTo>
                <a:cubicBezTo>
                  <a:pt x="6276" y="3959"/>
                  <a:pt x="6238" y="3952"/>
                  <a:pt x="6193" y="3938"/>
                </a:cubicBezTo>
                <a:cubicBezTo>
                  <a:pt x="6134" y="3952"/>
                  <a:pt x="6074" y="3958"/>
                  <a:pt x="6011" y="3958"/>
                </a:cubicBezTo>
                <a:cubicBezTo>
                  <a:pt x="5462" y="3958"/>
                  <a:pt x="4761" y="3489"/>
                  <a:pt x="4378" y="3212"/>
                </a:cubicBezTo>
                <a:cubicBezTo>
                  <a:pt x="3879" y="2850"/>
                  <a:pt x="3453" y="2403"/>
                  <a:pt x="3021" y="1967"/>
                </a:cubicBezTo>
                <a:cubicBezTo>
                  <a:pt x="2408" y="1341"/>
                  <a:pt x="1758" y="700"/>
                  <a:pt x="949" y="340"/>
                </a:cubicBezTo>
                <a:close/>
                <a:moveTo>
                  <a:pt x="5902" y="7074"/>
                </a:moveTo>
                <a:cubicBezTo>
                  <a:pt x="6224" y="7074"/>
                  <a:pt x="6547" y="7095"/>
                  <a:pt x="6867" y="7121"/>
                </a:cubicBezTo>
                <a:cubicBezTo>
                  <a:pt x="6454" y="7411"/>
                  <a:pt x="6040" y="7702"/>
                  <a:pt x="5630" y="7994"/>
                </a:cubicBezTo>
                <a:cubicBezTo>
                  <a:pt x="5194" y="8304"/>
                  <a:pt x="4749" y="8686"/>
                  <a:pt x="4226" y="8840"/>
                </a:cubicBezTo>
                <a:cubicBezTo>
                  <a:pt x="4055" y="8889"/>
                  <a:pt x="3884" y="8913"/>
                  <a:pt x="3716" y="8913"/>
                </a:cubicBezTo>
                <a:cubicBezTo>
                  <a:pt x="3176" y="8913"/>
                  <a:pt x="2669" y="8671"/>
                  <a:pt x="2295" y="8285"/>
                </a:cubicBezTo>
                <a:lnTo>
                  <a:pt x="2295" y="8285"/>
                </a:lnTo>
                <a:cubicBezTo>
                  <a:pt x="2541" y="8402"/>
                  <a:pt x="2810" y="8466"/>
                  <a:pt x="3077" y="8466"/>
                </a:cubicBezTo>
                <a:cubicBezTo>
                  <a:pt x="3498" y="8466"/>
                  <a:pt x="3915" y="8309"/>
                  <a:pt x="4232" y="7959"/>
                </a:cubicBezTo>
                <a:cubicBezTo>
                  <a:pt x="4264" y="7925"/>
                  <a:pt x="4236" y="7869"/>
                  <a:pt x="4197" y="7869"/>
                </a:cubicBezTo>
                <a:cubicBezTo>
                  <a:pt x="4189" y="7869"/>
                  <a:pt x="4180" y="7871"/>
                  <a:pt x="4172" y="7877"/>
                </a:cubicBezTo>
                <a:cubicBezTo>
                  <a:pt x="3838" y="8120"/>
                  <a:pt x="3485" y="8226"/>
                  <a:pt x="3148" y="8226"/>
                </a:cubicBezTo>
                <a:cubicBezTo>
                  <a:pt x="2854" y="8226"/>
                  <a:pt x="2571" y="8145"/>
                  <a:pt x="2324" y="8000"/>
                </a:cubicBezTo>
                <a:lnTo>
                  <a:pt x="2324" y="8000"/>
                </a:lnTo>
                <a:cubicBezTo>
                  <a:pt x="2443" y="8040"/>
                  <a:pt x="2558" y="8057"/>
                  <a:pt x="2669" y="8057"/>
                </a:cubicBezTo>
                <a:cubicBezTo>
                  <a:pt x="3149" y="8057"/>
                  <a:pt x="3565" y="7732"/>
                  <a:pt x="4016" y="7486"/>
                </a:cubicBezTo>
                <a:cubicBezTo>
                  <a:pt x="4607" y="7163"/>
                  <a:pt x="5251" y="7074"/>
                  <a:pt x="5902" y="7074"/>
                </a:cubicBezTo>
                <a:close/>
                <a:moveTo>
                  <a:pt x="479" y="1"/>
                </a:moveTo>
                <a:cubicBezTo>
                  <a:pt x="378" y="1"/>
                  <a:pt x="345" y="156"/>
                  <a:pt x="454" y="188"/>
                </a:cubicBezTo>
                <a:cubicBezTo>
                  <a:pt x="477" y="194"/>
                  <a:pt x="499" y="203"/>
                  <a:pt x="522" y="209"/>
                </a:cubicBezTo>
                <a:cubicBezTo>
                  <a:pt x="504" y="232"/>
                  <a:pt x="501" y="266"/>
                  <a:pt x="532" y="281"/>
                </a:cubicBezTo>
                <a:cubicBezTo>
                  <a:pt x="1954" y="903"/>
                  <a:pt x="2786" y="2183"/>
                  <a:pt x="3949" y="3145"/>
                </a:cubicBezTo>
                <a:cubicBezTo>
                  <a:pt x="4440" y="3551"/>
                  <a:pt x="4998" y="3909"/>
                  <a:pt x="5621" y="4066"/>
                </a:cubicBezTo>
                <a:cubicBezTo>
                  <a:pt x="5778" y="4106"/>
                  <a:pt x="6022" y="4173"/>
                  <a:pt x="6239" y="4173"/>
                </a:cubicBezTo>
                <a:cubicBezTo>
                  <a:pt x="6400" y="4173"/>
                  <a:pt x="6546" y="4136"/>
                  <a:pt x="6631" y="4025"/>
                </a:cubicBezTo>
                <a:cubicBezTo>
                  <a:pt x="6836" y="4179"/>
                  <a:pt x="7037" y="4336"/>
                  <a:pt x="7235" y="4498"/>
                </a:cubicBezTo>
                <a:cubicBezTo>
                  <a:pt x="7076" y="4467"/>
                  <a:pt x="6916" y="4434"/>
                  <a:pt x="6754" y="4393"/>
                </a:cubicBezTo>
                <a:cubicBezTo>
                  <a:pt x="5946" y="4198"/>
                  <a:pt x="5058" y="3969"/>
                  <a:pt x="4197" y="3969"/>
                </a:cubicBezTo>
                <a:cubicBezTo>
                  <a:pt x="3556" y="3969"/>
                  <a:pt x="2931" y="4096"/>
                  <a:pt x="2365" y="4459"/>
                </a:cubicBezTo>
                <a:cubicBezTo>
                  <a:pt x="2183" y="4577"/>
                  <a:pt x="2020" y="4716"/>
                  <a:pt x="1874" y="4871"/>
                </a:cubicBezTo>
                <a:cubicBezTo>
                  <a:pt x="1750" y="4913"/>
                  <a:pt x="1622" y="4936"/>
                  <a:pt x="1492" y="4936"/>
                </a:cubicBezTo>
                <a:cubicBezTo>
                  <a:pt x="1330" y="4936"/>
                  <a:pt x="1166" y="4899"/>
                  <a:pt x="1005" y="4816"/>
                </a:cubicBezTo>
                <a:cubicBezTo>
                  <a:pt x="745" y="4678"/>
                  <a:pt x="517" y="4431"/>
                  <a:pt x="490" y="4130"/>
                </a:cubicBezTo>
                <a:cubicBezTo>
                  <a:pt x="464" y="3859"/>
                  <a:pt x="711" y="3707"/>
                  <a:pt x="955" y="3707"/>
                </a:cubicBezTo>
                <a:cubicBezTo>
                  <a:pt x="1090" y="3707"/>
                  <a:pt x="1225" y="3754"/>
                  <a:pt x="1313" y="3853"/>
                </a:cubicBezTo>
                <a:cubicBezTo>
                  <a:pt x="1473" y="4037"/>
                  <a:pt x="1521" y="4274"/>
                  <a:pt x="1535" y="4505"/>
                </a:cubicBezTo>
                <a:cubicBezTo>
                  <a:pt x="1537" y="4552"/>
                  <a:pt x="1582" y="4583"/>
                  <a:pt x="1623" y="4583"/>
                </a:cubicBezTo>
                <a:cubicBezTo>
                  <a:pt x="1654" y="4583"/>
                  <a:pt x="1684" y="4565"/>
                  <a:pt x="1691" y="4524"/>
                </a:cubicBezTo>
                <a:cubicBezTo>
                  <a:pt x="1778" y="4045"/>
                  <a:pt x="1455" y="3506"/>
                  <a:pt x="954" y="3416"/>
                </a:cubicBezTo>
                <a:cubicBezTo>
                  <a:pt x="912" y="3409"/>
                  <a:pt x="871" y="3405"/>
                  <a:pt x="831" y="3405"/>
                </a:cubicBezTo>
                <a:cubicBezTo>
                  <a:pt x="437" y="3405"/>
                  <a:pt x="215" y="3781"/>
                  <a:pt x="267" y="4171"/>
                </a:cubicBezTo>
                <a:cubicBezTo>
                  <a:pt x="334" y="4683"/>
                  <a:pt x="815" y="5069"/>
                  <a:pt x="1308" y="5135"/>
                </a:cubicBezTo>
                <a:cubicBezTo>
                  <a:pt x="1362" y="5142"/>
                  <a:pt x="1416" y="5146"/>
                  <a:pt x="1470" y="5146"/>
                </a:cubicBezTo>
                <a:cubicBezTo>
                  <a:pt x="1534" y="5146"/>
                  <a:pt x="1597" y="5140"/>
                  <a:pt x="1660" y="5130"/>
                </a:cubicBezTo>
                <a:lnTo>
                  <a:pt x="1660" y="5130"/>
                </a:lnTo>
                <a:cubicBezTo>
                  <a:pt x="1218" y="5750"/>
                  <a:pt x="1062" y="6549"/>
                  <a:pt x="1352" y="7273"/>
                </a:cubicBezTo>
                <a:cubicBezTo>
                  <a:pt x="1447" y="7761"/>
                  <a:pt x="1671" y="8452"/>
                  <a:pt x="1141" y="8655"/>
                </a:cubicBezTo>
                <a:cubicBezTo>
                  <a:pt x="1058" y="8686"/>
                  <a:pt x="982" y="8700"/>
                  <a:pt x="913" y="8700"/>
                </a:cubicBezTo>
                <a:cubicBezTo>
                  <a:pt x="426" y="8700"/>
                  <a:pt x="289" y="7996"/>
                  <a:pt x="740" y="7689"/>
                </a:cubicBezTo>
                <a:cubicBezTo>
                  <a:pt x="803" y="7647"/>
                  <a:pt x="777" y="7542"/>
                  <a:pt x="707" y="7542"/>
                </a:cubicBezTo>
                <a:cubicBezTo>
                  <a:pt x="698" y="7542"/>
                  <a:pt x="689" y="7543"/>
                  <a:pt x="679" y="7547"/>
                </a:cubicBezTo>
                <a:cubicBezTo>
                  <a:pt x="0" y="7773"/>
                  <a:pt x="123" y="8799"/>
                  <a:pt x="817" y="8905"/>
                </a:cubicBezTo>
                <a:cubicBezTo>
                  <a:pt x="856" y="8911"/>
                  <a:pt x="895" y="8914"/>
                  <a:pt x="934" y="8914"/>
                </a:cubicBezTo>
                <a:cubicBezTo>
                  <a:pt x="1214" y="8914"/>
                  <a:pt x="1481" y="8762"/>
                  <a:pt x="1599" y="8499"/>
                </a:cubicBezTo>
                <a:cubicBezTo>
                  <a:pt x="1709" y="8259"/>
                  <a:pt x="1679" y="7997"/>
                  <a:pt x="1612" y="7737"/>
                </a:cubicBezTo>
                <a:lnTo>
                  <a:pt x="1612" y="7737"/>
                </a:lnTo>
                <a:cubicBezTo>
                  <a:pt x="1669" y="7812"/>
                  <a:pt x="1733" y="7884"/>
                  <a:pt x="1802" y="7949"/>
                </a:cubicBezTo>
                <a:cubicBezTo>
                  <a:pt x="2159" y="8648"/>
                  <a:pt x="2921" y="9106"/>
                  <a:pt x="3714" y="9106"/>
                </a:cubicBezTo>
                <a:cubicBezTo>
                  <a:pt x="3723" y="9106"/>
                  <a:pt x="3733" y="9106"/>
                  <a:pt x="3743" y="9106"/>
                </a:cubicBezTo>
                <a:cubicBezTo>
                  <a:pt x="4299" y="9101"/>
                  <a:pt x="4764" y="8835"/>
                  <a:pt x="5212" y="8525"/>
                </a:cubicBezTo>
                <a:cubicBezTo>
                  <a:pt x="5860" y="8075"/>
                  <a:pt x="6489" y="7599"/>
                  <a:pt x="7122" y="7129"/>
                </a:cubicBezTo>
                <a:cubicBezTo>
                  <a:pt x="7186" y="7082"/>
                  <a:pt x="7163" y="6992"/>
                  <a:pt x="7084" y="6984"/>
                </a:cubicBezTo>
                <a:cubicBezTo>
                  <a:pt x="6676" y="6945"/>
                  <a:pt x="6259" y="6906"/>
                  <a:pt x="5844" y="6906"/>
                </a:cubicBezTo>
                <a:cubicBezTo>
                  <a:pt x="5475" y="6906"/>
                  <a:pt x="5107" y="6937"/>
                  <a:pt x="4748" y="7025"/>
                </a:cubicBezTo>
                <a:cubicBezTo>
                  <a:pt x="4043" y="7195"/>
                  <a:pt x="3344" y="7910"/>
                  <a:pt x="2613" y="7910"/>
                </a:cubicBezTo>
                <a:cubicBezTo>
                  <a:pt x="2496" y="7910"/>
                  <a:pt x="2378" y="7892"/>
                  <a:pt x="2259" y="7850"/>
                </a:cubicBezTo>
                <a:cubicBezTo>
                  <a:pt x="2253" y="7847"/>
                  <a:pt x="2247" y="7846"/>
                  <a:pt x="2241" y="7846"/>
                </a:cubicBezTo>
                <a:cubicBezTo>
                  <a:pt x="2208" y="7846"/>
                  <a:pt x="2183" y="7879"/>
                  <a:pt x="2180" y="7910"/>
                </a:cubicBezTo>
                <a:cubicBezTo>
                  <a:pt x="1612" y="7501"/>
                  <a:pt x="1283" y="6738"/>
                  <a:pt x="1539" y="5910"/>
                </a:cubicBezTo>
                <a:cubicBezTo>
                  <a:pt x="1655" y="5534"/>
                  <a:pt x="1845" y="5234"/>
                  <a:pt x="2087" y="4997"/>
                </a:cubicBezTo>
                <a:cubicBezTo>
                  <a:pt x="2277" y="4906"/>
                  <a:pt x="2448" y="4775"/>
                  <a:pt x="2601" y="4622"/>
                </a:cubicBezTo>
                <a:cubicBezTo>
                  <a:pt x="2822" y="4505"/>
                  <a:pt x="3060" y="4416"/>
                  <a:pt x="3312" y="4356"/>
                </a:cubicBezTo>
                <a:lnTo>
                  <a:pt x="3312" y="4356"/>
                </a:lnTo>
                <a:cubicBezTo>
                  <a:pt x="3044" y="4598"/>
                  <a:pt x="2869" y="4925"/>
                  <a:pt x="2825" y="5302"/>
                </a:cubicBezTo>
                <a:cubicBezTo>
                  <a:pt x="2779" y="5722"/>
                  <a:pt x="2936" y="6156"/>
                  <a:pt x="3389" y="6239"/>
                </a:cubicBezTo>
                <a:cubicBezTo>
                  <a:pt x="3434" y="6247"/>
                  <a:pt x="3480" y="6251"/>
                  <a:pt x="3525" y="6251"/>
                </a:cubicBezTo>
                <a:cubicBezTo>
                  <a:pt x="3849" y="6251"/>
                  <a:pt x="4161" y="6044"/>
                  <a:pt x="4204" y="5701"/>
                </a:cubicBezTo>
                <a:cubicBezTo>
                  <a:pt x="4249" y="5333"/>
                  <a:pt x="4003" y="4964"/>
                  <a:pt x="3630" y="4924"/>
                </a:cubicBezTo>
                <a:cubicBezTo>
                  <a:pt x="3628" y="4923"/>
                  <a:pt x="3626" y="4923"/>
                  <a:pt x="3624" y="4923"/>
                </a:cubicBezTo>
                <a:cubicBezTo>
                  <a:pt x="3563" y="4923"/>
                  <a:pt x="3535" y="5024"/>
                  <a:pt x="3594" y="5051"/>
                </a:cubicBezTo>
                <a:cubicBezTo>
                  <a:pt x="3851" y="5161"/>
                  <a:pt x="4072" y="5428"/>
                  <a:pt x="3982" y="5724"/>
                </a:cubicBezTo>
                <a:cubicBezTo>
                  <a:pt x="3919" y="5928"/>
                  <a:pt x="3731" y="6028"/>
                  <a:pt x="3540" y="6028"/>
                </a:cubicBezTo>
                <a:cubicBezTo>
                  <a:pt x="3410" y="6028"/>
                  <a:pt x="3279" y="5982"/>
                  <a:pt x="3185" y="5891"/>
                </a:cubicBezTo>
                <a:cubicBezTo>
                  <a:pt x="2733" y="5455"/>
                  <a:pt x="3167" y="4668"/>
                  <a:pt x="3573" y="4302"/>
                </a:cubicBezTo>
                <a:cubicBezTo>
                  <a:pt x="3824" y="4258"/>
                  <a:pt x="4083" y="4239"/>
                  <a:pt x="4340" y="4239"/>
                </a:cubicBezTo>
                <a:cubicBezTo>
                  <a:pt x="4653" y="4239"/>
                  <a:pt x="4965" y="4268"/>
                  <a:pt x="5260" y="4318"/>
                </a:cubicBezTo>
                <a:cubicBezTo>
                  <a:pt x="6204" y="4480"/>
                  <a:pt x="7127" y="4789"/>
                  <a:pt x="8076" y="4904"/>
                </a:cubicBezTo>
                <a:cubicBezTo>
                  <a:pt x="7873" y="4991"/>
                  <a:pt x="7693" y="5120"/>
                  <a:pt x="7582" y="5323"/>
                </a:cubicBezTo>
                <a:cubicBezTo>
                  <a:pt x="7420" y="5619"/>
                  <a:pt x="7456" y="5984"/>
                  <a:pt x="7747" y="6180"/>
                </a:cubicBezTo>
                <a:cubicBezTo>
                  <a:pt x="7872" y="6264"/>
                  <a:pt x="8035" y="6303"/>
                  <a:pt x="8205" y="6303"/>
                </a:cubicBezTo>
                <a:cubicBezTo>
                  <a:pt x="8709" y="6303"/>
                  <a:pt x="9274" y="5959"/>
                  <a:pt x="9089" y="5423"/>
                </a:cubicBezTo>
                <a:cubicBezTo>
                  <a:pt x="9079" y="5392"/>
                  <a:pt x="9051" y="5377"/>
                  <a:pt x="9024" y="5377"/>
                </a:cubicBezTo>
                <a:cubicBezTo>
                  <a:pt x="8992" y="5377"/>
                  <a:pt x="8961" y="5398"/>
                  <a:pt x="8961" y="5439"/>
                </a:cubicBezTo>
                <a:cubicBezTo>
                  <a:pt x="8964" y="5837"/>
                  <a:pt x="8602" y="6130"/>
                  <a:pt x="8228" y="6130"/>
                </a:cubicBezTo>
                <a:cubicBezTo>
                  <a:pt x="8108" y="6130"/>
                  <a:pt x="7987" y="6100"/>
                  <a:pt x="7876" y="6033"/>
                </a:cubicBezTo>
                <a:cubicBezTo>
                  <a:pt x="7559" y="5840"/>
                  <a:pt x="7659" y="5437"/>
                  <a:pt x="7885" y="5220"/>
                </a:cubicBezTo>
                <a:cubicBezTo>
                  <a:pt x="8037" y="5076"/>
                  <a:pt x="8232" y="4994"/>
                  <a:pt x="8428" y="4930"/>
                </a:cubicBezTo>
                <a:cubicBezTo>
                  <a:pt x="8544" y="4937"/>
                  <a:pt x="8662" y="4941"/>
                  <a:pt x="8781" y="4941"/>
                </a:cubicBezTo>
                <a:cubicBezTo>
                  <a:pt x="8874" y="4941"/>
                  <a:pt x="8968" y="4938"/>
                  <a:pt x="9063" y="4932"/>
                </a:cubicBezTo>
                <a:cubicBezTo>
                  <a:pt x="10208" y="4858"/>
                  <a:pt x="11292" y="4431"/>
                  <a:pt x="12182" y="3706"/>
                </a:cubicBezTo>
                <a:cubicBezTo>
                  <a:pt x="12215" y="3681"/>
                  <a:pt x="12183" y="3631"/>
                  <a:pt x="12148" y="3631"/>
                </a:cubicBezTo>
                <a:cubicBezTo>
                  <a:pt x="12141" y="3631"/>
                  <a:pt x="12134" y="3633"/>
                  <a:pt x="12128" y="3637"/>
                </a:cubicBezTo>
                <a:cubicBezTo>
                  <a:pt x="11526" y="4042"/>
                  <a:pt x="10909" y="4312"/>
                  <a:pt x="10277" y="4472"/>
                </a:cubicBezTo>
                <a:cubicBezTo>
                  <a:pt x="10277" y="4448"/>
                  <a:pt x="10263" y="4422"/>
                  <a:pt x="10237" y="4422"/>
                </a:cubicBezTo>
                <a:cubicBezTo>
                  <a:pt x="10234" y="4422"/>
                  <a:pt x="10232" y="4422"/>
                  <a:pt x="10230" y="4423"/>
                </a:cubicBezTo>
                <a:cubicBezTo>
                  <a:pt x="10122" y="4437"/>
                  <a:pt x="10007" y="4446"/>
                  <a:pt x="9891" y="4446"/>
                </a:cubicBezTo>
                <a:cubicBezTo>
                  <a:pt x="9464" y="4446"/>
                  <a:pt x="9021" y="4325"/>
                  <a:pt x="8849" y="3889"/>
                </a:cubicBezTo>
                <a:cubicBezTo>
                  <a:pt x="8739" y="3608"/>
                  <a:pt x="8853" y="3227"/>
                  <a:pt x="9181" y="3150"/>
                </a:cubicBezTo>
                <a:cubicBezTo>
                  <a:pt x="9213" y="3142"/>
                  <a:pt x="9243" y="3139"/>
                  <a:pt x="9272" y="3139"/>
                </a:cubicBezTo>
                <a:cubicBezTo>
                  <a:pt x="9561" y="3139"/>
                  <a:pt x="9685" y="3491"/>
                  <a:pt x="9559" y="3731"/>
                </a:cubicBezTo>
                <a:cubicBezTo>
                  <a:pt x="9528" y="3790"/>
                  <a:pt x="9575" y="3847"/>
                  <a:pt x="9628" y="3847"/>
                </a:cubicBezTo>
                <a:cubicBezTo>
                  <a:pt x="9646" y="3847"/>
                  <a:pt x="9665" y="3840"/>
                  <a:pt x="9681" y="3826"/>
                </a:cubicBezTo>
                <a:cubicBezTo>
                  <a:pt x="9919" y="3611"/>
                  <a:pt x="9811" y="3223"/>
                  <a:pt x="9573" y="3050"/>
                </a:cubicBezTo>
                <a:cubicBezTo>
                  <a:pt x="9480" y="2981"/>
                  <a:pt x="9377" y="2951"/>
                  <a:pt x="9274" y="2951"/>
                </a:cubicBezTo>
                <a:cubicBezTo>
                  <a:pt x="9061" y="2951"/>
                  <a:pt x="8849" y="3082"/>
                  <a:pt x="8731" y="3272"/>
                </a:cubicBezTo>
                <a:cubicBezTo>
                  <a:pt x="8511" y="3623"/>
                  <a:pt x="8642" y="4046"/>
                  <a:pt x="8939" y="4303"/>
                </a:cubicBezTo>
                <a:cubicBezTo>
                  <a:pt x="9174" y="4507"/>
                  <a:pt x="9460" y="4577"/>
                  <a:pt x="9753" y="4577"/>
                </a:cubicBezTo>
                <a:cubicBezTo>
                  <a:pt x="9760" y="4577"/>
                  <a:pt x="9766" y="4577"/>
                  <a:pt x="9773" y="4577"/>
                </a:cubicBezTo>
                <a:lnTo>
                  <a:pt x="9773" y="4577"/>
                </a:lnTo>
                <a:cubicBezTo>
                  <a:pt x="9441" y="4630"/>
                  <a:pt x="9105" y="4656"/>
                  <a:pt x="8764" y="4656"/>
                </a:cubicBezTo>
                <a:cubicBezTo>
                  <a:pt x="8327" y="4656"/>
                  <a:pt x="7883" y="4614"/>
                  <a:pt x="7431" y="4536"/>
                </a:cubicBezTo>
                <a:cubicBezTo>
                  <a:pt x="7204" y="4298"/>
                  <a:pt x="6962" y="4058"/>
                  <a:pt x="6705" y="3827"/>
                </a:cubicBezTo>
                <a:cubicBezTo>
                  <a:pt x="6733" y="3452"/>
                  <a:pt x="6286" y="2948"/>
                  <a:pt x="6081" y="2723"/>
                </a:cubicBezTo>
                <a:cubicBezTo>
                  <a:pt x="5630" y="2223"/>
                  <a:pt x="5067" y="1814"/>
                  <a:pt x="4487" y="1481"/>
                </a:cubicBezTo>
                <a:cubicBezTo>
                  <a:pt x="3263" y="775"/>
                  <a:pt x="1868" y="355"/>
                  <a:pt x="506" y="4"/>
                </a:cubicBezTo>
                <a:cubicBezTo>
                  <a:pt x="496" y="2"/>
                  <a:pt x="487" y="1"/>
                  <a:pt x="47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14"/>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8" name="Google Shape;168;p14"/>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4"/>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4"/>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054153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71"/>
        <p:cNvGrpSpPr/>
        <p:nvPr/>
      </p:nvGrpSpPr>
      <p:grpSpPr>
        <a:xfrm>
          <a:off x="0" y="0"/>
          <a:ext cx="0" cy="0"/>
          <a:chOff x="0" y="0"/>
          <a:chExt cx="0" cy="0"/>
        </a:xfrm>
      </p:grpSpPr>
      <p:sp>
        <p:nvSpPr>
          <p:cNvPr id="172" name="Google Shape;172;p15"/>
          <p:cNvSpPr/>
          <p:nvPr/>
        </p:nvSpPr>
        <p:spPr>
          <a:xfrm flipH="1">
            <a:off x="10511327" y="3357373"/>
            <a:ext cx="2447117" cy="443800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5"/>
          <p:cNvSpPr/>
          <p:nvPr/>
        </p:nvSpPr>
        <p:spPr>
          <a:xfrm>
            <a:off x="11162976" y="1737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5"/>
          <p:cNvSpPr/>
          <p:nvPr/>
        </p:nvSpPr>
        <p:spPr>
          <a:xfrm rot="2954198">
            <a:off x="-391765" y="-1498993"/>
            <a:ext cx="2447111" cy="4437989"/>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5"/>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5"/>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5"/>
          <p:cNvSpPr/>
          <p:nvPr/>
        </p:nvSpPr>
        <p:spPr>
          <a:xfrm>
            <a:off x="94644" y="4397872"/>
            <a:ext cx="203577" cy="717213"/>
          </a:xfrm>
          <a:custGeom>
            <a:avLst/>
            <a:gdLst/>
            <a:ahLst/>
            <a:cxnLst/>
            <a:rect l="l" t="t" r="r" b="b"/>
            <a:pathLst>
              <a:path w="5250" h="18496" extrusionOk="0">
                <a:moveTo>
                  <a:pt x="2954" y="3678"/>
                </a:moveTo>
                <a:lnTo>
                  <a:pt x="2954" y="3678"/>
                </a:lnTo>
                <a:cubicBezTo>
                  <a:pt x="3176" y="3822"/>
                  <a:pt x="3437" y="3974"/>
                  <a:pt x="3666" y="4157"/>
                </a:cubicBezTo>
                <a:cubicBezTo>
                  <a:pt x="3530" y="4149"/>
                  <a:pt x="3394" y="4149"/>
                  <a:pt x="3263" y="4144"/>
                </a:cubicBezTo>
                <a:cubicBezTo>
                  <a:pt x="3176" y="3987"/>
                  <a:pt x="3080" y="3833"/>
                  <a:pt x="2964" y="3704"/>
                </a:cubicBezTo>
                <a:cubicBezTo>
                  <a:pt x="2962" y="3696"/>
                  <a:pt x="2957" y="3686"/>
                  <a:pt x="2954" y="3678"/>
                </a:cubicBezTo>
                <a:close/>
                <a:moveTo>
                  <a:pt x="3315" y="4239"/>
                </a:moveTo>
                <a:cubicBezTo>
                  <a:pt x="3486" y="4264"/>
                  <a:pt x="3661" y="4290"/>
                  <a:pt x="3833" y="4301"/>
                </a:cubicBezTo>
                <a:cubicBezTo>
                  <a:pt x="3954" y="4419"/>
                  <a:pt x="4058" y="4545"/>
                  <a:pt x="4130" y="4691"/>
                </a:cubicBezTo>
                <a:cubicBezTo>
                  <a:pt x="4018" y="4670"/>
                  <a:pt x="3898" y="4674"/>
                  <a:pt x="3783" y="4653"/>
                </a:cubicBezTo>
                <a:cubicBezTo>
                  <a:pt x="3685" y="4637"/>
                  <a:pt x="3592" y="4611"/>
                  <a:pt x="3497" y="4583"/>
                </a:cubicBezTo>
                <a:cubicBezTo>
                  <a:pt x="3494" y="4576"/>
                  <a:pt x="3492" y="4570"/>
                  <a:pt x="3487" y="4563"/>
                </a:cubicBezTo>
                <a:cubicBezTo>
                  <a:pt x="3428" y="4460"/>
                  <a:pt x="3373" y="4347"/>
                  <a:pt x="3315" y="4239"/>
                </a:cubicBezTo>
                <a:close/>
                <a:moveTo>
                  <a:pt x="3559" y="4691"/>
                </a:moveTo>
                <a:lnTo>
                  <a:pt x="3559" y="4691"/>
                </a:lnTo>
                <a:cubicBezTo>
                  <a:pt x="3711" y="4744"/>
                  <a:pt x="3879" y="4786"/>
                  <a:pt x="4034" y="4786"/>
                </a:cubicBezTo>
                <a:cubicBezTo>
                  <a:pt x="4080" y="4786"/>
                  <a:pt x="4125" y="4782"/>
                  <a:pt x="4168" y="4774"/>
                </a:cubicBezTo>
                <a:cubicBezTo>
                  <a:pt x="4222" y="4918"/>
                  <a:pt x="4247" y="5077"/>
                  <a:pt x="4224" y="5255"/>
                </a:cubicBezTo>
                <a:cubicBezTo>
                  <a:pt x="4224" y="5259"/>
                  <a:pt x="4222" y="5264"/>
                  <a:pt x="4222" y="5270"/>
                </a:cubicBezTo>
                <a:lnTo>
                  <a:pt x="4155" y="5257"/>
                </a:lnTo>
                <a:cubicBezTo>
                  <a:pt x="4067" y="5239"/>
                  <a:pt x="3977" y="5219"/>
                  <a:pt x="3888" y="5203"/>
                </a:cubicBezTo>
                <a:cubicBezTo>
                  <a:pt x="3886" y="5203"/>
                  <a:pt x="3884" y="5202"/>
                  <a:pt x="3881" y="5202"/>
                </a:cubicBezTo>
                <a:cubicBezTo>
                  <a:pt x="3867" y="5202"/>
                  <a:pt x="3857" y="5211"/>
                  <a:pt x="3854" y="5224"/>
                </a:cubicBezTo>
                <a:lnTo>
                  <a:pt x="3559" y="4691"/>
                </a:lnTo>
                <a:close/>
                <a:moveTo>
                  <a:pt x="3872" y="5264"/>
                </a:moveTo>
                <a:lnTo>
                  <a:pt x="4130" y="5337"/>
                </a:lnTo>
                <a:cubicBezTo>
                  <a:pt x="4152" y="5344"/>
                  <a:pt x="4176" y="5352"/>
                  <a:pt x="4201" y="5357"/>
                </a:cubicBezTo>
                <a:cubicBezTo>
                  <a:pt x="4173" y="5466"/>
                  <a:pt x="4122" y="5548"/>
                  <a:pt x="4058" y="5606"/>
                </a:cubicBezTo>
                <a:cubicBezTo>
                  <a:pt x="3996" y="5491"/>
                  <a:pt x="3936" y="5378"/>
                  <a:pt x="3872" y="5264"/>
                </a:cubicBezTo>
                <a:close/>
                <a:moveTo>
                  <a:pt x="2890" y="3864"/>
                </a:moveTo>
                <a:lnTo>
                  <a:pt x="2890" y="3864"/>
                </a:lnTo>
                <a:cubicBezTo>
                  <a:pt x="2915" y="3874"/>
                  <a:pt x="2939" y="3882"/>
                  <a:pt x="2965" y="3889"/>
                </a:cubicBezTo>
                <a:cubicBezTo>
                  <a:pt x="2969" y="3890"/>
                  <a:pt x="2972" y="3890"/>
                  <a:pt x="2976" y="3890"/>
                </a:cubicBezTo>
                <a:cubicBezTo>
                  <a:pt x="2980" y="3890"/>
                  <a:pt x="2983" y="3890"/>
                  <a:pt x="2987" y="3889"/>
                </a:cubicBezTo>
                <a:cubicBezTo>
                  <a:pt x="3086" y="4146"/>
                  <a:pt x="3247" y="4390"/>
                  <a:pt x="3374" y="4629"/>
                </a:cubicBezTo>
                <a:cubicBezTo>
                  <a:pt x="3563" y="4979"/>
                  <a:pt x="3749" y="5331"/>
                  <a:pt x="3944" y="5676"/>
                </a:cubicBezTo>
                <a:cubicBezTo>
                  <a:pt x="3944" y="5679"/>
                  <a:pt x="3946" y="5679"/>
                  <a:pt x="3947" y="5681"/>
                </a:cubicBezTo>
                <a:cubicBezTo>
                  <a:pt x="3882" y="5710"/>
                  <a:pt x="3811" y="5723"/>
                  <a:pt x="3738" y="5723"/>
                </a:cubicBezTo>
                <a:cubicBezTo>
                  <a:pt x="3595" y="5723"/>
                  <a:pt x="3446" y="5672"/>
                  <a:pt x="3324" y="5586"/>
                </a:cubicBezTo>
                <a:cubicBezTo>
                  <a:pt x="3350" y="5509"/>
                  <a:pt x="3379" y="5430"/>
                  <a:pt x="3419" y="5357"/>
                </a:cubicBezTo>
                <a:cubicBezTo>
                  <a:pt x="3464" y="5267"/>
                  <a:pt x="3543" y="5185"/>
                  <a:pt x="3569" y="5087"/>
                </a:cubicBezTo>
                <a:cubicBezTo>
                  <a:pt x="3574" y="5066"/>
                  <a:pt x="3557" y="5046"/>
                  <a:pt x="3537" y="5046"/>
                </a:cubicBezTo>
                <a:cubicBezTo>
                  <a:pt x="3532" y="5046"/>
                  <a:pt x="3527" y="5048"/>
                  <a:pt x="3522" y="5051"/>
                </a:cubicBezTo>
                <a:cubicBezTo>
                  <a:pt x="3430" y="5111"/>
                  <a:pt x="3381" y="5234"/>
                  <a:pt x="3337" y="5332"/>
                </a:cubicBezTo>
                <a:cubicBezTo>
                  <a:pt x="3306" y="5398"/>
                  <a:pt x="3281" y="5466"/>
                  <a:pt x="3260" y="5534"/>
                </a:cubicBezTo>
                <a:cubicBezTo>
                  <a:pt x="3248" y="5524"/>
                  <a:pt x="3235" y="5512"/>
                  <a:pt x="3224" y="5501"/>
                </a:cubicBezTo>
                <a:cubicBezTo>
                  <a:pt x="3109" y="5385"/>
                  <a:pt x="3029" y="5229"/>
                  <a:pt x="2972" y="5075"/>
                </a:cubicBezTo>
                <a:cubicBezTo>
                  <a:pt x="3044" y="4800"/>
                  <a:pt x="3091" y="4530"/>
                  <a:pt x="3132" y="4249"/>
                </a:cubicBezTo>
                <a:cubicBezTo>
                  <a:pt x="3133" y="4238"/>
                  <a:pt x="3125" y="4231"/>
                  <a:pt x="3117" y="4231"/>
                </a:cubicBezTo>
                <a:cubicBezTo>
                  <a:pt x="3111" y="4231"/>
                  <a:pt x="3106" y="4234"/>
                  <a:pt x="3104" y="4241"/>
                </a:cubicBezTo>
                <a:cubicBezTo>
                  <a:pt x="3034" y="4457"/>
                  <a:pt x="2965" y="4668"/>
                  <a:pt x="2913" y="4886"/>
                </a:cubicBezTo>
                <a:cubicBezTo>
                  <a:pt x="2825" y="4550"/>
                  <a:pt x="2829" y="4203"/>
                  <a:pt x="2890" y="3864"/>
                </a:cubicBezTo>
                <a:close/>
                <a:moveTo>
                  <a:pt x="1851" y="5904"/>
                </a:moveTo>
                <a:cubicBezTo>
                  <a:pt x="1943" y="5904"/>
                  <a:pt x="2035" y="5909"/>
                  <a:pt x="2127" y="5916"/>
                </a:cubicBezTo>
                <a:cubicBezTo>
                  <a:pt x="2127" y="5974"/>
                  <a:pt x="2126" y="6028"/>
                  <a:pt x="2119" y="6082"/>
                </a:cubicBezTo>
                <a:cubicBezTo>
                  <a:pt x="2113" y="6065"/>
                  <a:pt x="2098" y="6052"/>
                  <a:pt x="2079" y="6052"/>
                </a:cubicBezTo>
                <a:cubicBezTo>
                  <a:pt x="2074" y="6052"/>
                  <a:pt x="2068" y="6053"/>
                  <a:pt x="2062" y="6056"/>
                </a:cubicBezTo>
                <a:cubicBezTo>
                  <a:pt x="1956" y="6092"/>
                  <a:pt x="1843" y="6139"/>
                  <a:pt x="1727" y="6191"/>
                </a:cubicBezTo>
                <a:cubicBezTo>
                  <a:pt x="1637" y="6170"/>
                  <a:pt x="1540" y="6162"/>
                  <a:pt x="1450" y="6147"/>
                </a:cubicBezTo>
                <a:cubicBezTo>
                  <a:pt x="1368" y="6135"/>
                  <a:pt x="1282" y="6111"/>
                  <a:pt x="1198" y="6111"/>
                </a:cubicBezTo>
                <a:cubicBezTo>
                  <a:pt x="1169" y="6111"/>
                  <a:pt x="1141" y="6114"/>
                  <a:pt x="1113" y="6121"/>
                </a:cubicBezTo>
                <a:cubicBezTo>
                  <a:pt x="1090" y="6126"/>
                  <a:pt x="1090" y="6155"/>
                  <a:pt x="1106" y="6165"/>
                </a:cubicBezTo>
                <a:cubicBezTo>
                  <a:pt x="1204" y="6229"/>
                  <a:pt x="1334" y="6232"/>
                  <a:pt x="1447" y="6254"/>
                </a:cubicBezTo>
                <a:cubicBezTo>
                  <a:pt x="1483" y="6260"/>
                  <a:pt x="1520" y="6268"/>
                  <a:pt x="1556" y="6276"/>
                </a:cubicBezTo>
                <a:cubicBezTo>
                  <a:pt x="1353" y="6383"/>
                  <a:pt x="1147" y="6509"/>
                  <a:pt x="966" y="6653"/>
                </a:cubicBezTo>
                <a:cubicBezTo>
                  <a:pt x="920" y="6641"/>
                  <a:pt x="876" y="6632"/>
                  <a:pt x="833" y="6617"/>
                </a:cubicBezTo>
                <a:cubicBezTo>
                  <a:pt x="718" y="6579"/>
                  <a:pt x="607" y="6527"/>
                  <a:pt x="506" y="6465"/>
                </a:cubicBezTo>
                <a:cubicBezTo>
                  <a:pt x="686" y="6236"/>
                  <a:pt x="988" y="6077"/>
                  <a:pt x="1244" y="5995"/>
                </a:cubicBezTo>
                <a:cubicBezTo>
                  <a:pt x="1447" y="5927"/>
                  <a:pt x="1649" y="5904"/>
                  <a:pt x="1851" y="5904"/>
                </a:cubicBezTo>
                <a:close/>
                <a:moveTo>
                  <a:pt x="2108" y="6139"/>
                </a:moveTo>
                <a:lnTo>
                  <a:pt x="2108" y="6139"/>
                </a:lnTo>
                <a:cubicBezTo>
                  <a:pt x="2062" y="6450"/>
                  <a:pt x="1905" y="6722"/>
                  <a:pt x="1676" y="6959"/>
                </a:cubicBezTo>
                <a:cubicBezTo>
                  <a:pt x="1607" y="7029"/>
                  <a:pt x="1515" y="7106"/>
                  <a:pt x="1414" y="7177"/>
                </a:cubicBezTo>
                <a:cubicBezTo>
                  <a:pt x="1417" y="7170"/>
                  <a:pt x="1419" y="7163"/>
                  <a:pt x="1422" y="7157"/>
                </a:cubicBezTo>
                <a:cubicBezTo>
                  <a:pt x="1447" y="6925"/>
                  <a:pt x="1506" y="6699"/>
                  <a:pt x="1540" y="6468"/>
                </a:cubicBezTo>
                <a:lnTo>
                  <a:pt x="1540" y="6465"/>
                </a:lnTo>
                <a:cubicBezTo>
                  <a:pt x="1725" y="6355"/>
                  <a:pt x="1915" y="6255"/>
                  <a:pt x="2098" y="6147"/>
                </a:cubicBezTo>
                <a:cubicBezTo>
                  <a:pt x="2103" y="6146"/>
                  <a:pt x="2105" y="6141"/>
                  <a:pt x="2108" y="6139"/>
                </a:cubicBezTo>
                <a:close/>
                <a:moveTo>
                  <a:pt x="1435" y="6525"/>
                </a:moveTo>
                <a:lnTo>
                  <a:pt x="1435" y="6525"/>
                </a:lnTo>
                <a:cubicBezTo>
                  <a:pt x="1373" y="6727"/>
                  <a:pt x="1357" y="6949"/>
                  <a:pt x="1350" y="7155"/>
                </a:cubicBezTo>
                <a:cubicBezTo>
                  <a:pt x="1350" y="7179"/>
                  <a:pt x="1365" y="7190"/>
                  <a:pt x="1382" y="7190"/>
                </a:cubicBezTo>
                <a:cubicBezTo>
                  <a:pt x="1386" y="7190"/>
                  <a:pt x="1390" y="7189"/>
                  <a:pt x="1394" y="7188"/>
                </a:cubicBezTo>
                <a:lnTo>
                  <a:pt x="1394" y="7188"/>
                </a:lnTo>
                <a:cubicBezTo>
                  <a:pt x="1262" y="7278"/>
                  <a:pt x="1113" y="7353"/>
                  <a:pt x="967" y="7393"/>
                </a:cubicBezTo>
                <a:cubicBezTo>
                  <a:pt x="936" y="7195"/>
                  <a:pt x="951" y="7026"/>
                  <a:pt x="1000" y="6836"/>
                </a:cubicBezTo>
                <a:cubicBezTo>
                  <a:pt x="1029" y="6813"/>
                  <a:pt x="1056" y="6792"/>
                  <a:pt x="1083" y="6771"/>
                </a:cubicBezTo>
                <a:lnTo>
                  <a:pt x="1111" y="6771"/>
                </a:lnTo>
                <a:cubicBezTo>
                  <a:pt x="1132" y="6769"/>
                  <a:pt x="1152" y="6743"/>
                  <a:pt x="1146" y="6723"/>
                </a:cubicBezTo>
                <a:cubicBezTo>
                  <a:pt x="1188" y="6691"/>
                  <a:pt x="1231" y="6658"/>
                  <a:pt x="1276" y="6628"/>
                </a:cubicBezTo>
                <a:cubicBezTo>
                  <a:pt x="1329" y="6592"/>
                  <a:pt x="1383" y="6558"/>
                  <a:pt x="1435" y="6525"/>
                </a:cubicBezTo>
                <a:close/>
                <a:moveTo>
                  <a:pt x="470" y="6511"/>
                </a:moveTo>
                <a:cubicBezTo>
                  <a:pt x="576" y="6584"/>
                  <a:pt x="722" y="6679"/>
                  <a:pt x="867" y="6731"/>
                </a:cubicBezTo>
                <a:cubicBezTo>
                  <a:pt x="712" y="6866"/>
                  <a:pt x="579" y="7010"/>
                  <a:pt x="486" y="7162"/>
                </a:cubicBezTo>
                <a:cubicBezTo>
                  <a:pt x="478" y="7177"/>
                  <a:pt x="491" y="7192"/>
                  <a:pt x="506" y="7192"/>
                </a:cubicBezTo>
                <a:cubicBezTo>
                  <a:pt x="509" y="7192"/>
                  <a:pt x="512" y="7191"/>
                  <a:pt x="516" y="7190"/>
                </a:cubicBezTo>
                <a:cubicBezTo>
                  <a:pt x="638" y="7123"/>
                  <a:pt x="753" y="7037"/>
                  <a:pt x="867" y="6947"/>
                </a:cubicBezTo>
                <a:lnTo>
                  <a:pt x="867" y="6947"/>
                </a:lnTo>
                <a:cubicBezTo>
                  <a:pt x="841" y="7100"/>
                  <a:pt x="858" y="7263"/>
                  <a:pt x="910" y="7407"/>
                </a:cubicBezTo>
                <a:cubicBezTo>
                  <a:pt x="865" y="7416"/>
                  <a:pt x="820" y="7421"/>
                  <a:pt x="778" y="7421"/>
                </a:cubicBezTo>
                <a:cubicBezTo>
                  <a:pt x="570" y="7421"/>
                  <a:pt x="401" y="7305"/>
                  <a:pt x="355" y="6977"/>
                </a:cubicBezTo>
                <a:cubicBezTo>
                  <a:pt x="331" y="6800"/>
                  <a:pt x="380" y="6646"/>
                  <a:pt x="470" y="6511"/>
                </a:cubicBezTo>
                <a:close/>
                <a:moveTo>
                  <a:pt x="2432" y="7139"/>
                </a:moveTo>
                <a:lnTo>
                  <a:pt x="2432" y="7139"/>
                </a:lnTo>
                <a:cubicBezTo>
                  <a:pt x="2802" y="7157"/>
                  <a:pt x="3145" y="7319"/>
                  <a:pt x="3428" y="7564"/>
                </a:cubicBezTo>
                <a:cubicBezTo>
                  <a:pt x="3535" y="7656"/>
                  <a:pt x="3659" y="7779"/>
                  <a:pt x="3765" y="7918"/>
                </a:cubicBezTo>
                <a:cubicBezTo>
                  <a:pt x="3680" y="7893"/>
                  <a:pt x="3592" y="7880"/>
                  <a:pt x="3505" y="7859"/>
                </a:cubicBezTo>
                <a:cubicBezTo>
                  <a:pt x="3356" y="7823"/>
                  <a:pt x="3207" y="7787"/>
                  <a:pt x="3055" y="7753"/>
                </a:cubicBezTo>
                <a:cubicBezTo>
                  <a:pt x="3053" y="7752"/>
                  <a:pt x="3050" y="7752"/>
                  <a:pt x="3048" y="7752"/>
                </a:cubicBezTo>
                <a:cubicBezTo>
                  <a:pt x="3032" y="7752"/>
                  <a:pt x="3018" y="7761"/>
                  <a:pt x="3011" y="7774"/>
                </a:cubicBezTo>
                <a:cubicBezTo>
                  <a:pt x="2826" y="7555"/>
                  <a:pt x="2635" y="7342"/>
                  <a:pt x="2432" y="7139"/>
                </a:cubicBezTo>
                <a:close/>
                <a:moveTo>
                  <a:pt x="2397" y="7221"/>
                </a:moveTo>
                <a:cubicBezTo>
                  <a:pt x="2471" y="7304"/>
                  <a:pt x="2543" y="7391"/>
                  <a:pt x="2617" y="7474"/>
                </a:cubicBezTo>
                <a:cubicBezTo>
                  <a:pt x="2610" y="7479"/>
                  <a:pt x="2605" y="7484"/>
                  <a:pt x="2604" y="7492"/>
                </a:cubicBezTo>
                <a:cubicBezTo>
                  <a:pt x="2569" y="7672"/>
                  <a:pt x="2571" y="7877"/>
                  <a:pt x="2584" y="8075"/>
                </a:cubicBezTo>
                <a:cubicBezTo>
                  <a:pt x="2489" y="7800"/>
                  <a:pt x="2433" y="7514"/>
                  <a:pt x="2397" y="7221"/>
                </a:cubicBezTo>
                <a:close/>
                <a:moveTo>
                  <a:pt x="2134" y="8391"/>
                </a:moveTo>
                <a:lnTo>
                  <a:pt x="2134" y="8504"/>
                </a:lnTo>
                <a:cubicBezTo>
                  <a:pt x="1915" y="8536"/>
                  <a:pt x="1705" y="8587"/>
                  <a:pt x="1489" y="8620"/>
                </a:cubicBezTo>
                <a:cubicBezTo>
                  <a:pt x="1689" y="8512"/>
                  <a:pt x="1905" y="8437"/>
                  <a:pt x="2134" y="8391"/>
                </a:cubicBezTo>
                <a:close/>
                <a:moveTo>
                  <a:pt x="2676" y="7543"/>
                </a:moveTo>
                <a:lnTo>
                  <a:pt x="2676" y="7543"/>
                </a:lnTo>
                <a:cubicBezTo>
                  <a:pt x="2792" y="7684"/>
                  <a:pt x="2908" y="7826"/>
                  <a:pt x="3019" y="7970"/>
                </a:cubicBezTo>
                <a:cubicBezTo>
                  <a:pt x="3018" y="7972"/>
                  <a:pt x="3014" y="7973"/>
                  <a:pt x="3013" y="7977"/>
                </a:cubicBezTo>
                <a:cubicBezTo>
                  <a:pt x="2946" y="8212"/>
                  <a:pt x="2954" y="8491"/>
                  <a:pt x="2939" y="8741"/>
                </a:cubicBezTo>
                <a:cubicBezTo>
                  <a:pt x="2857" y="8653"/>
                  <a:pt x="2790" y="8559"/>
                  <a:pt x="2743" y="8466"/>
                </a:cubicBezTo>
                <a:cubicBezTo>
                  <a:pt x="2718" y="8417"/>
                  <a:pt x="2694" y="8368"/>
                  <a:pt x="2674" y="8317"/>
                </a:cubicBezTo>
                <a:cubicBezTo>
                  <a:pt x="2690" y="8068"/>
                  <a:pt x="2712" y="7787"/>
                  <a:pt x="2676" y="7543"/>
                </a:cubicBezTo>
                <a:close/>
                <a:moveTo>
                  <a:pt x="3072" y="7841"/>
                </a:moveTo>
                <a:lnTo>
                  <a:pt x="3484" y="7957"/>
                </a:lnTo>
                <a:cubicBezTo>
                  <a:pt x="3608" y="7991"/>
                  <a:pt x="3733" y="8044"/>
                  <a:pt x="3862" y="8049"/>
                </a:cubicBezTo>
                <a:cubicBezTo>
                  <a:pt x="4001" y="8270"/>
                  <a:pt x="4076" y="8522"/>
                  <a:pt x="3968" y="8751"/>
                </a:cubicBezTo>
                <a:cubicBezTo>
                  <a:pt x="3934" y="8823"/>
                  <a:pt x="3895" y="8880"/>
                  <a:pt x="3854" y="8924"/>
                </a:cubicBezTo>
                <a:cubicBezTo>
                  <a:pt x="3731" y="8728"/>
                  <a:pt x="3602" y="8538"/>
                  <a:pt x="3469" y="8351"/>
                </a:cubicBezTo>
                <a:lnTo>
                  <a:pt x="3469" y="8351"/>
                </a:lnTo>
                <a:cubicBezTo>
                  <a:pt x="3517" y="8366"/>
                  <a:pt x="3566" y="8381"/>
                  <a:pt x="3612" y="8396"/>
                </a:cubicBezTo>
                <a:cubicBezTo>
                  <a:pt x="3700" y="8422"/>
                  <a:pt x="3788" y="8461"/>
                  <a:pt x="3878" y="8463"/>
                </a:cubicBezTo>
                <a:cubicBezTo>
                  <a:pt x="3919" y="8463"/>
                  <a:pt x="3937" y="8404"/>
                  <a:pt x="3901" y="8383"/>
                </a:cubicBezTo>
                <a:cubicBezTo>
                  <a:pt x="3821" y="8340"/>
                  <a:pt x="3725" y="8330"/>
                  <a:pt x="3636" y="8309"/>
                </a:cubicBezTo>
                <a:lnTo>
                  <a:pt x="3397" y="8253"/>
                </a:lnTo>
                <a:cubicBezTo>
                  <a:pt x="3293" y="8113"/>
                  <a:pt x="3185" y="7975"/>
                  <a:pt x="3072" y="7841"/>
                </a:cubicBezTo>
                <a:close/>
                <a:moveTo>
                  <a:pt x="3095" y="8068"/>
                </a:moveTo>
                <a:lnTo>
                  <a:pt x="3095" y="8068"/>
                </a:lnTo>
                <a:cubicBezTo>
                  <a:pt x="3322" y="8368"/>
                  <a:pt x="3536" y="8679"/>
                  <a:pt x="3734" y="9003"/>
                </a:cubicBezTo>
                <a:cubicBezTo>
                  <a:pt x="3736" y="9006"/>
                  <a:pt x="3741" y="9009"/>
                  <a:pt x="3744" y="9013"/>
                </a:cubicBezTo>
                <a:cubicBezTo>
                  <a:pt x="3681" y="9049"/>
                  <a:pt x="3613" y="9066"/>
                  <a:pt x="3543" y="9066"/>
                </a:cubicBezTo>
                <a:cubicBezTo>
                  <a:pt x="3360" y="9066"/>
                  <a:pt x="3164" y="8955"/>
                  <a:pt x="3005" y="8806"/>
                </a:cubicBezTo>
                <a:cubicBezTo>
                  <a:pt x="3036" y="8571"/>
                  <a:pt x="3096" y="8309"/>
                  <a:pt x="3095" y="8068"/>
                </a:cubicBezTo>
                <a:close/>
                <a:moveTo>
                  <a:pt x="2136" y="8592"/>
                </a:moveTo>
                <a:lnTo>
                  <a:pt x="2136" y="8618"/>
                </a:lnTo>
                <a:cubicBezTo>
                  <a:pt x="2008" y="8761"/>
                  <a:pt x="1885" y="8906"/>
                  <a:pt x="1766" y="9052"/>
                </a:cubicBezTo>
                <a:cubicBezTo>
                  <a:pt x="1759" y="9042"/>
                  <a:pt x="1749" y="9034"/>
                  <a:pt x="1733" y="9034"/>
                </a:cubicBezTo>
                <a:cubicBezTo>
                  <a:pt x="1452" y="9034"/>
                  <a:pt x="1157" y="9101"/>
                  <a:pt x="877" y="9152"/>
                </a:cubicBezTo>
                <a:cubicBezTo>
                  <a:pt x="931" y="9085"/>
                  <a:pt x="984" y="9021"/>
                  <a:pt x="1034" y="8968"/>
                </a:cubicBezTo>
                <a:cubicBezTo>
                  <a:pt x="1128" y="8872"/>
                  <a:pt x="1227" y="8790"/>
                  <a:pt x="1332" y="8718"/>
                </a:cubicBezTo>
                <a:cubicBezTo>
                  <a:pt x="1340" y="8718"/>
                  <a:pt x="1349" y="8718"/>
                  <a:pt x="1357" y="8718"/>
                </a:cubicBezTo>
                <a:cubicBezTo>
                  <a:pt x="1620" y="8718"/>
                  <a:pt x="1899" y="8692"/>
                  <a:pt x="2136" y="8592"/>
                </a:cubicBezTo>
                <a:close/>
                <a:moveTo>
                  <a:pt x="1702" y="9126"/>
                </a:moveTo>
                <a:lnTo>
                  <a:pt x="1334" y="9579"/>
                </a:lnTo>
                <a:cubicBezTo>
                  <a:pt x="1308" y="9610"/>
                  <a:pt x="1283" y="9643"/>
                  <a:pt x="1255" y="9675"/>
                </a:cubicBezTo>
                <a:cubicBezTo>
                  <a:pt x="1239" y="9675"/>
                  <a:pt x="1226" y="9677"/>
                  <a:pt x="1209" y="9677"/>
                </a:cubicBezTo>
                <a:cubicBezTo>
                  <a:pt x="1206" y="9666"/>
                  <a:pt x="1204" y="9652"/>
                  <a:pt x="1201" y="9643"/>
                </a:cubicBezTo>
                <a:cubicBezTo>
                  <a:pt x="1196" y="9627"/>
                  <a:pt x="1183" y="9619"/>
                  <a:pt x="1169" y="9619"/>
                </a:cubicBezTo>
                <a:cubicBezTo>
                  <a:pt x="1152" y="9619"/>
                  <a:pt x="1136" y="9631"/>
                  <a:pt x="1136" y="9651"/>
                </a:cubicBezTo>
                <a:lnTo>
                  <a:pt x="1136" y="9680"/>
                </a:lnTo>
                <a:cubicBezTo>
                  <a:pt x="939" y="9692"/>
                  <a:pt x="735" y="9729"/>
                  <a:pt x="547" y="9757"/>
                </a:cubicBezTo>
                <a:cubicBezTo>
                  <a:pt x="604" y="9579"/>
                  <a:pt x="699" y="9404"/>
                  <a:pt x="804" y="9252"/>
                </a:cubicBezTo>
                <a:cubicBezTo>
                  <a:pt x="1098" y="9219"/>
                  <a:pt x="1417" y="9202"/>
                  <a:pt x="1702" y="9126"/>
                </a:cubicBezTo>
                <a:close/>
                <a:moveTo>
                  <a:pt x="2121" y="8855"/>
                </a:moveTo>
                <a:lnTo>
                  <a:pt x="2121" y="8855"/>
                </a:lnTo>
                <a:cubicBezTo>
                  <a:pt x="2073" y="9181"/>
                  <a:pt x="1988" y="9494"/>
                  <a:pt x="1820" y="9790"/>
                </a:cubicBezTo>
                <a:cubicBezTo>
                  <a:pt x="1808" y="9813"/>
                  <a:pt x="1792" y="9837"/>
                  <a:pt x="1774" y="9865"/>
                </a:cubicBezTo>
                <a:cubicBezTo>
                  <a:pt x="1803" y="9669"/>
                  <a:pt x="1812" y="9468"/>
                  <a:pt x="1777" y="9276"/>
                </a:cubicBezTo>
                <a:cubicBezTo>
                  <a:pt x="1893" y="9137"/>
                  <a:pt x="2008" y="8998"/>
                  <a:pt x="2121" y="8855"/>
                </a:cubicBezTo>
                <a:close/>
                <a:moveTo>
                  <a:pt x="1689" y="9382"/>
                </a:moveTo>
                <a:cubicBezTo>
                  <a:pt x="1689" y="9587"/>
                  <a:pt x="1694" y="9792"/>
                  <a:pt x="1676" y="9999"/>
                </a:cubicBezTo>
                <a:cubicBezTo>
                  <a:pt x="1578" y="10124"/>
                  <a:pt x="1445" y="10264"/>
                  <a:pt x="1309" y="10384"/>
                </a:cubicBezTo>
                <a:cubicBezTo>
                  <a:pt x="1299" y="10224"/>
                  <a:pt x="1285" y="10053"/>
                  <a:pt x="1258" y="9893"/>
                </a:cubicBezTo>
                <a:cubicBezTo>
                  <a:pt x="1285" y="9862"/>
                  <a:pt x="1309" y="9831"/>
                  <a:pt x="1335" y="9800"/>
                </a:cubicBezTo>
                <a:cubicBezTo>
                  <a:pt x="1348" y="9787"/>
                  <a:pt x="1358" y="9772"/>
                  <a:pt x="1370" y="9759"/>
                </a:cubicBezTo>
                <a:cubicBezTo>
                  <a:pt x="1378" y="9757"/>
                  <a:pt x="1389" y="9756"/>
                  <a:pt x="1399" y="9754"/>
                </a:cubicBezTo>
                <a:cubicBezTo>
                  <a:pt x="1424" y="9746"/>
                  <a:pt x="1427" y="9723"/>
                  <a:pt x="1417" y="9705"/>
                </a:cubicBezTo>
                <a:cubicBezTo>
                  <a:pt x="1507" y="9598"/>
                  <a:pt x="1597" y="9489"/>
                  <a:pt x="1689" y="9382"/>
                </a:cubicBezTo>
                <a:close/>
                <a:moveTo>
                  <a:pt x="1141" y="9798"/>
                </a:moveTo>
                <a:cubicBezTo>
                  <a:pt x="1141" y="9805"/>
                  <a:pt x="1141" y="9808"/>
                  <a:pt x="1144" y="9814"/>
                </a:cubicBezTo>
                <a:cubicBezTo>
                  <a:pt x="1077" y="9896"/>
                  <a:pt x="1010" y="9978"/>
                  <a:pt x="944" y="10060"/>
                </a:cubicBezTo>
                <a:cubicBezTo>
                  <a:pt x="879" y="10140"/>
                  <a:pt x="817" y="10222"/>
                  <a:pt x="750" y="10304"/>
                </a:cubicBezTo>
                <a:cubicBezTo>
                  <a:pt x="717" y="10345"/>
                  <a:pt x="687" y="10386"/>
                  <a:pt x="655" y="10425"/>
                </a:cubicBezTo>
                <a:cubicBezTo>
                  <a:pt x="638" y="10458"/>
                  <a:pt x="617" y="10479"/>
                  <a:pt x="591" y="10494"/>
                </a:cubicBezTo>
                <a:cubicBezTo>
                  <a:pt x="550" y="10428"/>
                  <a:pt x="517" y="10336"/>
                  <a:pt x="498" y="10214"/>
                </a:cubicBezTo>
                <a:cubicBezTo>
                  <a:pt x="476" y="10093"/>
                  <a:pt x="491" y="9962"/>
                  <a:pt x="525" y="9831"/>
                </a:cubicBezTo>
                <a:cubicBezTo>
                  <a:pt x="722" y="9823"/>
                  <a:pt x="936" y="9823"/>
                  <a:pt x="1141" y="9798"/>
                </a:cubicBezTo>
                <a:close/>
                <a:moveTo>
                  <a:pt x="1164" y="10003"/>
                </a:moveTo>
                <a:cubicBezTo>
                  <a:pt x="1185" y="10150"/>
                  <a:pt x="1214" y="10297"/>
                  <a:pt x="1245" y="10435"/>
                </a:cubicBezTo>
                <a:cubicBezTo>
                  <a:pt x="1099" y="10548"/>
                  <a:pt x="948" y="10628"/>
                  <a:pt x="819" y="10628"/>
                </a:cubicBezTo>
                <a:cubicBezTo>
                  <a:pt x="763" y="10628"/>
                  <a:pt x="710" y="10612"/>
                  <a:pt x="664" y="10577"/>
                </a:cubicBezTo>
                <a:cubicBezTo>
                  <a:pt x="704" y="10543"/>
                  <a:pt x="738" y="10498"/>
                  <a:pt x="784" y="10446"/>
                </a:cubicBezTo>
                <a:cubicBezTo>
                  <a:pt x="912" y="10302"/>
                  <a:pt x="1039" y="10152"/>
                  <a:pt x="1164" y="10003"/>
                </a:cubicBezTo>
                <a:close/>
                <a:moveTo>
                  <a:pt x="2719" y="12586"/>
                </a:moveTo>
                <a:cubicBezTo>
                  <a:pt x="3032" y="12586"/>
                  <a:pt x="3315" y="12698"/>
                  <a:pt x="3577" y="12861"/>
                </a:cubicBezTo>
                <a:cubicBezTo>
                  <a:pt x="3503" y="12868"/>
                  <a:pt x="3428" y="12872"/>
                  <a:pt x="3354" y="12872"/>
                </a:cubicBezTo>
                <a:cubicBezTo>
                  <a:pt x="3183" y="12872"/>
                  <a:pt x="3013" y="12851"/>
                  <a:pt x="2846" y="12793"/>
                </a:cubicBezTo>
                <a:cubicBezTo>
                  <a:pt x="2793" y="12742"/>
                  <a:pt x="2744" y="12691"/>
                  <a:pt x="2694" y="12642"/>
                </a:cubicBezTo>
                <a:cubicBezTo>
                  <a:pt x="2687" y="12635"/>
                  <a:pt x="2681" y="12632"/>
                  <a:pt x="2674" y="12632"/>
                </a:cubicBezTo>
                <a:cubicBezTo>
                  <a:pt x="2669" y="12632"/>
                  <a:pt x="2664" y="12634"/>
                  <a:pt x="2659" y="12637"/>
                </a:cubicBezTo>
                <a:cubicBezTo>
                  <a:pt x="2653" y="12623"/>
                  <a:pt x="2651" y="12605"/>
                  <a:pt x="2649" y="12588"/>
                </a:cubicBezTo>
                <a:cubicBezTo>
                  <a:pt x="2673" y="12587"/>
                  <a:pt x="2696" y="12586"/>
                  <a:pt x="2719" y="12586"/>
                </a:cubicBezTo>
                <a:close/>
                <a:moveTo>
                  <a:pt x="2933" y="12881"/>
                </a:moveTo>
                <a:cubicBezTo>
                  <a:pt x="3085" y="12940"/>
                  <a:pt x="3243" y="12977"/>
                  <a:pt x="3403" y="12977"/>
                </a:cubicBezTo>
                <a:cubicBezTo>
                  <a:pt x="3496" y="12977"/>
                  <a:pt x="3590" y="12964"/>
                  <a:pt x="3684" y="12937"/>
                </a:cubicBezTo>
                <a:cubicBezTo>
                  <a:pt x="3684" y="12937"/>
                  <a:pt x="3684" y="12937"/>
                  <a:pt x="3684" y="12937"/>
                </a:cubicBezTo>
                <a:cubicBezTo>
                  <a:pt x="3684" y="12937"/>
                  <a:pt x="3684" y="12937"/>
                  <a:pt x="3685" y="12937"/>
                </a:cubicBezTo>
                <a:cubicBezTo>
                  <a:pt x="3782" y="13002"/>
                  <a:pt x="3874" y="13076"/>
                  <a:pt x="3964" y="13151"/>
                </a:cubicBezTo>
                <a:cubicBezTo>
                  <a:pt x="4011" y="13189"/>
                  <a:pt x="4060" y="13233"/>
                  <a:pt x="4108" y="13274"/>
                </a:cubicBezTo>
                <a:cubicBezTo>
                  <a:pt x="4054" y="13270"/>
                  <a:pt x="3999" y="13268"/>
                  <a:pt x="3944" y="13268"/>
                </a:cubicBezTo>
                <a:cubicBezTo>
                  <a:pt x="3760" y="13268"/>
                  <a:pt x="3573" y="13286"/>
                  <a:pt x="3397" y="13290"/>
                </a:cubicBezTo>
                <a:cubicBezTo>
                  <a:pt x="3379" y="13290"/>
                  <a:pt x="3371" y="13305"/>
                  <a:pt x="3369" y="13316"/>
                </a:cubicBezTo>
                <a:lnTo>
                  <a:pt x="2933" y="12881"/>
                </a:lnTo>
                <a:close/>
                <a:moveTo>
                  <a:pt x="2666" y="12704"/>
                </a:moveTo>
                <a:lnTo>
                  <a:pt x="2666" y="12704"/>
                </a:lnTo>
                <a:cubicBezTo>
                  <a:pt x="2777" y="12827"/>
                  <a:pt x="2890" y="12950"/>
                  <a:pt x="3005" y="13073"/>
                </a:cubicBezTo>
                <a:cubicBezTo>
                  <a:pt x="3013" y="13284"/>
                  <a:pt x="3054" y="13496"/>
                  <a:pt x="3095" y="13707"/>
                </a:cubicBezTo>
                <a:cubicBezTo>
                  <a:pt x="3037" y="13603"/>
                  <a:pt x="2987" y="13503"/>
                  <a:pt x="2944" y="13413"/>
                </a:cubicBezTo>
                <a:cubicBezTo>
                  <a:pt x="2829" y="13185"/>
                  <a:pt x="2741" y="12953"/>
                  <a:pt x="2667" y="12716"/>
                </a:cubicBezTo>
                <a:cubicBezTo>
                  <a:pt x="2667" y="12711"/>
                  <a:pt x="2667" y="12709"/>
                  <a:pt x="2666" y="12704"/>
                </a:cubicBezTo>
                <a:close/>
                <a:moveTo>
                  <a:pt x="3404" y="13351"/>
                </a:moveTo>
                <a:lnTo>
                  <a:pt x="3404" y="13351"/>
                </a:lnTo>
                <a:cubicBezTo>
                  <a:pt x="3576" y="13355"/>
                  <a:pt x="3761" y="13374"/>
                  <a:pt x="3941" y="13374"/>
                </a:cubicBezTo>
                <a:cubicBezTo>
                  <a:pt x="4028" y="13374"/>
                  <a:pt x="4113" y="13370"/>
                  <a:pt x="4196" y="13357"/>
                </a:cubicBezTo>
                <a:cubicBezTo>
                  <a:pt x="4281" y="13447"/>
                  <a:pt x="4356" y="13544"/>
                  <a:pt x="4410" y="13652"/>
                </a:cubicBezTo>
                <a:cubicBezTo>
                  <a:pt x="4436" y="13707"/>
                  <a:pt x="4454" y="13766"/>
                  <a:pt x="4468" y="13825"/>
                </a:cubicBezTo>
                <a:cubicBezTo>
                  <a:pt x="4253" y="13793"/>
                  <a:pt x="4029" y="13781"/>
                  <a:pt x="3815" y="13766"/>
                </a:cubicBezTo>
                <a:lnTo>
                  <a:pt x="3813" y="13766"/>
                </a:lnTo>
                <a:cubicBezTo>
                  <a:pt x="3677" y="13627"/>
                  <a:pt x="3541" y="13490"/>
                  <a:pt x="3404" y="13351"/>
                </a:cubicBezTo>
                <a:close/>
                <a:moveTo>
                  <a:pt x="3104" y="13182"/>
                </a:moveTo>
                <a:lnTo>
                  <a:pt x="3104" y="13182"/>
                </a:lnTo>
                <a:cubicBezTo>
                  <a:pt x="3224" y="13310"/>
                  <a:pt x="3340" y="13439"/>
                  <a:pt x="3458" y="13567"/>
                </a:cubicBezTo>
                <a:cubicBezTo>
                  <a:pt x="3445" y="13570"/>
                  <a:pt x="3430" y="13580"/>
                  <a:pt x="3430" y="13599"/>
                </a:cubicBezTo>
                <a:cubicBezTo>
                  <a:pt x="3425" y="13815"/>
                  <a:pt x="3461" y="14041"/>
                  <a:pt x="3491" y="14259"/>
                </a:cubicBezTo>
                <a:cubicBezTo>
                  <a:pt x="3381" y="14153"/>
                  <a:pt x="3283" y="14020"/>
                  <a:pt x="3199" y="13883"/>
                </a:cubicBezTo>
                <a:cubicBezTo>
                  <a:pt x="3170" y="13652"/>
                  <a:pt x="3152" y="13411"/>
                  <a:pt x="3104" y="13182"/>
                </a:cubicBezTo>
                <a:close/>
                <a:moveTo>
                  <a:pt x="3505" y="13617"/>
                </a:moveTo>
                <a:cubicBezTo>
                  <a:pt x="3743" y="13868"/>
                  <a:pt x="3980" y="14120"/>
                  <a:pt x="4220" y="14370"/>
                </a:cubicBezTo>
                <a:cubicBezTo>
                  <a:pt x="4233" y="14384"/>
                  <a:pt x="4248" y="14389"/>
                  <a:pt x="4262" y="14389"/>
                </a:cubicBezTo>
                <a:cubicBezTo>
                  <a:pt x="4310" y="14389"/>
                  <a:pt x="4354" y="14326"/>
                  <a:pt x="4309" y="14280"/>
                </a:cubicBezTo>
                <a:cubicBezTo>
                  <a:pt x="4165" y="14128"/>
                  <a:pt x="4019" y="13981"/>
                  <a:pt x="3874" y="13832"/>
                </a:cubicBezTo>
                <a:lnTo>
                  <a:pt x="3874" y="13832"/>
                </a:lnTo>
                <a:cubicBezTo>
                  <a:pt x="4075" y="13863"/>
                  <a:pt x="4279" y="13896"/>
                  <a:pt x="4482" y="13907"/>
                </a:cubicBezTo>
                <a:cubicBezTo>
                  <a:pt x="4509" y="14208"/>
                  <a:pt x="4355" y="14501"/>
                  <a:pt x="4030" y="14501"/>
                </a:cubicBezTo>
                <a:cubicBezTo>
                  <a:pt x="3962" y="14501"/>
                  <a:pt x="3886" y="14489"/>
                  <a:pt x="3803" y="14460"/>
                </a:cubicBezTo>
                <a:cubicBezTo>
                  <a:pt x="3723" y="14434"/>
                  <a:pt x="3648" y="14390"/>
                  <a:pt x="3577" y="14334"/>
                </a:cubicBezTo>
                <a:cubicBezTo>
                  <a:pt x="3561" y="14095"/>
                  <a:pt x="3553" y="13850"/>
                  <a:pt x="3505" y="13617"/>
                </a:cubicBezTo>
                <a:close/>
                <a:moveTo>
                  <a:pt x="3130" y="16348"/>
                </a:moveTo>
                <a:cubicBezTo>
                  <a:pt x="3135" y="16348"/>
                  <a:pt x="3140" y="16349"/>
                  <a:pt x="3145" y="16349"/>
                </a:cubicBezTo>
                <a:cubicBezTo>
                  <a:pt x="3152" y="16378"/>
                  <a:pt x="3160" y="16414"/>
                  <a:pt x="3168" y="16450"/>
                </a:cubicBezTo>
                <a:cubicBezTo>
                  <a:pt x="3157" y="16457"/>
                  <a:pt x="3145" y="16463"/>
                  <a:pt x="3137" y="16476"/>
                </a:cubicBezTo>
                <a:cubicBezTo>
                  <a:pt x="3101" y="16538"/>
                  <a:pt x="3063" y="16602"/>
                  <a:pt x="3027" y="16665"/>
                </a:cubicBezTo>
                <a:cubicBezTo>
                  <a:pt x="2882" y="16697"/>
                  <a:pt x="2743" y="16768"/>
                  <a:pt x="2597" y="16809"/>
                </a:cubicBezTo>
                <a:cubicBezTo>
                  <a:pt x="2538" y="16825"/>
                  <a:pt x="2479" y="16836"/>
                  <a:pt x="2417" y="16851"/>
                </a:cubicBezTo>
                <a:cubicBezTo>
                  <a:pt x="2583" y="16582"/>
                  <a:pt x="2826" y="16348"/>
                  <a:pt x="3130" y="16348"/>
                </a:cubicBezTo>
                <a:close/>
                <a:moveTo>
                  <a:pt x="3207" y="16647"/>
                </a:moveTo>
                <a:cubicBezTo>
                  <a:pt x="3263" y="16975"/>
                  <a:pt x="3307" y="17406"/>
                  <a:pt x="3232" y="17749"/>
                </a:cubicBezTo>
                <a:lnTo>
                  <a:pt x="3232" y="17743"/>
                </a:lnTo>
                <a:cubicBezTo>
                  <a:pt x="3209" y="17637"/>
                  <a:pt x="3145" y="17540"/>
                  <a:pt x="3099" y="17443"/>
                </a:cubicBezTo>
                <a:lnTo>
                  <a:pt x="2952" y="17144"/>
                </a:lnTo>
                <a:cubicBezTo>
                  <a:pt x="3034" y="16975"/>
                  <a:pt x="3117" y="16810"/>
                  <a:pt x="3207" y="16647"/>
                </a:cubicBezTo>
                <a:close/>
                <a:moveTo>
                  <a:pt x="2913" y="17221"/>
                </a:moveTo>
                <a:cubicBezTo>
                  <a:pt x="2947" y="17308"/>
                  <a:pt x="2985" y="17393"/>
                  <a:pt x="3019" y="17478"/>
                </a:cubicBezTo>
                <a:cubicBezTo>
                  <a:pt x="3060" y="17576"/>
                  <a:pt x="3093" y="17687"/>
                  <a:pt x="3157" y="17774"/>
                </a:cubicBezTo>
                <a:cubicBezTo>
                  <a:pt x="3166" y="17786"/>
                  <a:pt x="3179" y="17792"/>
                  <a:pt x="3192" y="17792"/>
                </a:cubicBezTo>
                <a:cubicBezTo>
                  <a:pt x="3204" y="17792"/>
                  <a:pt x="3216" y="17786"/>
                  <a:pt x="3224" y="17776"/>
                </a:cubicBezTo>
                <a:lnTo>
                  <a:pt x="3224" y="17776"/>
                </a:lnTo>
                <a:cubicBezTo>
                  <a:pt x="3181" y="17961"/>
                  <a:pt x="3101" y="18116"/>
                  <a:pt x="2969" y="18214"/>
                </a:cubicBezTo>
                <a:cubicBezTo>
                  <a:pt x="2947" y="18101"/>
                  <a:pt x="2883" y="17995"/>
                  <a:pt x="2838" y="17890"/>
                </a:cubicBezTo>
                <a:cubicBezTo>
                  <a:pt x="2800" y="17810"/>
                  <a:pt x="2766" y="17728"/>
                  <a:pt x="2728" y="17648"/>
                </a:cubicBezTo>
                <a:cubicBezTo>
                  <a:pt x="2761" y="17560"/>
                  <a:pt x="2797" y="17471"/>
                  <a:pt x="2834" y="17385"/>
                </a:cubicBezTo>
                <a:cubicBezTo>
                  <a:pt x="2859" y="17331"/>
                  <a:pt x="2887" y="17277"/>
                  <a:pt x="2913" y="17221"/>
                </a:cubicBezTo>
                <a:close/>
                <a:moveTo>
                  <a:pt x="2944" y="16809"/>
                </a:moveTo>
                <a:lnTo>
                  <a:pt x="2944" y="16809"/>
                </a:lnTo>
                <a:cubicBezTo>
                  <a:pt x="2699" y="17250"/>
                  <a:pt x="2469" y="17753"/>
                  <a:pt x="2425" y="18229"/>
                </a:cubicBezTo>
                <a:cubicBezTo>
                  <a:pt x="2424" y="18246"/>
                  <a:pt x="2439" y="18256"/>
                  <a:pt x="2453" y="18256"/>
                </a:cubicBezTo>
                <a:cubicBezTo>
                  <a:pt x="2461" y="18256"/>
                  <a:pt x="2470" y="18252"/>
                  <a:pt x="2474" y="18244"/>
                </a:cubicBezTo>
                <a:cubicBezTo>
                  <a:pt x="2561" y="18088"/>
                  <a:pt x="2625" y="17918"/>
                  <a:pt x="2687" y="17751"/>
                </a:cubicBezTo>
                <a:cubicBezTo>
                  <a:pt x="2710" y="17810"/>
                  <a:pt x="2731" y="17867"/>
                  <a:pt x="2753" y="17926"/>
                </a:cubicBezTo>
                <a:cubicBezTo>
                  <a:pt x="2793" y="18037"/>
                  <a:pt x="2825" y="18160"/>
                  <a:pt x="2892" y="18257"/>
                </a:cubicBezTo>
                <a:cubicBezTo>
                  <a:pt x="2892" y="18257"/>
                  <a:pt x="2895" y="18257"/>
                  <a:pt x="2895" y="18258"/>
                </a:cubicBezTo>
                <a:cubicBezTo>
                  <a:pt x="2859" y="18273"/>
                  <a:pt x="2818" y="18291"/>
                  <a:pt x="2774" y="18301"/>
                </a:cubicBezTo>
                <a:cubicBezTo>
                  <a:pt x="2725" y="18313"/>
                  <a:pt x="2679" y="18319"/>
                  <a:pt x="2637" y="18319"/>
                </a:cubicBezTo>
                <a:cubicBezTo>
                  <a:pt x="2273" y="18319"/>
                  <a:pt x="2155" y="17896"/>
                  <a:pt x="2170" y="17553"/>
                </a:cubicBezTo>
                <a:cubicBezTo>
                  <a:pt x="2348" y="17502"/>
                  <a:pt x="2528" y="17414"/>
                  <a:pt x="2659" y="17293"/>
                </a:cubicBezTo>
                <a:cubicBezTo>
                  <a:pt x="2685" y="17270"/>
                  <a:pt x="2662" y="17231"/>
                  <a:pt x="2631" y="17231"/>
                </a:cubicBezTo>
                <a:cubicBezTo>
                  <a:pt x="2625" y="17231"/>
                  <a:pt x="2619" y="17232"/>
                  <a:pt x="2613" y="17236"/>
                </a:cubicBezTo>
                <a:cubicBezTo>
                  <a:pt x="2466" y="17319"/>
                  <a:pt x="2327" y="17398"/>
                  <a:pt x="2177" y="17461"/>
                </a:cubicBezTo>
                <a:cubicBezTo>
                  <a:pt x="2185" y="17398"/>
                  <a:pt x="2195" y="17340"/>
                  <a:pt x="2211" y="17291"/>
                </a:cubicBezTo>
                <a:cubicBezTo>
                  <a:pt x="2245" y="17185"/>
                  <a:pt x="2294" y="17065"/>
                  <a:pt x="2357" y="16951"/>
                </a:cubicBezTo>
                <a:cubicBezTo>
                  <a:pt x="2556" y="16928"/>
                  <a:pt x="2767" y="16887"/>
                  <a:pt x="2944" y="16809"/>
                </a:cubicBezTo>
                <a:close/>
                <a:moveTo>
                  <a:pt x="3431" y="0"/>
                </a:moveTo>
                <a:cubicBezTo>
                  <a:pt x="3405" y="0"/>
                  <a:pt x="3380" y="14"/>
                  <a:pt x="3369" y="45"/>
                </a:cubicBezTo>
                <a:cubicBezTo>
                  <a:pt x="2915" y="1389"/>
                  <a:pt x="2604" y="2793"/>
                  <a:pt x="2407" y="4216"/>
                </a:cubicBezTo>
                <a:cubicBezTo>
                  <a:pt x="2213" y="4512"/>
                  <a:pt x="1995" y="4828"/>
                  <a:pt x="1632" y="4912"/>
                </a:cubicBezTo>
                <a:cubicBezTo>
                  <a:pt x="1586" y="4922"/>
                  <a:pt x="1540" y="4927"/>
                  <a:pt x="1495" y="4927"/>
                </a:cubicBezTo>
                <a:cubicBezTo>
                  <a:pt x="1291" y="4927"/>
                  <a:pt x="1098" y="4822"/>
                  <a:pt x="1039" y="4609"/>
                </a:cubicBezTo>
                <a:cubicBezTo>
                  <a:pt x="997" y="4454"/>
                  <a:pt x="1065" y="4334"/>
                  <a:pt x="1172" y="4224"/>
                </a:cubicBezTo>
                <a:cubicBezTo>
                  <a:pt x="1214" y="4190"/>
                  <a:pt x="1255" y="4154"/>
                  <a:pt x="1299" y="4121"/>
                </a:cubicBezTo>
                <a:cubicBezTo>
                  <a:pt x="1347" y="4078"/>
                  <a:pt x="1396" y="4056"/>
                  <a:pt x="1445" y="4056"/>
                </a:cubicBezTo>
                <a:cubicBezTo>
                  <a:pt x="1528" y="4056"/>
                  <a:pt x="1614" y="4116"/>
                  <a:pt x="1700" y="4234"/>
                </a:cubicBezTo>
                <a:cubicBezTo>
                  <a:pt x="1672" y="4294"/>
                  <a:pt x="1716" y="4355"/>
                  <a:pt x="1769" y="4355"/>
                </a:cubicBezTo>
                <a:cubicBezTo>
                  <a:pt x="1787" y="4355"/>
                  <a:pt x="1807" y="4347"/>
                  <a:pt x="1825" y="4331"/>
                </a:cubicBezTo>
                <a:cubicBezTo>
                  <a:pt x="2059" y="4117"/>
                  <a:pt x="1793" y="3805"/>
                  <a:pt x="1533" y="3805"/>
                </a:cubicBezTo>
                <a:cubicBezTo>
                  <a:pt x="1527" y="3805"/>
                  <a:pt x="1520" y="3805"/>
                  <a:pt x="1514" y="3805"/>
                </a:cubicBezTo>
                <a:cubicBezTo>
                  <a:pt x="1157" y="3827"/>
                  <a:pt x="748" y="4231"/>
                  <a:pt x="805" y="4599"/>
                </a:cubicBezTo>
                <a:cubicBezTo>
                  <a:pt x="857" y="4932"/>
                  <a:pt x="1162" y="5135"/>
                  <a:pt x="1480" y="5135"/>
                </a:cubicBezTo>
                <a:cubicBezTo>
                  <a:pt x="1514" y="5135"/>
                  <a:pt x="1548" y="5132"/>
                  <a:pt x="1582" y="5128"/>
                </a:cubicBezTo>
                <a:cubicBezTo>
                  <a:pt x="1934" y="5077"/>
                  <a:pt x="2180" y="4840"/>
                  <a:pt x="2363" y="4553"/>
                </a:cubicBezTo>
                <a:lnTo>
                  <a:pt x="2363" y="4553"/>
                </a:lnTo>
                <a:cubicBezTo>
                  <a:pt x="2309" y="4976"/>
                  <a:pt x="2267" y="5396"/>
                  <a:pt x="2232" y="5820"/>
                </a:cubicBezTo>
                <a:cubicBezTo>
                  <a:pt x="2079" y="5778"/>
                  <a:pt x="1919" y="5757"/>
                  <a:pt x="1757" y="5757"/>
                </a:cubicBezTo>
                <a:cubicBezTo>
                  <a:pt x="1357" y="5757"/>
                  <a:pt x="951" y="5884"/>
                  <a:pt x="633" y="6116"/>
                </a:cubicBezTo>
                <a:cubicBezTo>
                  <a:pt x="262" y="6388"/>
                  <a:pt x="0" y="6920"/>
                  <a:pt x="311" y="7343"/>
                </a:cubicBezTo>
                <a:cubicBezTo>
                  <a:pt x="442" y="7523"/>
                  <a:pt x="619" y="7593"/>
                  <a:pt x="805" y="7593"/>
                </a:cubicBezTo>
                <a:cubicBezTo>
                  <a:pt x="1051" y="7593"/>
                  <a:pt x="1314" y="7472"/>
                  <a:pt x="1512" y="7327"/>
                </a:cubicBezTo>
                <a:cubicBezTo>
                  <a:pt x="1803" y="7113"/>
                  <a:pt x="2062" y="6823"/>
                  <a:pt x="2186" y="6491"/>
                </a:cubicBezTo>
                <a:lnTo>
                  <a:pt x="2186" y="6491"/>
                </a:lnTo>
                <a:cubicBezTo>
                  <a:pt x="2178" y="6650"/>
                  <a:pt x="2170" y="6812"/>
                  <a:pt x="2162" y="6970"/>
                </a:cubicBezTo>
                <a:cubicBezTo>
                  <a:pt x="2147" y="6974"/>
                  <a:pt x="2136" y="6974"/>
                  <a:pt x="2123" y="6975"/>
                </a:cubicBezTo>
                <a:cubicBezTo>
                  <a:pt x="2015" y="6992"/>
                  <a:pt x="2055" y="7145"/>
                  <a:pt x="2155" y="7145"/>
                </a:cubicBezTo>
                <a:cubicBezTo>
                  <a:pt x="2142" y="7527"/>
                  <a:pt x="2134" y="7908"/>
                  <a:pt x="2134" y="8286"/>
                </a:cubicBezTo>
                <a:cubicBezTo>
                  <a:pt x="1555" y="8332"/>
                  <a:pt x="1034" y="8641"/>
                  <a:pt x="689" y="9109"/>
                </a:cubicBezTo>
                <a:cubicBezTo>
                  <a:pt x="427" y="9466"/>
                  <a:pt x="74" y="10273"/>
                  <a:pt x="453" y="10667"/>
                </a:cubicBezTo>
                <a:cubicBezTo>
                  <a:pt x="557" y="10775"/>
                  <a:pt x="677" y="10819"/>
                  <a:pt x="802" y="10819"/>
                </a:cubicBezTo>
                <a:cubicBezTo>
                  <a:pt x="1136" y="10819"/>
                  <a:pt x="1504" y="10507"/>
                  <a:pt x="1694" y="10287"/>
                </a:cubicBezTo>
                <a:cubicBezTo>
                  <a:pt x="1893" y="10055"/>
                  <a:pt x="2052" y="9783"/>
                  <a:pt x="2152" y="9494"/>
                </a:cubicBezTo>
                <a:cubicBezTo>
                  <a:pt x="2172" y="10039"/>
                  <a:pt x="2208" y="10584"/>
                  <a:pt x="2257" y="11125"/>
                </a:cubicBezTo>
                <a:cubicBezTo>
                  <a:pt x="2227" y="11523"/>
                  <a:pt x="2109" y="12014"/>
                  <a:pt x="1656" y="12105"/>
                </a:cubicBezTo>
                <a:cubicBezTo>
                  <a:pt x="1628" y="12111"/>
                  <a:pt x="1600" y="12114"/>
                  <a:pt x="1571" y="12114"/>
                </a:cubicBezTo>
                <a:cubicBezTo>
                  <a:pt x="1393" y="12114"/>
                  <a:pt x="1204" y="12008"/>
                  <a:pt x="1164" y="11822"/>
                </a:cubicBezTo>
                <a:cubicBezTo>
                  <a:pt x="1119" y="11619"/>
                  <a:pt x="1284" y="11507"/>
                  <a:pt x="1453" y="11507"/>
                </a:cubicBezTo>
                <a:cubicBezTo>
                  <a:pt x="1502" y="11507"/>
                  <a:pt x="1551" y="11516"/>
                  <a:pt x="1596" y="11536"/>
                </a:cubicBezTo>
                <a:cubicBezTo>
                  <a:pt x="1609" y="11542"/>
                  <a:pt x="1621" y="11544"/>
                  <a:pt x="1633" y="11544"/>
                </a:cubicBezTo>
                <a:cubicBezTo>
                  <a:pt x="1694" y="11544"/>
                  <a:pt x="1734" y="11474"/>
                  <a:pt x="1687" y="11418"/>
                </a:cubicBezTo>
                <a:cubicBezTo>
                  <a:pt x="1619" y="11334"/>
                  <a:pt x="1527" y="11299"/>
                  <a:pt x="1431" y="11299"/>
                </a:cubicBezTo>
                <a:cubicBezTo>
                  <a:pt x="1292" y="11299"/>
                  <a:pt x="1146" y="11372"/>
                  <a:pt x="1056" y="11477"/>
                </a:cubicBezTo>
                <a:cubicBezTo>
                  <a:pt x="859" y="11705"/>
                  <a:pt x="952" y="12025"/>
                  <a:pt x="1177" y="12197"/>
                </a:cubicBezTo>
                <a:cubicBezTo>
                  <a:pt x="1289" y="12283"/>
                  <a:pt x="1418" y="12323"/>
                  <a:pt x="1548" y="12323"/>
                </a:cubicBezTo>
                <a:cubicBezTo>
                  <a:pt x="1710" y="12323"/>
                  <a:pt x="1873" y="12261"/>
                  <a:pt x="2006" y="12150"/>
                </a:cubicBezTo>
                <a:cubicBezTo>
                  <a:pt x="2167" y="12017"/>
                  <a:pt x="2258" y="11839"/>
                  <a:pt x="2307" y="11647"/>
                </a:cubicBezTo>
                <a:cubicBezTo>
                  <a:pt x="2339" y="11934"/>
                  <a:pt x="2371" y="12218"/>
                  <a:pt x="2409" y="12501"/>
                </a:cubicBezTo>
                <a:cubicBezTo>
                  <a:pt x="2401" y="12524"/>
                  <a:pt x="2406" y="12549"/>
                  <a:pt x="2420" y="12570"/>
                </a:cubicBezTo>
                <a:cubicBezTo>
                  <a:pt x="2424" y="12591"/>
                  <a:pt x="2425" y="12616"/>
                  <a:pt x="2430" y="12639"/>
                </a:cubicBezTo>
                <a:cubicBezTo>
                  <a:pt x="2397" y="12639"/>
                  <a:pt x="2360" y="12668"/>
                  <a:pt x="2368" y="12711"/>
                </a:cubicBezTo>
                <a:cubicBezTo>
                  <a:pt x="2466" y="13233"/>
                  <a:pt x="2548" y="13833"/>
                  <a:pt x="2455" y="14365"/>
                </a:cubicBezTo>
                <a:cubicBezTo>
                  <a:pt x="2404" y="14660"/>
                  <a:pt x="2285" y="15000"/>
                  <a:pt x="1949" y="15094"/>
                </a:cubicBezTo>
                <a:cubicBezTo>
                  <a:pt x="1893" y="15104"/>
                  <a:pt x="1840" y="15109"/>
                  <a:pt x="1789" y="15109"/>
                </a:cubicBezTo>
                <a:cubicBezTo>
                  <a:pt x="1529" y="15109"/>
                  <a:pt x="1349" y="14971"/>
                  <a:pt x="1250" y="14691"/>
                </a:cubicBezTo>
                <a:cubicBezTo>
                  <a:pt x="1206" y="14369"/>
                  <a:pt x="1271" y="14208"/>
                  <a:pt x="1446" y="14208"/>
                </a:cubicBezTo>
                <a:cubicBezTo>
                  <a:pt x="1552" y="14208"/>
                  <a:pt x="1698" y="14268"/>
                  <a:pt x="1885" y="14387"/>
                </a:cubicBezTo>
                <a:cubicBezTo>
                  <a:pt x="1860" y="14451"/>
                  <a:pt x="1922" y="14503"/>
                  <a:pt x="1981" y="14503"/>
                </a:cubicBezTo>
                <a:cubicBezTo>
                  <a:pt x="2011" y="14503"/>
                  <a:pt x="2040" y="14489"/>
                  <a:pt x="2057" y="14457"/>
                </a:cubicBezTo>
                <a:cubicBezTo>
                  <a:pt x="2227" y="14130"/>
                  <a:pt x="1983" y="13824"/>
                  <a:pt x="1662" y="13824"/>
                </a:cubicBezTo>
                <a:cubicBezTo>
                  <a:pt x="1611" y="13824"/>
                  <a:pt x="1559" y="13832"/>
                  <a:pt x="1506" y="13848"/>
                </a:cubicBezTo>
                <a:cubicBezTo>
                  <a:pt x="984" y="14005"/>
                  <a:pt x="874" y="14724"/>
                  <a:pt x="1222" y="15092"/>
                </a:cubicBezTo>
                <a:cubicBezTo>
                  <a:pt x="1378" y="15256"/>
                  <a:pt x="1580" y="15332"/>
                  <a:pt x="1781" y="15332"/>
                </a:cubicBezTo>
                <a:cubicBezTo>
                  <a:pt x="2051" y="15332"/>
                  <a:pt x="2320" y="15195"/>
                  <a:pt x="2478" y="14946"/>
                </a:cubicBezTo>
                <a:cubicBezTo>
                  <a:pt x="2617" y="14727"/>
                  <a:pt x="2677" y="14472"/>
                  <a:pt x="2694" y="14202"/>
                </a:cubicBezTo>
                <a:cubicBezTo>
                  <a:pt x="2826" y="14887"/>
                  <a:pt x="2985" y="15566"/>
                  <a:pt x="3167" y="16241"/>
                </a:cubicBezTo>
                <a:cubicBezTo>
                  <a:pt x="3165" y="16244"/>
                  <a:pt x="3162" y="16246"/>
                  <a:pt x="3160" y="16246"/>
                </a:cubicBezTo>
                <a:cubicBezTo>
                  <a:pt x="3130" y="16242"/>
                  <a:pt x="3100" y="16240"/>
                  <a:pt x="3070" y="16240"/>
                </a:cubicBezTo>
                <a:cubicBezTo>
                  <a:pt x="2699" y="16240"/>
                  <a:pt x="2368" y="16524"/>
                  <a:pt x="2168" y="16895"/>
                </a:cubicBezTo>
                <a:cubicBezTo>
                  <a:pt x="2160" y="16899"/>
                  <a:pt x="2152" y="16900"/>
                  <a:pt x="2142" y="16900"/>
                </a:cubicBezTo>
                <a:cubicBezTo>
                  <a:pt x="2111" y="16903"/>
                  <a:pt x="2111" y="16949"/>
                  <a:pt x="2131" y="16964"/>
                </a:cubicBezTo>
                <a:cubicBezTo>
                  <a:pt x="1898" y="17443"/>
                  <a:pt x="1882" y="18044"/>
                  <a:pt x="2268" y="18352"/>
                </a:cubicBezTo>
                <a:cubicBezTo>
                  <a:pt x="2392" y="18451"/>
                  <a:pt x="2527" y="18496"/>
                  <a:pt x="2660" y="18496"/>
                </a:cubicBezTo>
                <a:cubicBezTo>
                  <a:pt x="2884" y="18496"/>
                  <a:pt x="3101" y="18366"/>
                  <a:pt x="3235" y="18150"/>
                </a:cubicBezTo>
                <a:cubicBezTo>
                  <a:pt x="3405" y="17880"/>
                  <a:pt x="3456" y="17548"/>
                  <a:pt x="3445" y="17214"/>
                </a:cubicBezTo>
                <a:lnTo>
                  <a:pt x="3445" y="17214"/>
                </a:lnTo>
                <a:cubicBezTo>
                  <a:pt x="3538" y="17524"/>
                  <a:pt x="3639" y="17833"/>
                  <a:pt x="3743" y="18139"/>
                </a:cubicBezTo>
                <a:cubicBezTo>
                  <a:pt x="3760" y="18189"/>
                  <a:pt x="3802" y="18211"/>
                  <a:pt x="3843" y="18211"/>
                </a:cubicBezTo>
                <a:cubicBezTo>
                  <a:pt x="3905" y="18211"/>
                  <a:pt x="3967" y="18161"/>
                  <a:pt x="3942" y="18085"/>
                </a:cubicBezTo>
                <a:cubicBezTo>
                  <a:pt x="3772" y="17578"/>
                  <a:pt x="3618" y="17067"/>
                  <a:pt x="3476" y="16555"/>
                </a:cubicBezTo>
                <a:lnTo>
                  <a:pt x="3476" y="16555"/>
                </a:lnTo>
                <a:cubicBezTo>
                  <a:pt x="3543" y="16617"/>
                  <a:pt x="3620" y="16674"/>
                  <a:pt x="3708" y="16720"/>
                </a:cubicBezTo>
                <a:cubicBezTo>
                  <a:pt x="3841" y="16787"/>
                  <a:pt x="3997" y="16825"/>
                  <a:pt x="4151" y="16825"/>
                </a:cubicBezTo>
                <a:cubicBezTo>
                  <a:pt x="4399" y="16825"/>
                  <a:pt x="4641" y="16728"/>
                  <a:pt x="4769" y="16498"/>
                </a:cubicBezTo>
                <a:cubicBezTo>
                  <a:pt x="4942" y="16185"/>
                  <a:pt x="4795" y="15706"/>
                  <a:pt x="4438" y="15596"/>
                </a:cubicBezTo>
                <a:cubicBezTo>
                  <a:pt x="4389" y="15581"/>
                  <a:pt x="4339" y="15574"/>
                  <a:pt x="4289" y="15574"/>
                </a:cubicBezTo>
                <a:cubicBezTo>
                  <a:pt x="3948" y="15574"/>
                  <a:pt x="3616" y="15908"/>
                  <a:pt x="3725" y="16255"/>
                </a:cubicBezTo>
                <a:cubicBezTo>
                  <a:pt x="3736" y="16295"/>
                  <a:pt x="3769" y="16314"/>
                  <a:pt x="3802" y="16314"/>
                </a:cubicBezTo>
                <a:cubicBezTo>
                  <a:pt x="3843" y="16314"/>
                  <a:pt x="3883" y="16286"/>
                  <a:pt x="3885" y="16234"/>
                </a:cubicBezTo>
                <a:cubicBezTo>
                  <a:pt x="3891" y="15961"/>
                  <a:pt x="4102" y="15789"/>
                  <a:pt x="4301" y="15789"/>
                </a:cubicBezTo>
                <a:cubicBezTo>
                  <a:pt x="4449" y="15789"/>
                  <a:pt x="4591" y="15885"/>
                  <a:pt x="4634" y="16106"/>
                </a:cubicBezTo>
                <a:cubicBezTo>
                  <a:pt x="4701" y="16443"/>
                  <a:pt x="4427" y="16631"/>
                  <a:pt x="4138" y="16631"/>
                </a:cubicBezTo>
                <a:cubicBezTo>
                  <a:pt x="4106" y="16631"/>
                  <a:pt x="4073" y="16628"/>
                  <a:pt x="4040" y="16624"/>
                </a:cubicBezTo>
                <a:cubicBezTo>
                  <a:pt x="3713" y="16575"/>
                  <a:pt x="3502" y="16360"/>
                  <a:pt x="3355" y="16092"/>
                </a:cubicBezTo>
                <a:cubicBezTo>
                  <a:pt x="3127" y="15224"/>
                  <a:pt x="2937" y="14349"/>
                  <a:pt x="2785" y="13465"/>
                </a:cubicBezTo>
                <a:lnTo>
                  <a:pt x="2785" y="13465"/>
                </a:lnTo>
                <a:cubicBezTo>
                  <a:pt x="2915" y="13750"/>
                  <a:pt x="3075" y="14017"/>
                  <a:pt x="3268" y="14249"/>
                </a:cubicBezTo>
                <a:cubicBezTo>
                  <a:pt x="3463" y="14483"/>
                  <a:pt x="3783" y="14711"/>
                  <a:pt x="4084" y="14711"/>
                </a:cubicBezTo>
                <a:cubicBezTo>
                  <a:pt x="4244" y="14711"/>
                  <a:pt x="4398" y="14647"/>
                  <a:pt x="4526" y="14486"/>
                </a:cubicBezTo>
                <a:cubicBezTo>
                  <a:pt x="5250" y="13589"/>
                  <a:pt x="3673" y="12416"/>
                  <a:pt x="2731" y="12416"/>
                </a:cubicBezTo>
                <a:cubicBezTo>
                  <a:pt x="2695" y="12416"/>
                  <a:pt x="2660" y="12418"/>
                  <a:pt x="2627" y="12421"/>
                </a:cubicBezTo>
                <a:cubicBezTo>
                  <a:pt x="2563" y="11948"/>
                  <a:pt x="2510" y="11472"/>
                  <a:pt x="2469" y="10994"/>
                </a:cubicBezTo>
                <a:lnTo>
                  <a:pt x="2469" y="10994"/>
                </a:lnTo>
                <a:cubicBezTo>
                  <a:pt x="2595" y="11248"/>
                  <a:pt x="2784" y="11457"/>
                  <a:pt x="3083" y="11559"/>
                </a:cubicBezTo>
                <a:cubicBezTo>
                  <a:pt x="3185" y="11594"/>
                  <a:pt x="3284" y="11611"/>
                  <a:pt x="3377" y="11611"/>
                </a:cubicBezTo>
                <a:cubicBezTo>
                  <a:pt x="3785" y="11611"/>
                  <a:pt x="4095" y="11298"/>
                  <a:pt x="4147" y="10847"/>
                </a:cubicBezTo>
                <a:cubicBezTo>
                  <a:pt x="4194" y="10430"/>
                  <a:pt x="3936" y="9902"/>
                  <a:pt x="3494" y="9902"/>
                </a:cubicBezTo>
                <a:cubicBezTo>
                  <a:pt x="3430" y="9902"/>
                  <a:pt x="3362" y="9913"/>
                  <a:pt x="3291" y="9937"/>
                </a:cubicBezTo>
                <a:cubicBezTo>
                  <a:pt x="2916" y="10065"/>
                  <a:pt x="2833" y="10633"/>
                  <a:pt x="3219" y="10801"/>
                </a:cubicBezTo>
                <a:cubicBezTo>
                  <a:pt x="3234" y="10808"/>
                  <a:pt x="3250" y="10811"/>
                  <a:pt x="3264" y="10811"/>
                </a:cubicBezTo>
                <a:cubicBezTo>
                  <a:pt x="3357" y="10811"/>
                  <a:pt x="3421" y="10686"/>
                  <a:pt x="3320" y="10626"/>
                </a:cubicBezTo>
                <a:cubicBezTo>
                  <a:pt x="3013" y="10447"/>
                  <a:pt x="3243" y="10133"/>
                  <a:pt x="3511" y="10133"/>
                </a:cubicBezTo>
                <a:cubicBezTo>
                  <a:pt x="3563" y="10133"/>
                  <a:pt x="3617" y="10145"/>
                  <a:pt x="3669" y="10173"/>
                </a:cubicBezTo>
                <a:cubicBezTo>
                  <a:pt x="3852" y="10269"/>
                  <a:pt x="3937" y="10494"/>
                  <a:pt x="3944" y="10687"/>
                </a:cubicBezTo>
                <a:cubicBezTo>
                  <a:pt x="3955" y="11053"/>
                  <a:pt x="3756" y="11405"/>
                  <a:pt x="3371" y="11405"/>
                </a:cubicBezTo>
                <a:cubicBezTo>
                  <a:pt x="3350" y="11405"/>
                  <a:pt x="3329" y="11404"/>
                  <a:pt x="3307" y="11402"/>
                </a:cubicBezTo>
                <a:cubicBezTo>
                  <a:pt x="2789" y="11351"/>
                  <a:pt x="2561" y="10878"/>
                  <a:pt x="2425" y="10418"/>
                </a:cubicBezTo>
                <a:cubicBezTo>
                  <a:pt x="2397" y="9986"/>
                  <a:pt x="2376" y="9553"/>
                  <a:pt x="2366" y="9117"/>
                </a:cubicBezTo>
                <a:cubicBezTo>
                  <a:pt x="2357" y="8703"/>
                  <a:pt x="2358" y="8293"/>
                  <a:pt x="2368" y="7883"/>
                </a:cubicBezTo>
                <a:cubicBezTo>
                  <a:pt x="2450" y="8293"/>
                  <a:pt x="2613" y="8690"/>
                  <a:pt x="2890" y="8965"/>
                </a:cubicBezTo>
                <a:cubicBezTo>
                  <a:pt x="3060" y="9135"/>
                  <a:pt x="3305" y="9243"/>
                  <a:pt x="3540" y="9243"/>
                </a:cubicBezTo>
                <a:cubicBezTo>
                  <a:pt x="3743" y="9243"/>
                  <a:pt x="3937" y="9163"/>
                  <a:pt x="4070" y="8970"/>
                </a:cubicBezTo>
                <a:cubicBezTo>
                  <a:pt x="4387" y="8510"/>
                  <a:pt x="4081" y="7949"/>
                  <a:pt x="3747" y="7599"/>
                </a:cubicBezTo>
                <a:cubicBezTo>
                  <a:pt x="3386" y="7219"/>
                  <a:pt x="2919" y="6969"/>
                  <a:pt x="2406" y="6957"/>
                </a:cubicBezTo>
                <a:cubicBezTo>
                  <a:pt x="2466" y="5879"/>
                  <a:pt x="2589" y="4812"/>
                  <a:pt x="2757" y="3748"/>
                </a:cubicBezTo>
                <a:cubicBezTo>
                  <a:pt x="2764" y="3760"/>
                  <a:pt x="2772" y="3773"/>
                  <a:pt x="2780" y="3784"/>
                </a:cubicBezTo>
                <a:cubicBezTo>
                  <a:pt x="2661" y="4251"/>
                  <a:pt x="2654" y="4771"/>
                  <a:pt x="2843" y="5214"/>
                </a:cubicBezTo>
                <a:cubicBezTo>
                  <a:pt x="2846" y="5223"/>
                  <a:pt x="2847" y="5231"/>
                  <a:pt x="2854" y="5237"/>
                </a:cubicBezTo>
                <a:cubicBezTo>
                  <a:pt x="2879" y="5295"/>
                  <a:pt x="2906" y="5349"/>
                  <a:pt x="2939" y="5404"/>
                </a:cubicBezTo>
                <a:cubicBezTo>
                  <a:pt x="3013" y="5529"/>
                  <a:pt x="3113" y="5640"/>
                  <a:pt x="3227" y="5725"/>
                </a:cubicBezTo>
                <a:cubicBezTo>
                  <a:pt x="3230" y="5728"/>
                  <a:pt x="3232" y="5728"/>
                  <a:pt x="3234" y="5730"/>
                </a:cubicBezTo>
                <a:cubicBezTo>
                  <a:pt x="3382" y="5839"/>
                  <a:pt x="3557" y="5906"/>
                  <a:pt x="3735" y="5906"/>
                </a:cubicBezTo>
                <a:cubicBezTo>
                  <a:pt x="3857" y="5906"/>
                  <a:pt x="3981" y="5875"/>
                  <a:pt x="4101" y="5804"/>
                </a:cubicBezTo>
                <a:cubicBezTo>
                  <a:pt x="4270" y="5704"/>
                  <a:pt x="4356" y="5552"/>
                  <a:pt x="4389" y="5380"/>
                </a:cubicBezTo>
                <a:cubicBezTo>
                  <a:pt x="4405" y="5368"/>
                  <a:pt x="4410" y="5345"/>
                  <a:pt x="4397" y="5331"/>
                </a:cubicBezTo>
                <a:cubicBezTo>
                  <a:pt x="4430" y="5067"/>
                  <a:pt x="4343" y="4766"/>
                  <a:pt x="4224" y="4545"/>
                </a:cubicBezTo>
                <a:cubicBezTo>
                  <a:pt x="4181" y="4463"/>
                  <a:pt x="4127" y="4383"/>
                  <a:pt x="4068" y="4305"/>
                </a:cubicBezTo>
                <a:lnTo>
                  <a:pt x="4091" y="4305"/>
                </a:lnTo>
                <a:cubicBezTo>
                  <a:pt x="4140" y="4300"/>
                  <a:pt x="4157" y="4226"/>
                  <a:pt x="4103" y="4215"/>
                </a:cubicBezTo>
                <a:cubicBezTo>
                  <a:pt x="4060" y="4203"/>
                  <a:pt x="4018" y="4195"/>
                  <a:pt x="3972" y="4190"/>
                </a:cubicBezTo>
                <a:cubicBezTo>
                  <a:pt x="3707" y="3882"/>
                  <a:pt x="3340" y="3621"/>
                  <a:pt x="2977" y="3508"/>
                </a:cubicBezTo>
                <a:lnTo>
                  <a:pt x="2977" y="3506"/>
                </a:lnTo>
                <a:cubicBezTo>
                  <a:pt x="2988" y="3468"/>
                  <a:pt x="2959" y="3444"/>
                  <a:pt x="2928" y="3444"/>
                </a:cubicBezTo>
                <a:cubicBezTo>
                  <a:pt x="2907" y="3444"/>
                  <a:pt x="2885" y="3455"/>
                  <a:pt x="2875" y="3480"/>
                </a:cubicBezTo>
                <a:cubicBezTo>
                  <a:pt x="2875" y="3481"/>
                  <a:pt x="2875" y="3481"/>
                  <a:pt x="2874" y="3483"/>
                </a:cubicBezTo>
                <a:cubicBezTo>
                  <a:pt x="2872" y="3483"/>
                  <a:pt x="2867" y="3481"/>
                  <a:pt x="2864" y="3481"/>
                </a:cubicBezTo>
                <a:cubicBezTo>
                  <a:pt x="2859" y="3480"/>
                  <a:pt x="2854" y="3480"/>
                  <a:pt x="2849" y="3480"/>
                </a:cubicBezTo>
                <a:cubicBezTo>
                  <a:pt x="2827" y="3480"/>
                  <a:pt x="2812" y="3491"/>
                  <a:pt x="2800" y="3504"/>
                </a:cubicBezTo>
                <a:cubicBezTo>
                  <a:pt x="2798" y="3504"/>
                  <a:pt x="2793" y="3503"/>
                  <a:pt x="2792" y="3503"/>
                </a:cubicBezTo>
                <a:cubicBezTo>
                  <a:pt x="2859" y="3085"/>
                  <a:pt x="2936" y="2668"/>
                  <a:pt x="3018" y="2251"/>
                </a:cubicBezTo>
                <a:cubicBezTo>
                  <a:pt x="3118" y="2584"/>
                  <a:pt x="3396" y="2863"/>
                  <a:pt x="3728" y="2863"/>
                </a:cubicBezTo>
                <a:cubicBezTo>
                  <a:pt x="3855" y="2863"/>
                  <a:pt x="3990" y="2822"/>
                  <a:pt x="4126" y="2727"/>
                </a:cubicBezTo>
                <a:cubicBezTo>
                  <a:pt x="4420" y="2521"/>
                  <a:pt x="4450" y="1997"/>
                  <a:pt x="4093" y="1834"/>
                </a:cubicBezTo>
                <a:cubicBezTo>
                  <a:pt x="4041" y="1810"/>
                  <a:pt x="3988" y="1799"/>
                  <a:pt x="3935" y="1799"/>
                </a:cubicBezTo>
                <a:cubicBezTo>
                  <a:pt x="3666" y="1799"/>
                  <a:pt x="3413" y="2076"/>
                  <a:pt x="3543" y="2344"/>
                </a:cubicBezTo>
                <a:cubicBezTo>
                  <a:pt x="3556" y="2369"/>
                  <a:pt x="3581" y="2381"/>
                  <a:pt x="3608" y="2381"/>
                </a:cubicBezTo>
                <a:cubicBezTo>
                  <a:pt x="3649" y="2381"/>
                  <a:pt x="3692" y="2352"/>
                  <a:pt x="3685" y="2305"/>
                </a:cubicBezTo>
                <a:cubicBezTo>
                  <a:pt x="3669" y="2169"/>
                  <a:pt x="3741" y="2046"/>
                  <a:pt x="3878" y="2014"/>
                </a:cubicBezTo>
                <a:cubicBezTo>
                  <a:pt x="3897" y="2009"/>
                  <a:pt x="3914" y="2007"/>
                  <a:pt x="3931" y="2007"/>
                </a:cubicBezTo>
                <a:cubicBezTo>
                  <a:pt x="4070" y="2007"/>
                  <a:pt x="4150" y="2152"/>
                  <a:pt x="4148" y="2287"/>
                </a:cubicBezTo>
                <a:cubicBezTo>
                  <a:pt x="4145" y="2522"/>
                  <a:pt x="3932" y="2635"/>
                  <a:pt x="3722" y="2635"/>
                </a:cubicBezTo>
                <a:cubicBezTo>
                  <a:pt x="3654" y="2635"/>
                  <a:pt x="3585" y="2623"/>
                  <a:pt x="3525" y="2599"/>
                </a:cubicBezTo>
                <a:cubicBezTo>
                  <a:pt x="3109" y="2436"/>
                  <a:pt x="3009" y="1868"/>
                  <a:pt x="3260" y="1531"/>
                </a:cubicBezTo>
                <a:cubicBezTo>
                  <a:pt x="3287" y="1495"/>
                  <a:pt x="3250" y="1452"/>
                  <a:pt x="3212" y="1452"/>
                </a:cubicBezTo>
                <a:cubicBezTo>
                  <a:pt x="3200" y="1452"/>
                  <a:pt x="3188" y="1457"/>
                  <a:pt x="3178" y="1467"/>
                </a:cubicBezTo>
                <a:cubicBezTo>
                  <a:pt x="3276" y="1004"/>
                  <a:pt x="3381" y="542"/>
                  <a:pt x="3494" y="79"/>
                </a:cubicBezTo>
                <a:cubicBezTo>
                  <a:pt x="3506" y="30"/>
                  <a:pt x="3468" y="0"/>
                  <a:pt x="343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5"/>
          <p:cNvSpPr/>
          <p:nvPr/>
        </p:nvSpPr>
        <p:spPr>
          <a:xfrm>
            <a:off x="2821492" y="4425471"/>
            <a:ext cx="6806400" cy="549200"/>
          </a:xfrm>
          <a:prstGeom prst="rect">
            <a:avLst/>
          </a:pr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15"/>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5"/>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1" name="Google Shape;181;p15"/>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040761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2"/>
        <p:cNvGrpSpPr/>
        <p:nvPr/>
      </p:nvGrpSpPr>
      <p:grpSpPr>
        <a:xfrm>
          <a:off x="0" y="0"/>
          <a:ext cx="0" cy="0"/>
          <a:chOff x="0" y="0"/>
          <a:chExt cx="0" cy="0"/>
        </a:xfrm>
      </p:grpSpPr>
      <p:sp>
        <p:nvSpPr>
          <p:cNvPr id="183" name="Google Shape;183;p16"/>
          <p:cNvSpPr/>
          <p:nvPr/>
        </p:nvSpPr>
        <p:spPr>
          <a:xfrm>
            <a:off x="9624628" y="-636196"/>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6"/>
          <p:cNvSpPr/>
          <p:nvPr/>
        </p:nvSpPr>
        <p:spPr>
          <a:xfrm>
            <a:off x="599096" y="-321133"/>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6"/>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6"/>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6"/>
          <p:cNvSpPr/>
          <p:nvPr/>
        </p:nvSpPr>
        <p:spPr>
          <a:xfrm>
            <a:off x="154484" y="640821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6"/>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6"/>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6"/>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1" name="Google Shape;191;p16"/>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550285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2"/>
        <p:cNvGrpSpPr/>
        <p:nvPr/>
      </p:nvGrpSpPr>
      <p:grpSpPr>
        <a:xfrm>
          <a:off x="0" y="0"/>
          <a:ext cx="0" cy="0"/>
          <a:chOff x="0" y="0"/>
          <a:chExt cx="0" cy="0"/>
        </a:xfrm>
      </p:grpSpPr>
      <p:sp>
        <p:nvSpPr>
          <p:cNvPr id="193" name="Google Shape;193;p17"/>
          <p:cNvSpPr/>
          <p:nvPr/>
        </p:nvSpPr>
        <p:spPr>
          <a:xfrm flipH="1">
            <a:off x="8031544"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7"/>
          <p:cNvSpPr/>
          <p:nvPr/>
        </p:nvSpPr>
        <p:spPr>
          <a:xfrm flipH="1">
            <a:off x="238735"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7"/>
          <p:cNvSpPr/>
          <p:nvPr/>
        </p:nvSpPr>
        <p:spPr>
          <a:xfrm flipH="1">
            <a:off x="-263160"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1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1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7"/>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7"/>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1" name="Google Shape;201;p17"/>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2" name="Google Shape;202;p17"/>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3" name="Google Shape;203;p1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96248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4"/>
        <p:cNvGrpSpPr/>
        <p:nvPr/>
      </p:nvGrpSpPr>
      <p:grpSpPr>
        <a:xfrm>
          <a:off x="0" y="0"/>
          <a:ext cx="0" cy="0"/>
          <a:chOff x="0" y="0"/>
          <a:chExt cx="0" cy="0"/>
        </a:xfrm>
      </p:grpSpPr>
      <p:sp>
        <p:nvSpPr>
          <p:cNvPr id="205" name="Google Shape;205;p18"/>
          <p:cNvSpPr/>
          <p:nvPr/>
        </p:nvSpPr>
        <p:spPr>
          <a:xfrm rot="-3879730">
            <a:off x="749057" y="29801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8"/>
          <p:cNvSpPr/>
          <p:nvPr/>
        </p:nvSpPr>
        <p:spPr>
          <a:xfrm>
            <a:off x="7988734" y="-179131"/>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8"/>
          <p:cNvSpPr/>
          <p:nvPr/>
        </p:nvSpPr>
        <p:spPr>
          <a:xfrm>
            <a:off x="2662529" y="385733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8"/>
          <p:cNvSpPr/>
          <p:nvPr/>
        </p:nvSpPr>
        <p:spPr>
          <a:xfrm>
            <a:off x="137682" y="99409"/>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8"/>
          <p:cNvSpPr/>
          <p:nvPr/>
        </p:nvSpPr>
        <p:spPr>
          <a:xfrm>
            <a:off x="11471472" y="5348536"/>
            <a:ext cx="636945" cy="525501"/>
          </a:xfrm>
          <a:custGeom>
            <a:avLst/>
            <a:gdLst/>
            <a:ahLst/>
            <a:cxnLst/>
            <a:rect l="l" t="t" r="r" b="b"/>
            <a:pathLst>
              <a:path w="16426" h="13552" extrusionOk="0">
                <a:moveTo>
                  <a:pt x="7587" y="6634"/>
                </a:moveTo>
                <a:cubicBezTo>
                  <a:pt x="8035" y="6634"/>
                  <a:pt x="8309" y="7099"/>
                  <a:pt x="8255" y="7536"/>
                </a:cubicBezTo>
                <a:cubicBezTo>
                  <a:pt x="8233" y="7691"/>
                  <a:pt x="8184" y="7837"/>
                  <a:pt x="8119" y="7974"/>
                </a:cubicBezTo>
                <a:cubicBezTo>
                  <a:pt x="8008" y="7969"/>
                  <a:pt x="7903" y="7951"/>
                  <a:pt x="7801" y="7919"/>
                </a:cubicBezTo>
                <a:cubicBezTo>
                  <a:pt x="7610" y="7855"/>
                  <a:pt x="7338" y="7683"/>
                  <a:pt x="7232" y="7497"/>
                </a:cubicBezTo>
                <a:cubicBezTo>
                  <a:pt x="7109" y="7284"/>
                  <a:pt x="7047" y="6763"/>
                  <a:pt x="7379" y="6665"/>
                </a:cubicBezTo>
                <a:cubicBezTo>
                  <a:pt x="7452" y="6644"/>
                  <a:pt x="7521" y="6634"/>
                  <a:pt x="7587" y="6634"/>
                </a:cubicBezTo>
                <a:close/>
                <a:moveTo>
                  <a:pt x="3947" y="8106"/>
                </a:moveTo>
                <a:cubicBezTo>
                  <a:pt x="4668" y="8106"/>
                  <a:pt x="5127" y="9148"/>
                  <a:pt x="5237" y="9956"/>
                </a:cubicBezTo>
                <a:cubicBezTo>
                  <a:pt x="5118" y="9970"/>
                  <a:pt x="4998" y="9978"/>
                  <a:pt x="4878" y="9978"/>
                </a:cubicBezTo>
                <a:cubicBezTo>
                  <a:pt x="4598" y="9978"/>
                  <a:pt x="4319" y="9937"/>
                  <a:pt x="4051" y="9851"/>
                </a:cubicBezTo>
                <a:cubicBezTo>
                  <a:pt x="3465" y="9663"/>
                  <a:pt x="2534" y="8933"/>
                  <a:pt x="3324" y="8346"/>
                </a:cubicBezTo>
                <a:cubicBezTo>
                  <a:pt x="3549" y="8178"/>
                  <a:pt x="3757" y="8106"/>
                  <a:pt x="3947" y="8106"/>
                </a:cubicBezTo>
                <a:close/>
                <a:moveTo>
                  <a:pt x="12605" y="0"/>
                </a:moveTo>
                <a:cubicBezTo>
                  <a:pt x="11858" y="0"/>
                  <a:pt x="11117" y="242"/>
                  <a:pt x="10501" y="741"/>
                </a:cubicBezTo>
                <a:cubicBezTo>
                  <a:pt x="9953" y="1185"/>
                  <a:pt x="9534" y="1794"/>
                  <a:pt x="9341" y="2473"/>
                </a:cubicBezTo>
                <a:cubicBezTo>
                  <a:pt x="9099" y="3337"/>
                  <a:pt x="9325" y="4183"/>
                  <a:pt x="9516" y="5032"/>
                </a:cubicBezTo>
                <a:cubicBezTo>
                  <a:pt x="9739" y="6030"/>
                  <a:pt x="9862" y="7537"/>
                  <a:pt x="8611" y="7914"/>
                </a:cubicBezTo>
                <a:cubicBezTo>
                  <a:pt x="8559" y="7930"/>
                  <a:pt x="8503" y="7943"/>
                  <a:pt x="8448" y="7953"/>
                </a:cubicBezTo>
                <a:lnTo>
                  <a:pt x="8448" y="7951"/>
                </a:lnTo>
                <a:cubicBezTo>
                  <a:pt x="8695" y="7306"/>
                  <a:pt x="8448" y="6318"/>
                  <a:pt x="7609" y="6318"/>
                </a:cubicBezTo>
                <a:cubicBezTo>
                  <a:pt x="7597" y="6318"/>
                  <a:pt x="7586" y="6318"/>
                  <a:pt x="7574" y="6318"/>
                </a:cubicBezTo>
                <a:cubicBezTo>
                  <a:pt x="6824" y="6343"/>
                  <a:pt x="6677" y="7281"/>
                  <a:pt x="7083" y="7770"/>
                </a:cubicBezTo>
                <a:cubicBezTo>
                  <a:pt x="7310" y="8041"/>
                  <a:pt x="7628" y="8190"/>
                  <a:pt x="7965" y="8238"/>
                </a:cubicBezTo>
                <a:cubicBezTo>
                  <a:pt x="7914" y="8313"/>
                  <a:pt x="7860" y="8388"/>
                  <a:pt x="7803" y="8460"/>
                </a:cubicBezTo>
                <a:cubicBezTo>
                  <a:pt x="7247" y="9174"/>
                  <a:pt x="6425" y="9711"/>
                  <a:pt x="5535" y="9902"/>
                </a:cubicBezTo>
                <a:cubicBezTo>
                  <a:pt x="5484" y="9238"/>
                  <a:pt x="5232" y="8568"/>
                  <a:pt x="4707" y="8159"/>
                </a:cubicBezTo>
                <a:cubicBezTo>
                  <a:pt x="4463" y="7970"/>
                  <a:pt x="4161" y="7870"/>
                  <a:pt x="3865" y="7870"/>
                </a:cubicBezTo>
                <a:cubicBezTo>
                  <a:pt x="3478" y="7870"/>
                  <a:pt x="3101" y="8040"/>
                  <a:pt x="2874" y="8403"/>
                </a:cubicBezTo>
                <a:cubicBezTo>
                  <a:pt x="2431" y="9115"/>
                  <a:pt x="3118" y="9783"/>
                  <a:pt x="3741" y="10044"/>
                </a:cubicBezTo>
                <a:cubicBezTo>
                  <a:pt x="4102" y="10197"/>
                  <a:pt x="4483" y="10264"/>
                  <a:pt x="4864" y="10264"/>
                </a:cubicBezTo>
                <a:cubicBezTo>
                  <a:pt x="4995" y="10264"/>
                  <a:pt x="5126" y="10256"/>
                  <a:pt x="5257" y="10241"/>
                </a:cubicBezTo>
                <a:lnTo>
                  <a:pt x="5257" y="10241"/>
                </a:lnTo>
                <a:cubicBezTo>
                  <a:pt x="5258" y="10323"/>
                  <a:pt x="5257" y="10400"/>
                  <a:pt x="5250" y="10472"/>
                </a:cubicBezTo>
                <a:cubicBezTo>
                  <a:pt x="5150" y="11511"/>
                  <a:pt x="4517" y="12517"/>
                  <a:pt x="3581" y="12998"/>
                </a:cubicBezTo>
                <a:cubicBezTo>
                  <a:pt x="3229" y="13180"/>
                  <a:pt x="2800" y="13280"/>
                  <a:pt x="2372" y="13280"/>
                </a:cubicBezTo>
                <a:cubicBezTo>
                  <a:pt x="1698" y="13280"/>
                  <a:pt x="1027" y="13030"/>
                  <a:pt x="663" y="12453"/>
                </a:cubicBezTo>
                <a:cubicBezTo>
                  <a:pt x="262" y="11817"/>
                  <a:pt x="362" y="10755"/>
                  <a:pt x="1215" y="10558"/>
                </a:cubicBezTo>
                <a:cubicBezTo>
                  <a:pt x="1277" y="10544"/>
                  <a:pt x="1339" y="10537"/>
                  <a:pt x="1400" y="10537"/>
                </a:cubicBezTo>
                <a:cubicBezTo>
                  <a:pt x="1848" y="10537"/>
                  <a:pt x="2248" y="10900"/>
                  <a:pt x="2172" y="11373"/>
                </a:cubicBezTo>
                <a:cubicBezTo>
                  <a:pt x="2120" y="11702"/>
                  <a:pt x="1855" y="11919"/>
                  <a:pt x="1557" y="11919"/>
                </a:cubicBezTo>
                <a:cubicBezTo>
                  <a:pt x="1432" y="11919"/>
                  <a:pt x="1302" y="11881"/>
                  <a:pt x="1179" y="11799"/>
                </a:cubicBezTo>
                <a:cubicBezTo>
                  <a:pt x="1165" y="11789"/>
                  <a:pt x="1150" y="11785"/>
                  <a:pt x="1135" y="11785"/>
                </a:cubicBezTo>
                <a:cubicBezTo>
                  <a:pt x="1063" y="11785"/>
                  <a:pt x="999" y="11889"/>
                  <a:pt x="1067" y="11941"/>
                </a:cubicBezTo>
                <a:cubicBezTo>
                  <a:pt x="1228" y="12066"/>
                  <a:pt x="1420" y="12126"/>
                  <a:pt x="1609" y="12126"/>
                </a:cubicBezTo>
                <a:cubicBezTo>
                  <a:pt x="1977" y="12126"/>
                  <a:pt x="2335" y="11902"/>
                  <a:pt x="2434" y="11499"/>
                </a:cubicBezTo>
                <a:cubicBezTo>
                  <a:pt x="2595" y="10857"/>
                  <a:pt x="2022" y="10273"/>
                  <a:pt x="1401" y="10273"/>
                </a:cubicBezTo>
                <a:cubicBezTo>
                  <a:pt x="1374" y="10273"/>
                  <a:pt x="1346" y="10274"/>
                  <a:pt x="1318" y="10277"/>
                </a:cubicBezTo>
                <a:cubicBezTo>
                  <a:pt x="428" y="10352"/>
                  <a:pt x="1" y="11300"/>
                  <a:pt x="207" y="12092"/>
                </a:cubicBezTo>
                <a:cubicBezTo>
                  <a:pt x="419" y="12905"/>
                  <a:pt x="1184" y="13402"/>
                  <a:pt x="1982" y="13520"/>
                </a:cubicBezTo>
                <a:cubicBezTo>
                  <a:pt x="2123" y="13541"/>
                  <a:pt x="2262" y="13551"/>
                  <a:pt x="2400" y="13551"/>
                </a:cubicBezTo>
                <a:cubicBezTo>
                  <a:pt x="3990" y="13551"/>
                  <a:pt x="5293" y="12186"/>
                  <a:pt x="5510" y="10624"/>
                </a:cubicBezTo>
                <a:cubicBezTo>
                  <a:pt x="5532" y="10485"/>
                  <a:pt x="5540" y="10337"/>
                  <a:pt x="5541" y="10193"/>
                </a:cubicBezTo>
                <a:cubicBezTo>
                  <a:pt x="5836" y="10133"/>
                  <a:pt x="6124" y="10040"/>
                  <a:pt x="6396" y="9917"/>
                </a:cubicBezTo>
                <a:cubicBezTo>
                  <a:pt x="7132" y="9585"/>
                  <a:pt x="7906" y="8987"/>
                  <a:pt x="8307" y="8248"/>
                </a:cubicBezTo>
                <a:cubicBezTo>
                  <a:pt x="8644" y="8225"/>
                  <a:pt x="8978" y="8104"/>
                  <a:pt x="9238" y="7899"/>
                </a:cubicBezTo>
                <a:cubicBezTo>
                  <a:pt x="9942" y="7349"/>
                  <a:pt x="10024" y="6374"/>
                  <a:pt x="9903" y="5554"/>
                </a:cubicBezTo>
                <a:cubicBezTo>
                  <a:pt x="9698" y="4165"/>
                  <a:pt x="9161" y="2906"/>
                  <a:pt x="10053" y="1630"/>
                </a:cubicBezTo>
                <a:cubicBezTo>
                  <a:pt x="10697" y="710"/>
                  <a:pt x="11605" y="311"/>
                  <a:pt x="12515" y="311"/>
                </a:cubicBezTo>
                <a:cubicBezTo>
                  <a:pt x="14213" y="311"/>
                  <a:pt x="15920" y="1698"/>
                  <a:pt x="15934" y="3672"/>
                </a:cubicBezTo>
                <a:cubicBezTo>
                  <a:pt x="15944" y="4953"/>
                  <a:pt x="15101" y="6964"/>
                  <a:pt x="13574" y="6964"/>
                </a:cubicBezTo>
                <a:cubicBezTo>
                  <a:pt x="13558" y="6964"/>
                  <a:pt x="13542" y="6963"/>
                  <a:pt x="13526" y="6963"/>
                </a:cubicBezTo>
                <a:cubicBezTo>
                  <a:pt x="12593" y="6937"/>
                  <a:pt x="11976" y="6034"/>
                  <a:pt x="11992" y="5166"/>
                </a:cubicBezTo>
                <a:cubicBezTo>
                  <a:pt x="12000" y="4762"/>
                  <a:pt x="12128" y="4343"/>
                  <a:pt x="12349" y="4004"/>
                </a:cubicBezTo>
                <a:cubicBezTo>
                  <a:pt x="12504" y="3767"/>
                  <a:pt x="12694" y="3576"/>
                  <a:pt x="12974" y="3510"/>
                </a:cubicBezTo>
                <a:cubicBezTo>
                  <a:pt x="13025" y="3498"/>
                  <a:pt x="13080" y="3492"/>
                  <a:pt x="13136" y="3492"/>
                </a:cubicBezTo>
                <a:cubicBezTo>
                  <a:pt x="13480" y="3492"/>
                  <a:pt x="13868" y="3718"/>
                  <a:pt x="13691" y="4132"/>
                </a:cubicBezTo>
                <a:cubicBezTo>
                  <a:pt x="13639" y="4252"/>
                  <a:pt x="13743" y="4362"/>
                  <a:pt x="13839" y="4362"/>
                </a:cubicBezTo>
                <a:cubicBezTo>
                  <a:pt x="13883" y="4362"/>
                  <a:pt x="13926" y="4339"/>
                  <a:pt x="13951" y="4283"/>
                </a:cubicBezTo>
                <a:cubicBezTo>
                  <a:pt x="14147" y="3847"/>
                  <a:pt x="13931" y="3373"/>
                  <a:pt x="13480" y="3198"/>
                </a:cubicBezTo>
                <a:cubicBezTo>
                  <a:pt x="13373" y="3156"/>
                  <a:pt x="13268" y="3137"/>
                  <a:pt x="13165" y="3137"/>
                </a:cubicBezTo>
                <a:cubicBezTo>
                  <a:pt x="12665" y="3137"/>
                  <a:pt x="12221" y="3576"/>
                  <a:pt x="11992" y="3999"/>
                </a:cubicBezTo>
                <a:cubicBezTo>
                  <a:pt x="11321" y="5235"/>
                  <a:pt x="11824" y="7061"/>
                  <a:pt x="13367" y="7261"/>
                </a:cubicBezTo>
                <a:cubicBezTo>
                  <a:pt x="13447" y="7271"/>
                  <a:pt x="13526" y="7276"/>
                  <a:pt x="13604" y="7276"/>
                </a:cubicBezTo>
                <a:cubicBezTo>
                  <a:pt x="15040" y="7276"/>
                  <a:pt x="16012" y="5556"/>
                  <a:pt x="16198" y="4310"/>
                </a:cubicBezTo>
                <a:cubicBezTo>
                  <a:pt x="16425" y="2821"/>
                  <a:pt x="15790" y="1347"/>
                  <a:pt x="14503" y="548"/>
                </a:cubicBezTo>
                <a:cubicBezTo>
                  <a:pt x="13919" y="186"/>
                  <a:pt x="13260" y="0"/>
                  <a:pt x="1260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8"/>
          <p:cNvSpPr/>
          <p:nvPr/>
        </p:nvSpPr>
        <p:spPr>
          <a:xfrm>
            <a:off x="4410200" y="4257133"/>
            <a:ext cx="35744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8"/>
          <p:cNvSpPr/>
          <p:nvPr/>
        </p:nvSpPr>
        <p:spPr>
          <a:xfrm>
            <a:off x="4267933" y="4126667"/>
            <a:ext cx="35744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8"/>
          <p:cNvSpPr/>
          <p:nvPr/>
        </p:nvSpPr>
        <p:spPr>
          <a:xfrm>
            <a:off x="8275933" y="4257133"/>
            <a:ext cx="35140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8"/>
          <p:cNvSpPr/>
          <p:nvPr/>
        </p:nvSpPr>
        <p:spPr>
          <a:xfrm>
            <a:off x="8133800" y="4126667"/>
            <a:ext cx="35140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18"/>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8"/>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8"/>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8"/>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18"/>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18"/>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18"/>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18"/>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8"/>
          <p:cNvSpPr txBox="1">
            <a:spLocks noGrp="1"/>
          </p:cNvSpPr>
          <p:nvPr>
            <p:ph type="title"/>
          </p:nvPr>
        </p:nvSpPr>
        <p:spPr>
          <a:xfrm>
            <a:off x="960000" y="1976467"/>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3" name="Google Shape;223;p18"/>
          <p:cNvSpPr txBox="1">
            <a:spLocks noGrp="1"/>
          </p:cNvSpPr>
          <p:nvPr>
            <p:ph type="subTitle" idx="1"/>
          </p:nvPr>
        </p:nvSpPr>
        <p:spPr>
          <a:xfrm>
            <a:off x="960000" y="26800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4" name="Google Shape;224;p18"/>
          <p:cNvSpPr txBox="1">
            <a:spLocks noGrp="1"/>
          </p:cNvSpPr>
          <p:nvPr>
            <p:ph type="title" idx="2"/>
          </p:nvPr>
        </p:nvSpPr>
        <p:spPr>
          <a:xfrm>
            <a:off x="49518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5" name="Google Shape;225;p18"/>
          <p:cNvSpPr txBox="1">
            <a:spLocks noGrp="1"/>
          </p:cNvSpPr>
          <p:nvPr>
            <p:ph type="subTitle" idx="3"/>
          </p:nvPr>
        </p:nvSpPr>
        <p:spPr>
          <a:xfrm>
            <a:off x="49518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6" name="Google Shape;226;p18"/>
          <p:cNvSpPr txBox="1">
            <a:spLocks noGrp="1"/>
          </p:cNvSpPr>
          <p:nvPr>
            <p:ph type="title" idx="4"/>
          </p:nvPr>
        </p:nvSpPr>
        <p:spPr>
          <a:xfrm>
            <a:off x="86810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7" name="Google Shape;227;p18"/>
          <p:cNvSpPr txBox="1">
            <a:spLocks noGrp="1"/>
          </p:cNvSpPr>
          <p:nvPr>
            <p:ph type="subTitle" idx="5"/>
          </p:nvPr>
        </p:nvSpPr>
        <p:spPr>
          <a:xfrm>
            <a:off x="86810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8" name="Google Shape;228;p18"/>
          <p:cNvSpPr txBox="1">
            <a:spLocks noGrp="1"/>
          </p:cNvSpPr>
          <p:nvPr>
            <p:ph type="title" idx="6"/>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8"/>
          <p:cNvSpPr txBox="1">
            <a:spLocks noGrp="1"/>
          </p:cNvSpPr>
          <p:nvPr>
            <p:ph type="title" idx="7"/>
          </p:nvPr>
        </p:nvSpPr>
        <p:spPr>
          <a:xfrm>
            <a:off x="49518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0" name="Google Shape;230;p18"/>
          <p:cNvSpPr txBox="1">
            <a:spLocks noGrp="1"/>
          </p:cNvSpPr>
          <p:nvPr>
            <p:ph type="subTitle" idx="8"/>
          </p:nvPr>
        </p:nvSpPr>
        <p:spPr>
          <a:xfrm>
            <a:off x="49518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1" name="Google Shape;231;p18"/>
          <p:cNvSpPr txBox="1">
            <a:spLocks noGrp="1"/>
          </p:cNvSpPr>
          <p:nvPr>
            <p:ph type="title" idx="9"/>
          </p:nvPr>
        </p:nvSpPr>
        <p:spPr>
          <a:xfrm>
            <a:off x="86810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2" name="Google Shape;232;p18"/>
          <p:cNvSpPr txBox="1">
            <a:spLocks noGrp="1"/>
          </p:cNvSpPr>
          <p:nvPr>
            <p:ph type="subTitle" idx="13"/>
          </p:nvPr>
        </p:nvSpPr>
        <p:spPr>
          <a:xfrm>
            <a:off x="86810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952522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9"/>
          <p:cNvSpPr/>
          <p:nvPr/>
        </p:nvSpPr>
        <p:spPr>
          <a:xfrm>
            <a:off x="-8" y="96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9"/>
          <p:cNvSpPr/>
          <p:nvPr/>
        </p:nvSpPr>
        <p:spPr>
          <a:xfrm>
            <a:off x="11302942" y="5701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9"/>
          <p:cNvSpPr/>
          <p:nvPr/>
        </p:nvSpPr>
        <p:spPr>
          <a:xfrm>
            <a:off x="-969264" y="36372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9"/>
          <p:cNvSpPr/>
          <p:nvPr/>
        </p:nvSpPr>
        <p:spPr>
          <a:xfrm rot="7241499">
            <a:off x="8857119" y="-2610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9"/>
          <p:cNvSpPr/>
          <p:nvPr/>
        </p:nvSpPr>
        <p:spPr>
          <a:xfrm>
            <a:off x="544341" y="4810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9"/>
          <p:cNvSpPr/>
          <p:nvPr/>
        </p:nvSpPr>
        <p:spPr>
          <a:xfrm>
            <a:off x="402067" y="362167"/>
            <a:ext cx="11245600" cy="4961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9"/>
          <p:cNvSpPr/>
          <p:nvPr/>
        </p:nvSpPr>
        <p:spPr>
          <a:xfrm>
            <a:off x="544341" y="5701971"/>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9"/>
          <p:cNvSpPr txBox="1">
            <a:spLocks noGrp="1"/>
          </p:cNvSpPr>
          <p:nvPr>
            <p:ph type="title"/>
          </p:nvPr>
        </p:nvSpPr>
        <p:spPr>
          <a:xfrm>
            <a:off x="3053433" y="56796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42" name="Google Shape;242;p19"/>
          <p:cNvSpPr txBox="1">
            <a:spLocks noGrp="1"/>
          </p:cNvSpPr>
          <p:nvPr>
            <p:ph type="subTitle" idx="1"/>
          </p:nvPr>
        </p:nvSpPr>
        <p:spPr>
          <a:xfrm>
            <a:off x="2406633" y="1393600"/>
            <a:ext cx="7378800" cy="3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4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3" name="Google Shape;243;p1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4" name="Google Shape;244;p1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5" name="Google Shape;245;p1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19"/>
          <p:cNvSpPr/>
          <p:nvPr/>
        </p:nvSpPr>
        <p:spPr>
          <a:xfrm>
            <a:off x="402033" y="5567867"/>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21216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sp>
        <p:nvSpPr>
          <p:cNvPr id="248" name="Google Shape;248;p20"/>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20"/>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20"/>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0"/>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0"/>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20"/>
          <p:cNvSpPr/>
          <p:nvPr/>
        </p:nvSpPr>
        <p:spPr>
          <a:xfrm>
            <a:off x="4783133" y="1648367"/>
            <a:ext cx="70068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20"/>
          <p:cNvSpPr/>
          <p:nvPr/>
        </p:nvSpPr>
        <p:spPr>
          <a:xfrm>
            <a:off x="4640856" y="1529024"/>
            <a:ext cx="70068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20"/>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20"/>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7" name="Google Shape;257;p20"/>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8" name="Google Shape;258;p20"/>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9" name="Google Shape;259;p20"/>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20"/>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61" name="Google Shape;261;p20"/>
          <p:cNvSpPr txBox="1">
            <a:spLocks noGrp="1"/>
          </p:cNvSpPr>
          <p:nvPr>
            <p:ph type="subTitle" idx="1"/>
          </p:nvPr>
        </p:nvSpPr>
        <p:spPr>
          <a:xfrm>
            <a:off x="960000" y="3914700"/>
            <a:ext cx="27652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2" name="Google Shape;262;p20"/>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497118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3"/>
        <p:cNvGrpSpPr/>
        <p:nvPr/>
      </p:nvGrpSpPr>
      <p:grpSpPr>
        <a:xfrm>
          <a:off x="0" y="0"/>
          <a:ext cx="0" cy="0"/>
          <a:chOff x="0" y="0"/>
          <a:chExt cx="0" cy="0"/>
        </a:xfrm>
      </p:grpSpPr>
      <p:sp>
        <p:nvSpPr>
          <p:cNvPr id="264" name="Google Shape;264;p21"/>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21"/>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21"/>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21"/>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21"/>
          <p:cNvSpPr/>
          <p:nvPr/>
        </p:nvSpPr>
        <p:spPr>
          <a:xfrm>
            <a:off x="544333" y="1648367"/>
            <a:ext cx="704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21"/>
          <p:cNvSpPr/>
          <p:nvPr/>
        </p:nvSpPr>
        <p:spPr>
          <a:xfrm>
            <a:off x="402067" y="1529469"/>
            <a:ext cx="7047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21"/>
          <p:cNvSpPr/>
          <p:nvPr/>
        </p:nvSpPr>
        <p:spPr>
          <a:xfrm>
            <a:off x="7908733" y="1648369"/>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21"/>
          <p:cNvSpPr/>
          <p:nvPr/>
        </p:nvSpPr>
        <p:spPr>
          <a:xfrm>
            <a:off x="7764232"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21"/>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3" name="Google Shape;273;p21"/>
          <p:cNvSpPr txBox="1">
            <a:spLocks noGrp="1"/>
          </p:cNvSpPr>
          <p:nvPr>
            <p:ph type="title" idx="2"/>
          </p:nvPr>
        </p:nvSpPr>
        <p:spPr>
          <a:xfrm>
            <a:off x="7764232"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74" name="Google Shape;274;p21"/>
          <p:cNvSpPr txBox="1">
            <a:spLocks noGrp="1"/>
          </p:cNvSpPr>
          <p:nvPr>
            <p:ph type="subTitle" idx="1"/>
          </p:nvPr>
        </p:nvSpPr>
        <p:spPr>
          <a:xfrm>
            <a:off x="8238333" y="3813100"/>
            <a:ext cx="2996400" cy="19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5" name="Google Shape;275;p21"/>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501223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6"/>
        <p:cNvGrpSpPr/>
        <p:nvPr/>
      </p:nvGrpSpPr>
      <p:grpSpPr>
        <a:xfrm>
          <a:off x="0" y="0"/>
          <a:ext cx="0" cy="0"/>
          <a:chOff x="0" y="0"/>
          <a:chExt cx="0" cy="0"/>
        </a:xfrm>
      </p:grpSpPr>
      <p:sp>
        <p:nvSpPr>
          <p:cNvPr id="277" name="Google Shape;277;p22"/>
          <p:cNvSpPr/>
          <p:nvPr/>
        </p:nvSpPr>
        <p:spPr>
          <a:xfrm flipH="1">
            <a:off x="-682641" y="-476703"/>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22"/>
          <p:cNvSpPr/>
          <p:nvPr/>
        </p:nvSpPr>
        <p:spPr>
          <a:xfrm>
            <a:off x="-127409" y="5402231"/>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22"/>
          <p:cNvSpPr/>
          <p:nvPr/>
        </p:nvSpPr>
        <p:spPr>
          <a:xfrm>
            <a:off x="11381996" y="115273"/>
            <a:ext cx="815861" cy="493783"/>
          </a:xfrm>
          <a:custGeom>
            <a:avLst/>
            <a:gdLst/>
            <a:ahLst/>
            <a:cxnLst/>
            <a:rect l="l" t="t" r="r" b="b"/>
            <a:pathLst>
              <a:path w="21040" h="12734" extrusionOk="0">
                <a:moveTo>
                  <a:pt x="3051" y="244"/>
                </a:moveTo>
                <a:cubicBezTo>
                  <a:pt x="4431" y="244"/>
                  <a:pt x="5816" y="1110"/>
                  <a:pt x="6364" y="2400"/>
                </a:cubicBezTo>
                <a:cubicBezTo>
                  <a:pt x="6385" y="2449"/>
                  <a:pt x="6421" y="2469"/>
                  <a:pt x="6458" y="2469"/>
                </a:cubicBezTo>
                <a:cubicBezTo>
                  <a:pt x="6535" y="2469"/>
                  <a:pt x="6620" y="2386"/>
                  <a:pt x="6606" y="2297"/>
                </a:cubicBezTo>
                <a:cubicBezTo>
                  <a:pt x="6544" y="1857"/>
                  <a:pt x="6909" y="1402"/>
                  <a:pt x="7362" y="1387"/>
                </a:cubicBezTo>
                <a:cubicBezTo>
                  <a:pt x="7369" y="1387"/>
                  <a:pt x="7376" y="1387"/>
                  <a:pt x="7383" y="1387"/>
                </a:cubicBezTo>
                <a:cubicBezTo>
                  <a:pt x="7853" y="1387"/>
                  <a:pt x="8179" y="1886"/>
                  <a:pt x="8408" y="2228"/>
                </a:cubicBezTo>
                <a:cubicBezTo>
                  <a:pt x="8811" y="2825"/>
                  <a:pt x="9133" y="3468"/>
                  <a:pt x="9382" y="4144"/>
                </a:cubicBezTo>
                <a:cubicBezTo>
                  <a:pt x="9408" y="4213"/>
                  <a:pt x="9475" y="4248"/>
                  <a:pt x="9540" y="4248"/>
                </a:cubicBezTo>
                <a:cubicBezTo>
                  <a:pt x="9614" y="4248"/>
                  <a:pt x="9684" y="4201"/>
                  <a:pt x="9678" y="4103"/>
                </a:cubicBezTo>
                <a:cubicBezTo>
                  <a:pt x="9662" y="3796"/>
                  <a:pt x="9637" y="3393"/>
                  <a:pt x="9817" y="3125"/>
                </a:cubicBezTo>
                <a:cubicBezTo>
                  <a:pt x="9938" y="2944"/>
                  <a:pt x="10079" y="2874"/>
                  <a:pt x="10226" y="2874"/>
                </a:cubicBezTo>
                <a:cubicBezTo>
                  <a:pt x="10568" y="2874"/>
                  <a:pt x="10940" y="3254"/>
                  <a:pt x="11167" y="3490"/>
                </a:cubicBezTo>
                <a:cubicBezTo>
                  <a:pt x="11748" y="4094"/>
                  <a:pt x="12198" y="4802"/>
                  <a:pt x="12517" y="5578"/>
                </a:cubicBezTo>
                <a:cubicBezTo>
                  <a:pt x="12547" y="5649"/>
                  <a:pt x="12606" y="5683"/>
                  <a:pt x="12664" y="5683"/>
                </a:cubicBezTo>
                <a:cubicBezTo>
                  <a:pt x="12734" y="5683"/>
                  <a:pt x="12802" y="5633"/>
                  <a:pt x="12812" y="5538"/>
                </a:cubicBezTo>
                <a:cubicBezTo>
                  <a:pt x="12869" y="5018"/>
                  <a:pt x="12938" y="4372"/>
                  <a:pt x="13437" y="4066"/>
                </a:cubicBezTo>
                <a:cubicBezTo>
                  <a:pt x="13565" y="3988"/>
                  <a:pt x="13686" y="3954"/>
                  <a:pt x="13800" y="3954"/>
                </a:cubicBezTo>
                <a:cubicBezTo>
                  <a:pt x="14143" y="3954"/>
                  <a:pt x="14417" y="4261"/>
                  <a:pt x="14577" y="4602"/>
                </a:cubicBezTo>
                <a:cubicBezTo>
                  <a:pt x="14947" y="5383"/>
                  <a:pt x="15150" y="6272"/>
                  <a:pt x="15307" y="7116"/>
                </a:cubicBezTo>
                <a:cubicBezTo>
                  <a:pt x="15322" y="7189"/>
                  <a:pt x="15382" y="7223"/>
                  <a:pt x="15445" y="7223"/>
                </a:cubicBezTo>
                <a:cubicBezTo>
                  <a:pt x="15510" y="7223"/>
                  <a:pt x="15578" y="7185"/>
                  <a:pt x="15597" y="7116"/>
                </a:cubicBezTo>
                <a:cubicBezTo>
                  <a:pt x="15682" y="6802"/>
                  <a:pt x="15785" y="6493"/>
                  <a:pt x="15919" y="6193"/>
                </a:cubicBezTo>
                <a:cubicBezTo>
                  <a:pt x="16024" y="5961"/>
                  <a:pt x="16157" y="5591"/>
                  <a:pt x="16361" y="5424"/>
                </a:cubicBezTo>
                <a:cubicBezTo>
                  <a:pt x="16509" y="5303"/>
                  <a:pt x="16650" y="5252"/>
                  <a:pt x="16784" y="5252"/>
                </a:cubicBezTo>
                <a:cubicBezTo>
                  <a:pt x="17335" y="5252"/>
                  <a:pt x="17756" y="6115"/>
                  <a:pt x="17932" y="6573"/>
                </a:cubicBezTo>
                <a:cubicBezTo>
                  <a:pt x="18364" y="7672"/>
                  <a:pt x="18423" y="8864"/>
                  <a:pt x="18153" y="9994"/>
                </a:cubicBezTo>
                <a:cubicBezTo>
                  <a:pt x="18151" y="10004"/>
                  <a:pt x="18150" y="10016"/>
                  <a:pt x="18150" y="10026"/>
                </a:cubicBezTo>
                <a:cubicBezTo>
                  <a:pt x="17629" y="9936"/>
                  <a:pt x="17111" y="9839"/>
                  <a:pt x="16595" y="9731"/>
                </a:cubicBezTo>
                <a:cubicBezTo>
                  <a:pt x="16558" y="9541"/>
                  <a:pt x="16433" y="9324"/>
                  <a:pt x="16387" y="9193"/>
                </a:cubicBezTo>
                <a:cubicBezTo>
                  <a:pt x="16261" y="8823"/>
                  <a:pt x="16147" y="8443"/>
                  <a:pt x="15977" y="8090"/>
                </a:cubicBezTo>
                <a:cubicBezTo>
                  <a:pt x="15961" y="8057"/>
                  <a:pt x="15934" y="8043"/>
                  <a:pt x="15906" y="8043"/>
                </a:cubicBezTo>
                <a:cubicBezTo>
                  <a:pt x="15851" y="8043"/>
                  <a:pt x="15792" y="8096"/>
                  <a:pt x="15806" y="8162"/>
                </a:cubicBezTo>
                <a:cubicBezTo>
                  <a:pt x="15872" y="8441"/>
                  <a:pt x="15977" y="8710"/>
                  <a:pt x="16073" y="8981"/>
                </a:cubicBezTo>
                <a:cubicBezTo>
                  <a:pt x="16125" y="9134"/>
                  <a:pt x="16181" y="9283"/>
                  <a:pt x="16237" y="9432"/>
                </a:cubicBezTo>
                <a:cubicBezTo>
                  <a:pt x="16271" y="9528"/>
                  <a:pt x="16314" y="9602"/>
                  <a:pt x="16330" y="9672"/>
                </a:cubicBezTo>
                <a:cubicBezTo>
                  <a:pt x="16252" y="9652"/>
                  <a:pt x="16173" y="9636"/>
                  <a:pt x="16093" y="9618"/>
                </a:cubicBezTo>
                <a:cubicBezTo>
                  <a:pt x="15569" y="9497"/>
                  <a:pt x="15047" y="9364"/>
                  <a:pt x="14530" y="9219"/>
                </a:cubicBezTo>
                <a:cubicBezTo>
                  <a:pt x="14561" y="9014"/>
                  <a:pt x="14383" y="8725"/>
                  <a:pt x="14325" y="8564"/>
                </a:cubicBezTo>
                <a:cubicBezTo>
                  <a:pt x="14162" y="8103"/>
                  <a:pt x="14011" y="7635"/>
                  <a:pt x="13808" y="7188"/>
                </a:cubicBezTo>
                <a:cubicBezTo>
                  <a:pt x="13795" y="7159"/>
                  <a:pt x="13771" y="7147"/>
                  <a:pt x="13746" y="7147"/>
                </a:cubicBezTo>
                <a:cubicBezTo>
                  <a:pt x="13697" y="7147"/>
                  <a:pt x="13644" y="7193"/>
                  <a:pt x="13659" y="7252"/>
                </a:cubicBezTo>
                <a:cubicBezTo>
                  <a:pt x="13749" y="7602"/>
                  <a:pt x="13872" y="7942"/>
                  <a:pt x="13992" y="8283"/>
                </a:cubicBezTo>
                <a:cubicBezTo>
                  <a:pt x="14052" y="8453"/>
                  <a:pt x="14113" y="8625"/>
                  <a:pt x="14173" y="8793"/>
                </a:cubicBezTo>
                <a:cubicBezTo>
                  <a:pt x="14231" y="8957"/>
                  <a:pt x="14301" y="9050"/>
                  <a:pt x="14260" y="9142"/>
                </a:cubicBezTo>
                <a:cubicBezTo>
                  <a:pt x="13609" y="8954"/>
                  <a:pt x="12959" y="8744"/>
                  <a:pt x="12319" y="8515"/>
                </a:cubicBezTo>
                <a:cubicBezTo>
                  <a:pt x="12313" y="8304"/>
                  <a:pt x="12138" y="8042"/>
                  <a:pt x="12072" y="7887"/>
                </a:cubicBezTo>
                <a:cubicBezTo>
                  <a:pt x="11879" y="7419"/>
                  <a:pt x="11696" y="6949"/>
                  <a:pt x="11462" y="6499"/>
                </a:cubicBezTo>
                <a:cubicBezTo>
                  <a:pt x="11449" y="6474"/>
                  <a:pt x="11426" y="6463"/>
                  <a:pt x="11403" y="6463"/>
                </a:cubicBezTo>
                <a:cubicBezTo>
                  <a:pt x="11358" y="6463"/>
                  <a:pt x="11311" y="6503"/>
                  <a:pt x="11327" y="6556"/>
                </a:cubicBezTo>
                <a:cubicBezTo>
                  <a:pt x="11439" y="6911"/>
                  <a:pt x="11581" y="7255"/>
                  <a:pt x="11723" y="7599"/>
                </a:cubicBezTo>
                <a:cubicBezTo>
                  <a:pt x="11782" y="7743"/>
                  <a:pt x="11845" y="7885"/>
                  <a:pt x="11904" y="8029"/>
                </a:cubicBezTo>
                <a:cubicBezTo>
                  <a:pt x="11941" y="8114"/>
                  <a:pt x="11976" y="8201"/>
                  <a:pt x="12012" y="8286"/>
                </a:cubicBezTo>
                <a:cubicBezTo>
                  <a:pt x="12064" y="8340"/>
                  <a:pt x="12088" y="8387"/>
                  <a:pt x="12088" y="8430"/>
                </a:cubicBezTo>
                <a:cubicBezTo>
                  <a:pt x="11877" y="8351"/>
                  <a:pt x="11666" y="8273"/>
                  <a:pt x="11458" y="8188"/>
                </a:cubicBezTo>
                <a:cubicBezTo>
                  <a:pt x="10913" y="7972"/>
                  <a:pt x="10378" y="7736"/>
                  <a:pt x="9851" y="7483"/>
                </a:cubicBezTo>
                <a:cubicBezTo>
                  <a:pt x="9814" y="7255"/>
                  <a:pt x="9668" y="6993"/>
                  <a:pt x="9613" y="6836"/>
                </a:cubicBezTo>
                <a:cubicBezTo>
                  <a:pt x="9432" y="6312"/>
                  <a:pt x="9254" y="5786"/>
                  <a:pt x="9033" y="5275"/>
                </a:cubicBezTo>
                <a:cubicBezTo>
                  <a:pt x="9022" y="5249"/>
                  <a:pt x="9002" y="5239"/>
                  <a:pt x="8980" y="5239"/>
                </a:cubicBezTo>
                <a:cubicBezTo>
                  <a:pt x="8936" y="5239"/>
                  <a:pt x="8888" y="5281"/>
                  <a:pt x="8901" y="5331"/>
                </a:cubicBezTo>
                <a:cubicBezTo>
                  <a:pt x="9009" y="5741"/>
                  <a:pt x="9151" y="6146"/>
                  <a:pt x="9290" y="6545"/>
                </a:cubicBezTo>
                <a:cubicBezTo>
                  <a:pt x="9349" y="6717"/>
                  <a:pt x="9410" y="6889"/>
                  <a:pt x="9472" y="7064"/>
                </a:cubicBezTo>
                <a:cubicBezTo>
                  <a:pt x="9505" y="7157"/>
                  <a:pt x="9537" y="7252"/>
                  <a:pt x="9570" y="7343"/>
                </a:cubicBezTo>
                <a:cubicBezTo>
                  <a:pt x="8745" y="6933"/>
                  <a:pt x="7948" y="6476"/>
                  <a:pt x="7181" y="5970"/>
                </a:cubicBezTo>
                <a:cubicBezTo>
                  <a:pt x="7176" y="5787"/>
                  <a:pt x="7092" y="5568"/>
                  <a:pt x="7066" y="5445"/>
                </a:cubicBezTo>
                <a:cubicBezTo>
                  <a:pt x="6945" y="4872"/>
                  <a:pt x="6837" y="4293"/>
                  <a:pt x="6665" y="3733"/>
                </a:cubicBezTo>
                <a:cubicBezTo>
                  <a:pt x="6653" y="3695"/>
                  <a:pt x="6616" y="3676"/>
                  <a:pt x="6581" y="3676"/>
                </a:cubicBezTo>
                <a:cubicBezTo>
                  <a:pt x="6538" y="3676"/>
                  <a:pt x="6497" y="3703"/>
                  <a:pt x="6503" y="3755"/>
                </a:cubicBezTo>
                <a:cubicBezTo>
                  <a:pt x="6549" y="4102"/>
                  <a:pt x="6618" y="4440"/>
                  <a:pt x="6693" y="4781"/>
                </a:cubicBezTo>
                <a:cubicBezTo>
                  <a:pt x="6739" y="4992"/>
                  <a:pt x="6783" y="5205"/>
                  <a:pt x="6831" y="5414"/>
                </a:cubicBezTo>
                <a:cubicBezTo>
                  <a:pt x="6849" y="5502"/>
                  <a:pt x="6922" y="5682"/>
                  <a:pt x="6950" y="5818"/>
                </a:cubicBezTo>
                <a:cubicBezTo>
                  <a:pt x="6348" y="5412"/>
                  <a:pt x="5765" y="4977"/>
                  <a:pt x="5204" y="4512"/>
                </a:cubicBezTo>
                <a:cubicBezTo>
                  <a:pt x="5215" y="4491"/>
                  <a:pt x="5219" y="4468"/>
                  <a:pt x="5215" y="4439"/>
                </a:cubicBezTo>
                <a:cubicBezTo>
                  <a:pt x="5071" y="3583"/>
                  <a:pt x="4954" y="2716"/>
                  <a:pt x="4744" y="1873"/>
                </a:cubicBezTo>
                <a:cubicBezTo>
                  <a:pt x="4735" y="1835"/>
                  <a:pt x="4701" y="1817"/>
                  <a:pt x="4667" y="1817"/>
                </a:cubicBezTo>
                <a:cubicBezTo>
                  <a:pt x="4624" y="1817"/>
                  <a:pt x="4582" y="1844"/>
                  <a:pt x="4587" y="1894"/>
                </a:cubicBezTo>
                <a:cubicBezTo>
                  <a:pt x="4669" y="2706"/>
                  <a:pt x="4831" y="3514"/>
                  <a:pt x="4978" y="4318"/>
                </a:cubicBezTo>
                <a:cubicBezTo>
                  <a:pt x="4612" y="4007"/>
                  <a:pt x="4253" y="3684"/>
                  <a:pt x="3908" y="3346"/>
                </a:cubicBezTo>
                <a:cubicBezTo>
                  <a:pt x="3892" y="3330"/>
                  <a:pt x="3874" y="3324"/>
                  <a:pt x="3857" y="3324"/>
                </a:cubicBezTo>
                <a:cubicBezTo>
                  <a:pt x="3800" y="3324"/>
                  <a:pt x="3751" y="3398"/>
                  <a:pt x="3802" y="3452"/>
                </a:cubicBezTo>
                <a:cubicBezTo>
                  <a:pt x="4098" y="3783"/>
                  <a:pt x="4410" y="4095"/>
                  <a:pt x="4733" y="4396"/>
                </a:cubicBezTo>
                <a:cubicBezTo>
                  <a:pt x="4590" y="4406"/>
                  <a:pt x="4447" y="4411"/>
                  <a:pt x="4304" y="4411"/>
                </a:cubicBezTo>
                <a:cubicBezTo>
                  <a:pt x="3811" y="4411"/>
                  <a:pt x="3320" y="4353"/>
                  <a:pt x="2831" y="4239"/>
                </a:cubicBezTo>
                <a:cubicBezTo>
                  <a:pt x="2824" y="4237"/>
                  <a:pt x="2817" y="4237"/>
                  <a:pt x="2811" y="4237"/>
                </a:cubicBezTo>
                <a:cubicBezTo>
                  <a:pt x="2731" y="4237"/>
                  <a:pt x="2702" y="4361"/>
                  <a:pt x="2790" y="4386"/>
                </a:cubicBezTo>
                <a:cubicBezTo>
                  <a:pt x="3324" y="4541"/>
                  <a:pt x="3857" y="4615"/>
                  <a:pt x="4400" y="4615"/>
                </a:cubicBezTo>
                <a:cubicBezTo>
                  <a:pt x="4579" y="4615"/>
                  <a:pt x="4760" y="4607"/>
                  <a:pt x="4942" y="4591"/>
                </a:cubicBezTo>
                <a:cubicBezTo>
                  <a:pt x="5539" y="5129"/>
                  <a:pt x="6176" y="5624"/>
                  <a:pt x="6839" y="6080"/>
                </a:cubicBezTo>
                <a:cubicBezTo>
                  <a:pt x="6595" y="6232"/>
                  <a:pt x="6079" y="6191"/>
                  <a:pt x="5841" y="6213"/>
                </a:cubicBezTo>
                <a:cubicBezTo>
                  <a:pt x="5534" y="6238"/>
                  <a:pt x="5228" y="6249"/>
                  <a:pt x="4921" y="6249"/>
                </a:cubicBezTo>
                <a:cubicBezTo>
                  <a:pt x="4815" y="6249"/>
                  <a:pt x="4708" y="6248"/>
                  <a:pt x="4602" y="6245"/>
                </a:cubicBezTo>
                <a:cubicBezTo>
                  <a:pt x="4601" y="6245"/>
                  <a:pt x="4601" y="6245"/>
                  <a:pt x="4600" y="6245"/>
                </a:cubicBezTo>
                <a:cubicBezTo>
                  <a:pt x="4517" y="6245"/>
                  <a:pt x="4520" y="6370"/>
                  <a:pt x="4602" y="6376"/>
                </a:cubicBezTo>
                <a:cubicBezTo>
                  <a:pt x="4874" y="6395"/>
                  <a:pt x="5147" y="6406"/>
                  <a:pt x="5420" y="6406"/>
                </a:cubicBezTo>
                <a:cubicBezTo>
                  <a:pt x="5677" y="6406"/>
                  <a:pt x="5935" y="6396"/>
                  <a:pt x="6192" y="6373"/>
                </a:cubicBezTo>
                <a:cubicBezTo>
                  <a:pt x="6403" y="6355"/>
                  <a:pt x="6863" y="6384"/>
                  <a:pt x="7068" y="6234"/>
                </a:cubicBezTo>
                <a:cubicBezTo>
                  <a:pt x="7870" y="6769"/>
                  <a:pt x="8712" y="7245"/>
                  <a:pt x="9578" y="7671"/>
                </a:cubicBezTo>
                <a:cubicBezTo>
                  <a:pt x="9562" y="7677"/>
                  <a:pt x="9544" y="7679"/>
                  <a:pt x="9521" y="7681"/>
                </a:cubicBezTo>
                <a:cubicBezTo>
                  <a:pt x="9287" y="7865"/>
                  <a:pt x="8647" y="7893"/>
                  <a:pt x="8349" y="7951"/>
                </a:cubicBezTo>
                <a:cubicBezTo>
                  <a:pt x="7870" y="8041"/>
                  <a:pt x="7387" y="8113"/>
                  <a:pt x="6903" y="8165"/>
                </a:cubicBezTo>
                <a:cubicBezTo>
                  <a:pt x="6847" y="8171"/>
                  <a:pt x="6845" y="8253"/>
                  <a:pt x="6901" y="8253"/>
                </a:cubicBezTo>
                <a:cubicBezTo>
                  <a:pt x="6901" y="8253"/>
                  <a:pt x="6902" y="8253"/>
                  <a:pt x="6903" y="8253"/>
                </a:cubicBezTo>
                <a:cubicBezTo>
                  <a:pt x="7466" y="8239"/>
                  <a:pt x="8024" y="8193"/>
                  <a:pt x="8580" y="8095"/>
                </a:cubicBezTo>
                <a:cubicBezTo>
                  <a:pt x="8853" y="8045"/>
                  <a:pt x="9126" y="7985"/>
                  <a:pt x="9393" y="7919"/>
                </a:cubicBezTo>
                <a:cubicBezTo>
                  <a:pt x="9500" y="7893"/>
                  <a:pt x="9719" y="7883"/>
                  <a:pt x="9801" y="7777"/>
                </a:cubicBezTo>
                <a:cubicBezTo>
                  <a:pt x="10244" y="7990"/>
                  <a:pt x="10694" y="8189"/>
                  <a:pt x="11151" y="8376"/>
                </a:cubicBezTo>
                <a:cubicBezTo>
                  <a:pt x="11388" y="8473"/>
                  <a:pt x="11627" y="8567"/>
                  <a:pt x="11868" y="8659"/>
                </a:cubicBezTo>
                <a:cubicBezTo>
                  <a:pt x="11655" y="8801"/>
                  <a:pt x="11280" y="8870"/>
                  <a:pt x="11074" y="8936"/>
                </a:cubicBezTo>
                <a:cubicBezTo>
                  <a:pt x="10750" y="9039"/>
                  <a:pt x="10423" y="9132"/>
                  <a:pt x="10094" y="9216"/>
                </a:cubicBezTo>
                <a:cubicBezTo>
                  <a:pt x="10030" y="9233"/>
                  <a:pt x="10052" y="9321"/>
                  <a:pt x="10111" y="9321"/>
                </a:cubicBezTo>
                <a:cubicBezTo>
                  <a:pt x="10114" y="9321"/>
                  <a:pt x="10118" y="9321"/>
                  <a:pt x="10121" y="9320"/>
                </a:cubicBezTo>
                <a:cubicBezTo>
                  <a:pt x="10596" y="9234"/>
                  <a:pt x="11066" y="9127"/>
                  <a:pt x="11525" y="8985"/>
                </a:cubicBezTo>
                <a:cubicBezTo>
                  <a:pt x="11673" y="8939"/>
                  <a:pt x="11984" y="8890"/>
                  <a:pt x="12165" y="8772"/>
                </a:cubicBezTo>
                <a:cubicBezTo>
                  <a:pt x="12748" y="8986"/>
                  <a:pt x="13344" y="9184"/>
                  <a:pt x="13946" y="9369"/>
                </a:cubicBezTo>
                <a:cubicBezTo>
                  <a:pt x="13430" y="9643"/>
                  <a:pt x="12805" y="9800"/>
                  <a:pt x="12278" y="10042"/>
                </a:cubicBezTo>
                <a:cubicBezTo>
                  <a:pt x="12237" y="10060"/>
                  <a:pt x="12260" y="10121"/>
                  <a:pt x="12299" y="10121"/>
                </a:cubicBezTo>
                <a:cubicBezTo>
                  <a:pt x="12303" y="10121"/>
                  <a:pt x="12307" y="10120"/>
                  <a:pt x="12311" y="10119"/>
                </a:cubicBezTo>
                <a:cubicBezTo>
                  <a:pt x="12795" y="9988"/>
                  <a:pt x="13270" y="9821"/>
                  <a:pt x="13741" y="9644"/>
                </a:cubicBezTo>
                <a:cubicBezTo>
                  <a:pt x="13866" y="9598"/>
                  <a:pt x="14096" y="9553"/>
                  <a:pt x="14275" y="9469"/>
                </a:cubicBezTo>
                <a:cubicBezTo>
                  <a:pt x="14897" y="9651"/>
                  <a:pt x="15525" y="9816"/>
                  <a:pt x="16157" y="9967"/>
                </a:cubicBezTo>
                <a:cubicBezTo>
                  <a:pt x="15970" y="10094"/>
                  <a:pt x="15677" y="10165"/>
                  <a:pt x="15494" y="10242"/>
                </a:cubicBezTo>
                <a:cubicBezTo>
                  <a:pt x="15265" y="10338"/>
                  <a:pt x="15036" y="10433"/>
                  <a:pt x="14808" y="10533"/>
                </a:cubicBezTo>
                <a:cubicBezTo>
                  <a:pt x="14757" y="10555"/>
                  <a:pt x="14786" y="10633"/>
                  <a:pt x="14834" y="10633"/>
                </a:cubicBezTo>
                <a:cubicBezTo>
                  <a:pt x="14839" y="10633"/>
                  <a:pt x="14844" y="10633"/>
                  <a:pt x="14849" y="10631"/>
                </a:cubicBezTo>
                <a:cubicBezTo>
                  <a:pt x="15250" y="10495"/>
                  <a:pt x="15649" y="10353"/>
                  <a:pt x="16049" y="10209"/>
                </a:cubicBezTo>
                <a:cubicBezTo>
                  <a:pt x="16157" y="10171"/>
                  <a:pt x="16361" y="10132"/>
                  <a:pt x="16484" y="10042"/>
                </a:cubicBezTo>
                <a:cubicBezTo>
                  <a:pt x="17022" y="10163"/>
                  <a:pt x="17562" y="10269"/>
                  <a:pt x="18102" y="10363"/>
                </a:cubicBezTo>
                <a:cubicBezTo>
                  <a:pt x="17242" y="10962"/>
                  <a:pt x="16317" y="11474"/>
                  <a:pt x="15340" y="11860"/>
                </a:cubicBezTo>
                <a:cubicBezTo>
                  <a:pt x="14838" y="12061"/>
                  <a:pt x="14322" y="12246"/>
                  <a:pt x="13794" y="12374"/>
                </a:cubicBezTo>
                <a:cubicBezTo>
                  <a:pt x="13659" y="12407"/>
                  <a:pt x="13524" y="12434"/>
                  <a:pt x="13383" y="12434"/>
                </a:cubicBezTo>
                <a:cubicBezTo>
                  <a:pt x="13378" y="12434"/>
                  <a:pt x="13373" y="12434"/>
                  <a:pt x="13368" y="12434"/>
                </a:cubicBezTo>
                <a:cubicBezTo>
                  <a:pt x="13083" y="12434"/>
                  <a:pt x="12935" y="12343"/>
                  <a:pt x="12871" y="12053"/>
                </a:cubicBezTo>
                <a:cubicBezTo>
                  <a:pt x="12779" y="11633"/>
                  <a:pt x="13041" y="11313"/>
                  <a:pt x="13314" y="11014"/>
                </a:cubicBezTo>
                <a:cubicBezTo>
                  <a:pt x="13387" y="10932"/>
                  <a:pt x="13334" y="10775"/>
                  <a:pt x="13227" y="10775"/>
                </a:cubicBezTo>
                <a:cubicBezTo>
                  <a:pt x="13212" y="10775"/>
                  <a:pt x="13197" y="10778"/>
                  <a:pt x="13180" y="10785"/>
                </a:cubicBezTo>
                <a:cubicBezTo>
                  <a:pt x="12360" y="11104"/>
                  <a:pt x="11503" y="11358"/>
                  <a:pt x="10627" y="11474"/>
                </a:cubicBezTo>
                <a:cubicBezTo>
                  <a:pt x="10472" y="11494"/>
                  <a:pt x="10307" y="11512"/>
                  <a:pt x="10141" y="11512"/>
                </a:cubicBezTo>
                <a:cubicBezTo>
                  <a:pt x="9863" y="11512"/>
                  <a:pt x="9586" y="11461"/>
                  <a:pt x="9367" y="11286"/>
                </a:cubicBezTo>
                <a:cubicBezTo>
                  <a:pt x="9036" y="11017"/>
                  <a:pt x="8938" y="10412"/>
                  <a:pt x="9398" y="10214"/>
                </a:cubicBezTo>
                <a:cubicBezTo>
                  <a:pt x="9517" y="10162"/>
                  <a:pt x="9452" y="9968"/>
                  <a:pt x="9339" y="9968"/>
                </a:cubicBezTo>
                <a:cubicBezTo>
                  <a:pt x="9326" y="9968"/>
                  <a:pt x="9312" y="9971"/>
                  <a:pt x="9298" y="9976"/>
                </a:cubicBezTo>
                <a:cubicBezTo>
                  <a:pt x="8746" y="10207"/>
                  <a:pt x="8159" y="10332"/>
                  <a:pt x="7569" y="10332"/>
                </a:cubicBezTo>
                <a:cubicBezTo>
                  <a:pt x="7243" y="10332"/>
                  <a:pt x="6916" y="10294"/>
                  <a:pt x="6593" y="10215"/>
                </a:cubicBezTo>
                <a:cubicBezTo>
                  <a:pt x="6160" y="10109"/>
                  <a:pt x="5682" y="9922"/>
                  <a:pt x="5423" y="9535"/>
                </a:cubicBezTo>
                <a:cubicBezTo>
                  <a:pt x="5161" y="9137"/>
                  <a:pt x="5233" y="8504"/>
                  <a:pt x="5737" y="8337"/>
                </a:cubicBezTo>
                <a:cubicBezTo>
                  <a:pt x="5876" y="8292"/>
                  <a:pt x="5831" y="8100"/>
                  <a:pt x="5701" y="8100"/>
                </a:cubicBezTo>
                <a:cubicBezTo>
                  <a:pt x="5692" y="8100"/>
                  <a:pt x="5682" y="8101"/>
                  <a:pt x="5672" y="8103"/>
                </a:cubicBezTo>
                <a:cubicBezTo>
                  <a:pt x="5251" y="8187"/>
                  <a:pt x="4793" y="8280"/>
                  <a:pt x="4345" y="8280"/>
                </a:cubicBezTo>
                <a:cubicBezTo>
                  <a:pt x="3962" y="8280"/>
                  <a:pt x="3587" y="8212"/>
                  <a:pt x="3250" y="8014"/>
                </a:cubicBezTo>
                <a:cubicBezTo>
                  <a:pt x="2599" y="7633"/>
                  <a:pt x="2196" y="6486"/>
                  <a:pt x="3114" y="6118"/>
                </a:cubicBezTo>
                <a:cubicBezTo>
                  <a:pt x="3221" y="6075"/>
                  <a:pt x="3253" y="5895"/>
                  <a:pt x="3114" y="5866"/>
                </a:cubicBezTo>
                <a:cubicBezTo>
                  <a:pt x="2052" y="5660"/>
                  <a:pt x="1193" y="4930"/>
                  <a:pt x="746" y="3951"/>
                </a:cubicBezTo>
                <a:cubicBezTo>
                  <a:pt x="224" y="2817"/>
                  <a:pt x="318" y="1372"/>
                  <a:pt x="1468" y="677"/>
                </a:cubicBezTo>
                <a:cubicBezTo>
                  <a:pt x="1960" y="379"/>
                  <a:pt x="2505" y="244"/>
                  <a:pt x="3051" y="244"/>
                </a:cubicBezTo>
                <a:close/>
                <a:moveTo>
                  <a:pt x="3034" y="0"/>
                </a:moveTo>
                <a:cubicBezTo>
                  <a:pt x="2346" y="0"/>
                  <a:pt x="1664" y="198"/>
                  <a:pt x="1085" y="639"/>
                </a:cubicBezTo>
                <a:cubicBezTo>
                  <a:pt x="66" y="1413"/>
                  <a:pt x="0" y="2832"/>
                  <a:pt x="453" y="3945"/>
                </a:cubicBezTo>
                <a:cubicBezTo>
                  <a:pt x="864" y="4953"/>
                  <a:pt x="1707" y="5772"/>
                  <a:pt x="2756" y="6059"/>
                </a:cubicBezTo>
                <a:cubicBezTo>
                  <a:pt x="2240" y="6486"/>
                  <a:pt x="2213" y="7311"/>
                  <a:pt x="2649" y="7843"/>
                </a:cubicBezTo>
                <a:cubicBezTo>
                  <a:pt x="3085" y="8372"/>
                  <a:pt x="3695" y="8532"/>
                  <a:pt x="4330" y="8532"/>
                </a:cubicBezTo>
                <a:cubicBezTo>
                  <a:pt x="4624" y="8532"/>
                  <a:pt x="4924" y="8498"/>
                  <a:pt x="5214" y="8450"/>
                </a:cubicBezTo>
                <a:lnTo>
                  <a:pt x="5214" y="8450"/>
                </a:lnTo>
                <a:cubicBezTo>
                  <a:pt x="4882" y="8927"/>
                  <a:pt x="5109" y="9692"/>
                  <a:pt x="5603" y="10058"/>
                </a:cubicBezTo>
                <a:cubicBezTo>
                  <a:pt x="6136" y="10452"/>
                  <a:pt x="6812" y="10612"/>
                  <a:pt x="7498" y="10612"/>
                </a:cubicBezTo>
                <a:cubicBezTo>
                  <a:pt x="7969" y="10612"/>
                  <a:pt x="8444" y="10537"/>
                  <a:pt x="8879" y="10410"/>
                </a:cubicBezTo>
                <a:lnTo>
                  <a:pt x="8879" y="10410"/>
                </a:lnTo>
                <a:cubicBezTo>
                  <a:pt x="8721" y="10854"/>
                  <a:pt x="9022" y="11459"/>
                  <a:pt x="9473" y="11660"/>
                </a:cubicBezTo>
                <a:cubicBezTo>
                  <a:pt x="9698" y="11759"/>
                  <a:pt x="9938" y="11793"/>
                  <a:pt x="10181" y="11793"/>
                </a:cubicBezTo>
                <a:cubicBezTo>
                  <a:pt x="10463" y="11793"/>
                  <a:pt x="10750" y="11746"/>
                  <a:pt x="11020" y="11698"/>
                </a:cubicBezTo>
                <a:cubicBezTo>
                  <a:pt x="11633" y="11588"/>
                  <a:pt x="12234" y="11426"/>
                  <a:pt x="12820" y="11222"/>
                </a:cubicBezTo>
                <a:lnTo>
                  <a:pt x="12820" y="11222"/>
                </a:lnTo>
                <a:cubicBezTo>
                  <a:pt x="12583" y="11570"/>
                  <a:pt x="12417" y="11986"/>
                  <a:pt x="12632" y="12359"/>
                </a:cubicBezTo>
                <a:cubicBezTo>
                  <a:pt x="12797" y="12645"/>
                  <a:pt x="13073" y="12733"/>
                  <a:pt x="13368" y="12733"/>
                </a:cubicBezTo>
                <a:cubicBezTo>
                  <a:pt x="13620" y="12733"/>
                  <a:pt x="13886" y="12668"/>
                  <a:pt x="14108" y="12606"/>
                </a:cubicBezTo>
                <a:cubicBezTo>
                  <a:pt x="15664" y="12173"/>
                  <a:pt x="17099" y="11416"/>
                  <a:pt x="18358" y="10412"/>
                </a:cubicBezTo>
                <a:cubicBezTo>
                  <a:pt x="19199" y="10551"/>
                  <a:pt x="20041" y="10657"/>
                  <a:pt x="20876" y="10729"/>
                </a:cubicBezTo>
                <a:cubicBezTo>
                  <a:pt x="20879" y="10729"/>
                  <a:pt x="20883" y="10730"/>
                  <a:pt x="20886" y="10730"/>
                </a:cubicBezTo>
                <a:cubicBezTo>
                  <a:pt x="21012" y="10730"/>
                  <a:pt x="21040" y="10511"/>
                  <a:pt x="20909" y="10487"/>
                </a:cubicBezTo>
                <a:cubicBezTo>
                  <a:pt x="20076" y="10340"/>
                  <a:pt x="19243" y="10212"/>
                  <a:pt x="18410" y="10070"/>
                </a:cubicBezTo>
                <a:cubicBezTo>
                  <a:pt x="18410" y="10068"/>
                  <a:pt x="18413" y="10068"/>
                  <a:pt x="18413" y="10066"/>
                </a:cubicBezTo>
                <a:cubicBezTo>
                  <a:pt x="18778" y="8630"/>
                  <a:pt x="18682" y="6710"/>
                  <a:pt x="17701" y="5511"/>
                </a:cubicBezTo>
                <a:cubicBezTo>
                  <a:pt x="17464" y="5220"/>
                  <a:pt x="17115" y="4964"/>
                  <a:pt x="16753" y="4964"/>
                </a:cubicBezTo>
                <a:cubicBezTo>
                  <a:pt x="16602" y="4964"/>
                  <a:pt x="16449" y="5009"/>
                  <a:pt x="16301" y="5115"/>
                </a:cubicBezTo>
                <a:cubicBezTo>
                  <a:pt x="15908" y="5393"/>
                  <a:pt x="15666" y="5954"/>
                  <a:pt x="15495" y="6475"/>
                </a:cubicBezTo>
                <a:cubicBezTo>
                  <a:pt x="15376" y="5941"/>
                  <a:pt x="15219" y="5412"/>
                  <a:pt x="15027" y="4899"/>
                </a:cubicBezTo>
                <a:cubicBezTo>
                  <a:pt x="14865" y="4468"/>
                  <a:pt x="14669" y="3958"/>
                  <a:pt x="14224" y="3748"/>
                </a:cubicBezTo>
                <a:cubicBezTo>
                  <a:pt x="14102" y="3690"/>
                  <a:pt x="13975" y="3664"/>
                  <a:pt x="13849" y="3664"/>
                </a:cubicBezTo>
                <a:cubicBezTo>
                  <a:pt x="13555" y="3664"/>
                  <a:pt x="13266" y="3807"/>
                  <a:pt x="13054" y="4022"/>
                </a:cubicBezTo>
                <a:cubicBezTo>
                  <a:pt x="12786" y="4293"/>
                  <a:pt x="12668" y="4650"/>
                  <a:pt x="12601" y="5018"/>
                </a:cubicBezTo>
                <a:cubicBezTo>
                  <a:pt x="12399" y="4607"/>
                  <a:pt x="12162" y="4216"/>
                  <a:pt x="11882" y="3850"/>
                </a:cubicBezTo>
                <a:cubicBezTo>
                  <a:pt x="11557" y="3426"/>
                  <a:pt x="11159" y="2932"/>
                  <a:pt x="10671" y="2689"/>
                </a:cubicBezTo>
                <a:cubicBezTo>
                  <a:pt x="10506" y="2608"/>
                  <a:pt x="10359" y="2572"/>
                  <a:pt x="10229" y="2572"/>
                </a:cubicBezTo>
                <a:cubicBezTo>
                  <a:pt x="9784" y="2572"/>
                  <a:pt x="9542" y="2998"/>
                  <a:pt x="9446" y="3467"/>
                </a:cubicBezTo>
                <a:cubicBezTo>
                  <a:pt x="9288" y="3112"/>
                  <a:pt x="9108" y="2766"/>
                  <a:pt x="8901" y="2433"/>
                </a:cubicBezTo>
                <a:cubicBezTo>
                  <a:pt x="8629" y="1994"/>
                  <a:pt x="8303" y="1438"/>
                  <a:pt x="7814" y="1215"/>
                </a:cubicBezTo>
                <a:cubicBezTo>
                  <a:pt x="7679" y="1154"/>
                  <a:pt x="7542" y="1126"/>
                  <a:pt x="7411" y="1126"/>
                </a:cubicBezTo>
                <a:cubicBezTo>
                  <a:pt x="6956" y="1126"/>
                  <a:pt x="6554" y="1457"/>
                  <a:pt x="6413" y="1891"/>
                </a:cubicBezTo>
                <a:cubicBezTo>
                  <a:pt x="5726" y="742"/>
                  <a:pt x="4367" y="0"/>
                  <a:pt x="30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22"/>
          <p:cNvSpPr/>
          <p:nvPr/>
        </p:nvSpPr>
        <p:spPr>
          <a:xfrm rot="5400000">
            <a:off x="9473893" y="4492898"/>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22"/>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22"/>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22"/>
          <p:cNvSpPr/>
          <p:nvPr/>
        </p:nvSpPr>
        <p:spPr>
          <a:xfrm>
            <a:off x="4730867"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22"/>
          <p:cNvSpPr/>
          <p:nvPr/>
        </p:nvSpPr>
        <p:spPr>
          <a:xfrm>
            <a:off x="4618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22"/>
          <p:cNvSpPr/>
          <p:nvPr/>
        </p:nvSpPr>
        <p:spPr>
          <a:xfrm>
            <a:off x="8855872" y="1648364"/>
            <a:ext cx="29340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22"/>
          <p:cNvSpPr/>
          <p:nvPr/>
        </p:nvSpPr>
        <p:spPr>
          <a:xfrm>
            <a:off x="8742467" y="1529467"/>
            <a:ext cx="29044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22"/>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22"/>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9" name="Google Shape;289;p22"/>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0" name="Google Shape;290;p22"/>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1" name="Google Shape;291;p22"/>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22"/>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3" name="Google Shape;293;p22"/>
          <p:cNvSpPr txBox="1">
            <a:spLocks noGrp="1"/>
          </p:cNvSpPr>
          <p:nvPr>
            <p:ph type="title" idx="6"/>
          </p:nvPr>
        </p:nvSpPr>
        <p:spPr>
          <a:xfrm>
            <a:off x="4618067" y="1529484"/>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4" name="Google Shape;294;p22"/>
          <p:cNvSpPr txBox="1">
            <a:spLocks noGrp="1"/>
          </p:cNvSpPr>
          <p:nvPr>
            <p:ph type="subTitle" idx="1"/>
          </p:nvPr>
        </p:nvSpPr>
        <p:spPr>
          <a:xfrm>
            <a:off x="5060133"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22"/>
          <p:cNvSpPr txBox="1">
            <a:spLocks noGrp="1"/>
          </p:cNvSpPr>
          <p:nvPr>
            <p:ph type="title" idx="7"/>
          </p:nvPr>
        </p:nvSpPr>
        <p:spPr>
          <a:xfrm>
            <a:off x="8743161" y="1529467"/>
            <a:ext cx="29044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6" name="Google Shape;296;p22"/>
          <p:cNvSpPr txBox="1">
            <a:spLocks noGrp="1"/>
          </p:cNvSpPr>
          <p:nvPr>
            <p:ph type="subTitle" idx="8"/>
          </p:nvPr>
        </p:nvSpPr>
        <p:spPr>
          <a:xfrm>
            <a:off x="9173267" y="327106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7" name="Google Shape;297;p22"/>
          <p:cNvSpPr txBox="1">
            <a:spLocks noGrp="1"/>
          </p:cNvSpPr>
          <p:nvPr>
            <p:ph type="subTitle" idx="9"/>
          </p:nvPr>
        </p:nvSpPr>
        <p:spPr>
          <a:xfrm>
            <a:off x="9173267" y="3981451"/>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22"/>
          <p:cNvSpPr txBox="1">
            <a:spLocks noGrp="1"/>
          </p:cNvSpPr>
          <p:nvPr>
            <p:ph type="subTitle" idx="13"/>
          </p:nvPr>
        </p:nvSpPr>
        <p:spPr>
          <a:xfrm>
            <a:off x="9173267" y="4691833"/>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9" name="Google Shape;299;p22"/>
          <p:cNvSpPr txBox="1">
            <a:spLocks noGrp="1"/>
          </p:cNvSpPr>
          <p:nvPr>
            <p:ph type="subTitle" idx="14"/>
          </p:nvPr>
        </p:nvSpPr>
        <p:spPr>
          <a:xfrm>
            <a:off x="9173267" y="540221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22"/>
          <p:cNvSpPr txBox="1">
            <a:spLocks noGrp="1"/>
          </p:cNvSpPr>
          <p:nvPr>
            <p:ph type="subTitle" idx="15"/>
          </p:nvPr>
        </p:nvSpPr>
        <p:spPr>
          <a:xfrm>
            <a:off x="844467"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1" name="Google Shape;301;p22"/>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381203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2"/>
        <p:cNvGrpSpPr/>
        <p:nvPr/>
      </p:nvGrpSpPr>
      <p:grpSpPr>
        <a:xfrm>
          <a:off x="0" y="0"/>
          <a:ext cx="0" cy="0"/>
          <a:chOff x="0" y="0"/>
          <a:chExt cx="0" cy="0"/>
        </a:xfrm>
      </p:grpSpPr>
      <p:sp>
        <p:nvSpPr>
          <p:cNvPr id="303" name="Google Shape;303;p23"/>
          <p:cNvSpPr/>
          <p:nvPr/>
        </p:nvSpPr>
        <p:spPr>
          <a:xfrm flipH="1">
            <a:off x="11489834" y="124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23"/>
          <p:cNvSpPr/>
          <p:nvPr/>
        </p:nvSpPr>
        <p:spPr>
          <a:xfrm rot="-7241499" flipH="1">
            <a:off x="77251" y="-2582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23"/>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23"/>
          <p:cNvSpPr/>
          <p:nvPr/>
        </p:nvSpPr>
        <p:spPr>
          <a:xfrm flipH="1">
            <a:off x="-344550" y="57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23"/>
          <p:cNvSpPr/>
          <p:nvPr/>
        </p:nvSpPr>
        <p:spPr>
          <a:xfrm flipH="1">
            <a:off x="9593045" y="34290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23"/>
          <p:cNvSpPr/>
          <p:nvPr/>
        </p:nvSpPr>
        <p:spPr>
          <a:xfrm>
            <a:off x="544333" y="4233567"/>
            <a:ext cx="2905200" cy="237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23"/>
          <p:cNvSpPr/>
          <p:nvPr/>
        </p:nvSpPr>
        <p:spPr>
          <a:xfrm>
            <a:off x="544333" y="1648367"/>
            <a:ext cx="2905200" cy="236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23"/>
          <p:cNvSpPr/>
          <p:nvPr/>
        </p:nvSpPr>
        <p:spPr>
          <a:xfrm>
            <a:off x="79088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23"/>
          <p:cNvSpPr/>
          <p:nvPr/>
        </p:nvSpPr>
        <p:spPr>
          <a:xfrm>
            <a:off x="7796000" y="1529467"/>
            <a:ext cx="3851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23"/>
          <p:cNvSpPr/>
          <p:nvPr/>
        </p:nvSpPr>
        <p:spPr>
          <a:xfrm>
            <a:off x="402000" y="1529467"/>
            <a:ext cx="2934000" cy="23688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23"/>
          <p:cNvSpPr/>
          <p:nvPr/>
        </p:nvSpPr>
        <p:spPr>
          <a:xfrm>
            <a:off x="37385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23"/>
          <p:cNvSpPr/>
          <p:nvPr/>
        </p:nvSpPr>
        <p:spPr>
          <a:xfrm>
            <a:off x="3625700"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23"/>
          <p:cNvSpPr txBox="1">
            <a:spLocks noGrp="1"/>
          </p:cNvSpPr>
          <p:nvPr>
            <p:ph type="title" hasCustomPrompt="1"/>
          </p:nvPr>
        </p:nvSpPr>
        <p:spPr>
          <a:xfrm>
            <a:off x="9368199"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6" name="Google Shape;316;p23"/>
          <p:cNvSpPr txBox="1">
            <a:spLocks noGrp="1"/>
          </p:cNvSpPr>
          <p:nvPr>
            <p:ph type="title" idx="2" hasCustomPrompt="1"/>
          </p:nvPr>
        </p:nvSpPr>
        <p:spPr>
          <a:xfrm>
            <a:off x="998946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7" name="Google Shape;317;p23"/>
          <p:cNvSpPr txBox="1">
            <a:spLocks noGrp="1"/>
          </p:cNvSpPr>
          <p:nvPr>
            <p:ph type="title" idx="3" hasCustomPrompt="1"/>
          </p:nvPr>
        </p:nvSpPr>
        <p:spPr>
          <a:xfrm>
            <a:off x="10610724"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8" name="Google Shape;318;p23"/>
          <p:cNvSpPr txBox="1">
            <a:spLocks noGrp="1"/>
          </p:cNvSpPr>
          <p:nvPr>
            <p:ph type="title" idx="4"/>
          </p:nvPr>
        </p:nvSpPr>
        <p:spPr>
          <a:xfrm>
            <a:off x="3625700"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19" name="Google Shape;319;p23"/>
          <p:cNvSpPr txBox="1">
            <a:spLocks noGrp="1"/>
          </p:cNvSpPr>
          <p:nvPr>
            <p:ph type="title" idx="5"/>
          </p:nvPr>
        </p:nvSpPr>
        <p:spPr>
          <a:xfrm>
            <a:off x="7796000" y="1529484"/>
            <a:ext cx="385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20" name="Google Shape;320;p23"/>
          <p:cNvSpPr txBox="1">
            <a:spLocks noGrp="1"/>
          </p:cNvSpPr>
          <p:nvPr>
            <p:ph type="subTitle" idx="1"/>
          </p:nvPr>
        </p:nvSpPr>
        <p:spPr>
          <a:xfrm>
            <a:off x="8238067" y="3429000"/>
            <a:ext cx="2996400" cy="23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23"/>
          <p:cNvSpPr txBox="1">
            <a:spLocks noGrp="1"/>
          </p:cNvSpPr>
          <p:nvPr>
            <p:ph type="subTitle" idx="6"/>
          </p:nvPr>
        </p:nvSpPr>
        <p:spPr>
          <a:xfrm>
            <a:off x="4068100" y="3429000"/>
            <a:ext cx="2996400" cy="11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2" name="Google Shape;322;p23"/>
          <p:cNvSpPr txBox="1">
            <a:spLocks noGrp="1"/>
          </p:cNvSpPr>
          <p:nvPr>
            <p:ph type="title" idx="7"/>
          </p:nvPr>
        </p:nvSpPr>
        <p:spPr>
          <a:xfrm>
            <a:off x="959933"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23"/>
          <p:cNvSpPr/>
          <p:nvPr/>
        </p:nvSpPr>
        <p:spPr>
          <a:xfrm>
            <a:off x="404500" y="4113924"/>
            <a:ext cx="2934000" cy="2361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3"/>
          <p:cNvSpPr txBox="1">
            <a:spLocks noGrp="1"/>
          </p:cNvSpPr>
          <p:nvPr>
            <p:ph type="subTitle" idx="8"/>
          </p:nvPr>
        </p:nvSpPr>
        <p:spPr>
          <a:xfrm>
            <a:off x="809500" y="5707733"/>
            <a:ext cx="21240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5" name="Google Shape;325;p23"/>
          <p:cNvSpPr txBox="1">
            <a:spLocks noGrp="1"/>
          </p:cNvSpPr>
          <p:nvPr>
            <p:ph type="subTitle" idx="9"/>
          </p:nvPr>
        </p:nvSpPr>
        <p:spPr>
          <a:xfrm>
            <a:off x="4068100" y="4764600"/>
            <a:ext cx="2996400" cy="1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6" name="Google Shape;326;p23"/>
          <p:cNvSpPr txBox="1">
            <a:spLocks noGrp="1"/>
          </p:cNvSpPr>
          <p:nvPr>
            <p:ph type="title" idx="13" hasCustomPrompt="1"/>
          </p:nvPr>
        </p:nvSpPr>
        <p:spPr>
          <a:xfrm>
            <a:off x="402300" y="4113933"/>
            <a:ext cx="293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67"/>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327" name="Google Shape;327;p23"/>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9718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4"/>
          <p:cNvSpPr txBox="1">
            <a:spLocks noGrp="1"/>
          </p:cNvSpPr>
          <p:nvPr>
            <p:ph type="body" idx="1"/>
          </p:nvPr>
        </p:nvSpPr>
        <p:spPr>
          <a:xfrm>
            <a:off x="1237433" y="2243200"/>
            <a:ext cx="6258000" cy="31384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sz="2133">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3293498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sp>
        <p:nvSpPr>
          <p:cNvPr id="329" name="Google Shape;329;p24"/>
          <p:cNvSpPr/>
          <p:nvPr/>
        </p:nvSpPr>
        <p:spPr>
          <a:xfrm rot="3879730" flipH="1">
            <a:off x="8903621" y="32009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4"/>
          <p:cNvSpPr/>
          <p:nvPr/>
        </p:nvSpPr>
        <p:spPr>
          <a:xfrm flipH="1">
            <a:off x="1729900" y="-125965"/>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4"/>
          <p:cNvSpPr/>
          <p:nvPr/>
        </p:nvSpPr>
        <p:spPr>
          <a:xfrm rot="-3074135" flipH="1">
            <a:off x="-383424" y="4382848"/>
            <a:ext cx="1318936" cy="1201088"/>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4"/>
          <p:cNvSpPr/>
          <p:nvPr/>
        </p:nvSpPr>
        <p:spPr>
          <a:xfrm flipH="1">
            <a:off x="11563305" y="152575"/>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2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24"/>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24"/>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6" name="Google Shape;336;p24"/>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7" name="Google Shape;337;p24"/>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4"/>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4"/>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4"/>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4"/>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4"/>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4"/>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4"/>
          <p:cNvSpPr txBox="1">
            <a:spLocks noGrp="1"/>
          </p:cNvSpPr>
          <p:nvPr>
            <p:ph type="title" idx="5"/>
          </p:nvPr>
        </p:nvSpPr>
        <p:spPr>
          <a:xfrm>
            <a:off x="1009467" y="23610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5" name="Google Shape;345;p24"/>
          <p:cNvSpPr txBox="1">
            <a:spLocks noGrp="1"/>
          </p:cNvSpPr>
          <p:nvPr>
            <p:ph type="subTitle" idx="1"/>
          </p:nvPr>
        </p:nvSpPr>
        <p:spPr>
          <a:xfrm>
            <a:off x="1009467" y="29571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6" name="Google Shape;346;p24"/>
          <p:cNvSpPr txBox="1">
            <a:spLocks noGrp="1"/>
          </p:cNvSpPr>
          <p:nvPr>
            <p:ph type="title" idx="6"/>
          </p:nvPr>
        </p:nvSpPr>
        <p:spPr>
          <a:xfrm>
            <a:off x="4951867"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7" name="Google Shape;347;p24"/>
          <p:cNvSpPr txBox="1">
            <a:spLocks noGrp="1"/>
          </p:cNvSpPr>
          <p:nvPr>
            <p:ph type="subTitle" idx="7"/>
          </p:nvPr>
        </p:nvSpPr>
        <p:spPr>
          <a:xfrm>
            <a:off x="4951867"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8" name="Google Shape;348;p24"/>
          <p:cNvSpPr txBox="1">
            <a:spLocks noGrp="1"/>
          </p:cNvSpPr>
          <p:nvPr>
            <p:ph type="title" idx="8"/>
          </p:nvPr>
        </p:nvSpPr>
        <p:spPr>
          <a:xfrm>
            <a:off x="8741200"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9" name="Google Shape;349;p24"/>
          <p:cNvSpPr txBox="1">
            <a:spLocks noGrp="1"/>
          </p:cNvSpPr>
          <p:nvPr>
            <p:ph type="subTitle" idx="9"/>
          </p:nvPr>
        </p:nvSpPr>
        <p:spPr>
          <a:xfrm>
            <a:off x="8741200"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0" name="Google Shape;350;p24"/>
          <p:cNvSpPr/>
          <p:nvPr/>
        </p:nvSpPr>
        <p:spPr>
          <a:xfrm>
            <a:off x="4410200"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24"/>
          <p:cNvSpPr/>
          <p:nvPr/>
        </p:nvSpPr>
        <p:spPr>
          <a:xfrm>
            <a:off x="4267933"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4"/>
          <p:cNvSpPr/>
          <p:nvPr/>
        </p:nvSpPr>
        <p:spPr>
          <a:xfrm>
            <a:off x="8275933" y="42807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24"/>
          <p:cNvSpPr/>
          <p:nvPr/>
        </p:nvSpPr>
        <p:spPr>
          <a:xfrm>
            <a:off x="8133800" y="4178967"/>
            <a:ext cx="35140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4"/>
          <p:cNvSpPr/>
          <p:nvPr/>
        </p:nvSpPr>
        <p:spPr>
          <a:xfrm>
            <a:off x="544333"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24"/>
          <p:cNvSpPr/>
          <p:nvPr/>
        </p:nvSpPr>
        <p:spPr>
          <a:xfrm>
            <a:off x="402067"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24"/>
          <p:cNvSpPr txBox="1">
            <a:spLocks noGrp="1"/>
          </p:cNvSpPr>
          <p:nvPr>
            <p:ph type="title" idx="13"/>
          </p:nvPr>
        </p:nvSpPr>
        <p:spPr>
          <a:xfrm>
            <a:off x="1009467" y="49934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7" name="Google Shape;357;p24"/>
          <p:cNvSpPr txBox="1">
            <a:spLocks noGrp="1"/>
          </p:cNvSpPr>
          <p:nvPr>
            <p:ph type="subTitle" idx="14"/>
          </p:nvPr>
        </p:nvSpPr>
        <p:spPr>
          <a:xfrm>
            <a:off x="1009467" y="55895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8" name="Google Shape;358;p24"/>
          <p:cNvSpPr txBox="1">
            <a:spLocks noGrp="1"/>
          </p:cNvSpPr>
          <p:nvPr>
            <p:ph type="title" idx="15"/>
          </p:nvPr>
        </p:nvSpPr>
        <p:spPr>
          <a:xfrm>
            <a:off x="4951867"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9" name="Google Shape;359;p24"/>
          <p:cNvSpPr txBox="1">
            <a:spLocks noGrp="1"/>
          </p:cNvSpPr>
          <p:nvPr>
            <p:ph type="subTitle" idx="16"/>
          </p:nvPr>
        </p:nvSpPr>
        <p:spPr>
          <a:xfrm>
            <a:off x="4951867"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0" name="Google Shape;360;p24"/>
          <p:cNvSpPr txBox="1">
            <a:spLocks noGrp="1"/>
          </p:cNvSpPr>
          <p:nvPr>
            <p:ph type="title" idx="17"/>
          </p:nvPr>
        </p:nvSpPr>
        <p:spPr>
          <a:xfrm>
            <a:off x="8741200"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61" name="Google Shape;361;p24"/>
          <p:cNvSpPr txBox="1">
            <a:spLocks noGrp="1"/>
          </p:cNvSpPr>
          <p:nvPr>
            <p:ph type="subTitle" idx="18"/>
          </p:nvPr>
        </p:nvSpPr>
        <p:spPr>
          <a:xfrm>
            <a:off x="8741200"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2" name="Google Shape;362;p2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57309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3"/>
        <p:cNvGrpSpPr/>
        <p:nvPr/>
      </p:nvGrpSpPr>
      <p:grpSpPr>
        <a:xfrm>
          <a:off x="0" y="0"/>
          <a:ext cx="0" cy="0"/>
          <a:chOff x="0" y="0"/>
          <a:chExt cx="0" cy="0"/>
        </a:xfrm>
      </p:grpSpPr>
      <p:sp>
        <p:nvSpPr>
          <p:cNvPr id="364" name="Google Shape;364;p25"/>
          <p:cNvSpPr/>
          <p:nvPr/>
        </p:nvSpPr>
        <p:spPr>
          <a:xfrm flipH="1">
            <a:off x="-387816" y="-682345"/>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5"/>
          <p:cNvSpPr/>
          <p:nvPr/>
        </p:nvSpPr>
        <p:spPr>
          <a:xfrm flipH="1">
            <a:off x="10377341" y="-36728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5"/>
          <p:cNvSpPr/>
          <p:nvPr/>
        </p:nvSpPr>
        <p:spPr>
          <a:xfrm flipH="1">
            <a:off x="11893236" y="636206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5"/>
          <p:cNvSpPr/>
          <p:nvPr/>
        </p:nvSpPr>
        <p:spPr>
          <a:xfrm>
            <a:off x="544333" y="2620263"/>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5"/>
          <p:cNvSpPr/>
          <p:nvPr/>
        </p:nvSpPr>
        <p:spPr>
          <a:xfrm>
            <a:off x="544333" y="4756829"/>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5"/>
          <p:cNvSpPr/>
          <p:nvPr/>
        </p:nvSpPr>
        <p:spPr>
          <a:xfrm>
            <a:off x="544333" y="483696"/>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5"/>
          <p:cNvSpPr/>
          <p:nvPr/>
        </p:nvSpPr>
        <p:spPr>
          <a:xfrm>
            <a:off x="402067" y="362167"/>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5"/>
          <p:cNvSpPr txBox="1">
            <a:spLocks noGrp="1"/>
          </p:cNvSpPr>
          <p:nvPr>
            <p:ph type="title" hasCustomPrompt="1"/>
          </p:nvPr>
        </p:nvSpPr>
        <p:spPr>
          <a:xfrm>
            <a:off x="3441951" y="789533"/>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2" name="Google Shape;372;p25"/>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3" name="Google Shape;373;p25"/>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4" name="Google Shape;374;p25"/>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5" name="Google Shape;375;p25"/>
          <p:cNvSpPr/>
          <p:nvPr/>
        </p:nvSpPr>
        <p:spPr>
          <a:xfrm>
            <a:off x="402067" y="4648300"/>
            <a:ext cx="11245600" cy="1827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25"/>
          <p:cNvSpPr/>
          <p:nvPr/>
        </p:nvSpPr>
        <p:spPr>
          <a:xfrm>
            <a:off x="402067" y="2505233"/>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25"/>
          <p:cNvSpPr txBox="1">
            <a:spLocks noGrp="1"/>
          </p:cNvSpPr>
          <p:nvPr>
            <p:ph type="subTitle" idx="1"/>
          </p:nvPr>
        </p:nvSpPr>
        <p:spPr>
          <a:xfrm>
            <a:off x="3438851" y="1390855"/>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78" name="Google Shape;378;p25"/>
          <p:cNvSpPr txBox="1">
            <a:spLocks noGrp="1"/>
          </p:cNvSpPr>
          <p:nvPr>
            <p:ph type="title" idx="5" hasCustomPrompt="1"/>
          </p:nvPr>
        </p:nvSpPr>
        <p:spPr>
          <a:xfrm>
            <a:off x="3441951" y="2902200"/>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9" name="Google Shape;379;p25"/>
          <p:cNvSpPr txBox="1">
            <a:spLocks noGrp="1"/>
          </p:cNvSpPr>
          <p:nvPr>
            <p:ph type="subTitle" idx="6"/>
          </p:nvPr>
        </p:nvSpPr>
        <p:spPr>
          <a:xfrm>
            <a:off x="3438851" y="3503521"/>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80" name="Google Shape;380;p25"/>
          <p:cNvSpPr txBox="1">
            <a:spLocks noGrp="1"/>
          </p:cNvSpPr>
          <p:nvPr>
            <p:ph type="title" idx="7" hasCustomPrompt="1"/>
          </p:nvPr>
        </p:nvSpPr>
        <p:spPr>
          <a:xfrm>
            <a:off x="3441951" y="5014867"/>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1" name="Google Shape;381;p25"/>
          <p:cNvSpPr txBox="1">
            <a:spLocks noGrp="1"/>
          </p:cNvSpPr>
          <p:nvPr>
            <p:ph type="subTitle" idx="8"/>
          </p:nvPr>
        </p:nvSpPr>
        <p:spPr>
          <a:xfrm>
            <a:off x="3438851" y="5616188"/>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043105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2"/>
        <p:cNvGrpSpPr/>
        <p:nvPr/>
      </p:nvGrpSpPr>
      <p:grpSpPr>
        <a:xfrm>
          <a:off x="0" y="0"/>
          <a:ext cx="0" cy="0"/>
          <a:chOff x="0" y="0"/>
          <a:chExt cx="0" cy="0"/>
        </a:xfrm>
      </p:grpSpPr>
      <p:sp>
        <p:nvSpPr>
          <p:cNvPr id="383" name="Google Shape;383;p26"/>
          <p:cNvSpPr/>
          <p:nvPr/>
        </p:nvSpPr>
        <p:spPr>
          <a:xfrm>
            <a:off x="7488808" y="-213833"/>
            <a:ext cx="3985048" cy="1056820"/>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6"/>
          <p:cNvSpPr/>
          <p:nvPr/>
        </p:nvSpPr>
        <p:spPr>
          <a:xfrm rot="5400000">
            <a:off x="-1605524" y="-349663"/>
            <a:ext cx="4015191" cy="354212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6"/>
          <p:cNvSpPr/>
          <p:nvPr/>
        </p:nvSpPr>
        <p:spPr>
          <a:xfrm>
            <a:off x="11304011" y="2534572"/>
            <a:ext cx="971843" cy="69974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6"/>
          <p:cNvSpPr/>
          <p:nvPr/>
        </p:nvSpPr>
        <p:spPr>
          <a:xfrm>
            <a:off x="544333" y="483701"/>
            <a:ext cx="11245600" cy="217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6"/>
          <p:cNvSpPr/>
          <p:nvPr/>
        </p:nvSpPr>
        <p:spPr>
          <a:xfrm flipH="1">
            <a:off x="-8387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6"/>
          <p:cNvSpPr/>
          <p:nvPr/>
        </p:nvSpPr>
        <p:spPr>
          <a:xfrm flipH="1">
            <a:off x="10096774" y="5162546"/>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6"/>
          <p:cNvSpPr/>
          <p:nvPr/>
        </p:nvSpPr>
        <p:spPr>
          <a:xfrm>
            <a:off x="402067" y="362167"/>
            <a:ext cx="11245600" cy="217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6"/>
          <p:cNvSpPr/>
          <p:nvPr/>
        </p:nvSpPr>
        <p:spPr>
          <a:xfrm>
            <a:off x="544341" y="2957063"/>
            <a:ext cx="11245600" cy="36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6"/>
          <p:cNvSpPr txBox="1">
            <a:spLocks noGrp="1"/>
          </p:cNvSpPr>
          <p:nvPr>
            <p:ph type="ctrTitle"/>
          </p:nvPr>
        </p:nvSpPr>
        <p:spPr>
          <a:xfrm>
            <a:off x="3572400" y="540967"/>
            <a:ext cx="5047200" cy="18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1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92" name="Google Shape;392;p26"/>
          <p:cNvSpPr txBox="1">
            <a:spLocks noGrp="1"/>
          </p:cNvSpPr>
          <p:nvPr>
            <p:ph type="subTitle" idx="1"/>
          </p:nvPr>
        </p:nvSpPr>
        <p:spPr>
          <a:xfrm>
            <a:off x="3572403" y="3879433"/>
            <a:ext cx="5047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93" name="Google Shape;393;p26"/>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94" name="Google Shape;394;p26"/>
          <p:cNvSpPr txBox="1"/>
          <p:nvPr/>
        </p:nvSpPr>
        <p:spPr>
          <a:xfrm>
            <a:off x="3214000" y="4936233"/>
            <a:ext cx="5764000" cy="7040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333" kern="0">
                <a:solidFill>
                  <a:srgbClr val="202020"/>
                </a:solidFill>
                <a:latin typeface="Nunito"/>
                <a:ea typeface="Nunito"/>
                <a:cs typeface="Nunito"/>
                <a:sym typeface="Nunito"/>
              </a:rPr>
              <a:t>CREDITS: This presentation template was created by </a:t>
            </a:r>
            <a:r>
              <a:rPr lang="en" sz="1333" kern="0">
                <a:solidFill>
                  <a:srgbClr val="202020"/>
                </a:solidFill>
                <a:uFill>
                  <a:noFill/>
                </a:uFill>
                <a:latin typeface="Nunito"/>
                <a:ea typeface="Nunito"/>
                <a:cs typeface="Nunito"/>
                <a:sym typeface="Nuni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333" kern="0">
                <a:solidFill>
                  <a:srgbClr val="202020"/>
                </a:solidFill>
                <a:latin typeface="Nunito"/>
                <a:ea typeface="Nunito"/>
                <a:cs typeface="Nunito"/>
                <a:sym typeface="Nunito"/>
              </a:rPr>
              <a:t>, including icons by </a:t>
            </a:r>
            <a:r>
              <a:rPr lang="en" sz="1333" kern="0">
                <a:solidFill>
                  <a:srgbClr val="202020"/>
                </a:solidFill>
                <a:uFill>
                  <a:noFill/>
                </a:uFill>
                <a:latin typeface="Nunito"/>
                <a:ea typeface="Nunito"/>
                <a:cs typeface="Nunito"/>
                <a:sym typeface="Nuni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333" kern="0">
                <a:solidFill>
                  <a:srgbClr val="202020"/>
                </a:solidFill>
                <a:latin typeface="Nunito"/>
                <a:ea typeface="Nunito"/>
                <a:cs typeface="Nunito"/>
                <a:sym typeface="Nunito"/>
              </a:rPr>
              <a:t>, and infographics &amp; images by </a:t>
            </a:r>
            <a:r>
              <a:rPr lang="en" sz="1333" kern="0">
                <a:solidFill>
                  <a:srgbClr val="202020"/>
                </a:solidFill>
                <a:uFill>
                  <a:noFill/>
                </a:uFill>
                <a:latin typeface="Nunito"/>
                <a:ea typeface="Nunito"/>
                <a:cs typeface="Nunito"/>
                <a:sym typeface="Nuni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333" kern="0">
              <a:solidFill>
                <a:srgbClr val="202020"/>
              </a:solidFill>
              <a:latin typeface="Nunito"/>
              <a:ea typeface="Nunito"/>
              <a:cs typeface="Nunito"/>
              <a:sym typeface="Nunito"/>
            </a:endParaRPr>
          </a:p>
        </p:txBody>
      </p:sp>
      <p:sp>
        <p:nvSpPr>
          <p:cNvPr id="395" name="Google Shape;395;p26"/>
          <p:cNvSpPr/>
          <p:nvPr/>
        </p:nvSpPr>
        <p:spPr>
          <a:xfrm>
            <a:off x="402000" y="2823100"/>
            <a:ext cx="11245600" cy="36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638790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5"/>
        </a:solidFill>
        <a:effectLst/>
      </p:bgPr>
    </p:bg>
    <p:spTree>
      <p:nvGrpSpPr>
        <p:cNvPr id="1" name="Shape 396"/>
        <p:cNvGrpSpPr/>
        <p:nvPr/>
      </p:nvGrpSpPr>
      <p:grpSpPr>
        <a:xfrm>
          <a:off x="0" y="0"/>
          <a:ext cx="0" cy="0"/>
          <a:chOff x="0" y="0"/>
          <a:chExt cx="0" cy="0"/>
        </a:xfrm>
      </p:grpSpPr>
    </p:spTree>
    <p:extLst>
      <p:ext uri="{BB962C8B-B14F-4D97-AF65-F5344CB8AC3E}">
        <p14:creationId xmlns:p14="http://schemas.microsoft.com/office/powerpoint/2010/main" val="34682202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20146891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9017761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p:nvPr/>
        </p:nvSpPr>
        <p:spPr>
          <a:xfrm>
            <a:off x="-2241229" y="12035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0"/>
          <p:cNvSpPr/>
          <p:nvPr/>
        </p:nvSpPr>
        <p:spPr>
          <a:xfrm rot="2386329">
            <a:off x="598388" y="5415613"/>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0"/>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0"/>
          <p:cNvSpPr/>
          <p:nvPr/>
        </p:nvSpPr>
        <p:spPr>
          <a:xfrm>
            <a:off x="862028" y="-2736784"/>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0"/>
          <p:cNvSpPr/>
          <p:nvPr/>
        </p:nvSpPr>
        <p:spPr>
          <a:xfrm rot="-5400000">
            <a:off x="9753554" y="3373418"/>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0"/>
          <p:cNvSpPr/>
          <p:nvPr/>
        </p:nvSpPr>
        <p:spPr>
          <a:xfrm rot="10800000" flipH="1">
            <a:off x="4675035" y="65324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0"/>
          <p:cNvSpPr/>
          <p:nvPr/>
        </p:nvSpPr>
        <p:spPr>
          <a:xfrm>
            <a:off x="11162976" y="9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34811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366457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74580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528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652955254"/>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6210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850800" y="544800"/>
            <a:ext cx="8490400" cy="5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400">
                <a:solidFill>
                  <a:schemeClr val="accent1"/>
                </a:solidFill>
              </a:defRPr>
            </a:lvl1pPr>
            <a:lvl2pPr lvl="1" algn="ctr">
              <a:spcBef>
                <a:spcPts val="0"/>
              </a:spcBef>
              <a:spcAft>
                <a:spcPts val="0"/>
              </a:spcAft>
              <a:buClr>
                <a:schemeClr val="accent1"/>
              </a:buClr>
              <a:buSzPts val="4800"/>
              <a:buNone/>
              <a:defRPr sz="6400">
                <a:solidFill>
                  <a:schemeClr val="accent1"/>
                </a:solidFill>
              </a:defRPr>
            </a:lvl2pPr>
            <a:lvl3pPr lvl="2" algn="ctr">
              <a:spcBef>
                <a:spcPts val="0"/>
              </a:spcBef>
              <a:spcAft>
                <a:spcPts val="0"/>
              </a:spcAft>
              <a:buClr>
                <a:schemeClr val="accent1"/>
              </a:buClr>
              <a:buSzPts val="4800"/>
              <a:buNone/>
              <a:defRPr sz="6400">
                <a:solidFill>
                  <a:schemeClr val="accent1"/>
                </a:solidFill>
              </a:defRPr>
            </a:lvl3pPr>
            <a:lvl4pPr lvl="3" algn="ctr">
              <a:spcBef>
                <a:spcPts val="0"/>
              </a:spcBef>
              <a:spcAft>
                <a:spcPts val="0"/>
              </a:spcAft>
              <a:buClr>
                <a:schemeClr val="accent1"/>
              </a:buClr>
              <a:buSzPts val="4800"/>
              <a:buNone/>
              <a:defRPr sz="6400">
                <a:solidFill>
                  <a:schemeClr val="accent1"/>
                </a:solidFill>
              </a:defRPr>
            </a:lvl4pPr>
            <a:lvl5pPr lvl="4" algn="ctr">
              <a:spcBef>
                <a:spcPts val="0"/>
              </a:spcBef>
              <a:spcAft>
                <a:spcPts val="0"/>
              </a:spcAft>
              <a:buClr>
                <a:schemeClr val="accent1"/>
              </a:buClr>
              <a:buSzPts val="4800"/>
              <a:buNone/>
              <a:defRPr sz="6400">
                <a:solidFill>
                  <a:schemeClr val="accent1"/>
                </a:solidFill>
              </a:defRPr>
            </a:lvl5pPr>
            <a:lvl6pPr lvl="5" algn="ctr">
              <a:spcBef>
                <a:spcPts val="0"/>
              </a:spcBef>
              <a:spcAft>
                <a:spcPts val="0"/>
              </a:spcAft>
              <a:buClr>
                <a:schemeClr val="accent1"/>
              </a:buClr>
              <a:buSzPts val="4800"/>
              <a:buNone/>
              <a:defRPr sz="6400">
                <a:solidFill>
                  <a:schemeClr val="accent1"/>
                </a:solidFill>
              </a:defRPr>
            </a:lvl6pPr>
            <a:lvl7pPr lvl="6" algn="ctr">
              <a:spcBef>
                <a:spcPts val="0"/>
              </a:spcBef>
              <a:spcAft>
                <a:spcPts val="0"/>
              </a:spcAft>
              <a:buClr>
                <a:schemeClr val="accent1"/>
              </a:buClr>
              <a:buSzPts val="4800"/>
              <a:buNone/>
              <a:defRPr sz="6400">
                <a:solidFill>
                  <a:schemeClr val="accent1"/>
                </a:solidFill>
              </a:defRPr>
            </a:lvl7pPr>
            <a:lvl8pPr lvl="7" algn="ctr">
              <a:spcBef>
                <a:spcPts val="0"/>
              </a:spcBef>
              <a:spcAft>
                <a:spcPts val="0"/>
              </a:spcAft>
              <a:buClr>
                <a:schemeClr val="accent1"/>
              </a:buClr>
              <a:buSzPts val="4800"/>
              <a:buNone/>
              <a:defRPr sz="6400">
                <a:solidFill>
                  <a:schemeClr val="accent1"/>
                </a:solidFill>
              </a:defRPr>
            </a:lvl8pPr>
            <a:lvl9pPr lvl="8" algn="ctr">
              <a:spcBef>
                <a:spcPts val="0"/>
              </a:spcBef>
              <a:spcAft>
                <a:spcPts val="0"/>
              </a:spcAft>
              <a:buClr>
                <a:schemeClr val="accent1"/>
              </a:buClr>
              <a:buSzPts val="4800"/>
              <a:buNone/>
              <a:defRPr sz="6400">
                <a:solidFill>
                  <a:schemeClr val="accent1"/>
                </a:solidFill>
              </a:defRPr>
            </a:lvl9pPr>
          </a:lstStyle>
          <a:p>
            <a:endParaRPr/>
          </a:p>
        </p:txBody>
      </p:sp>
      <p:sp>
        <p:nvSpPr>
          <p:cNvPr id="44" name="Google Shape;44;p8"/>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6850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B8A9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354692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07279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767900" y="2280100"/>
            <a:ext cx="7126800" cy="1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7" name="Google Shape;57;p11"/>
          <p:cNvSpPr txBox="1">
            <a:spLocks noGrp="1"/>
          </p:cNvSpPr>
          <p:nvPr>
            <p:ph type="body" idx="1"/>
          </p:nvPr>
        </p:nvSpPr>
        <p:spPr>
          <a:xfrm>
            <a:off x="1480100" y="4101367"/>
            <a:ext cx="5702400" cy="1095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57189" algn="ctr">
              <a:spcBef>
                <a:spcPts val="2133"/>
              </a:spcBef>
              <a:spcAft>
                <a:spcPts val="0"/>
              </a:spcAft>
              <a:buSzPts val="1800"/>
              <a:buChar char="○"/>
              <a:defRPr sz="2400"/>
            </a:lvl2pPr>
            <a:lvl3pPr marL="1828754" lvl="2" indent="-457189" algn="ctr">
              <a:spcBef>
                <a:spcPts val="2133"/>
              </a:spcBef>
              <a:spcAft>
                <a:spcPts val="0"/>
              </a:spcAft>
              <a:buSzPts val="1800"/>
              <a:buChar char="■"/>
              <a:defRPr sz="2400"/>
            </a:lvl3pPr>
            <a:lvl4pPr marL="2438339" lvl="3" indent="-457189" algn="ctr">
              <a:spcBef>
                <a:spcPts val="2133"/>
              </a:spcBef>
              <a:spcAft>
                <a:spcPts val="0"/>
              </a:spcAft>
              <a:buSzPts val="1800"/>
              <a:buChar char="●"/>
              <a:defRPr sz="2400"/>
            </a:lvl4pPr>
            <a:lvl5pPr marL="3047924" lvl="4" indent="-457189" algn="ctr">
              <a:spcBef>
                <a:spcPts val="2133"/>
              </a:spcBef>
              <a:spcAft>
                <a:spcPts val="0"/>
              </a:spcAft>
              <a:buSzPts val="1800"/>
              <a:buChar char="○"/>
              <a:defRPr sz="2400"/>
            </a:lvl5pPr>
            <a:lvl6pPr marL="3657509" lvl="5" indent="-457189" algn="ctr">
              <a:spcBef>
                <a:spcPts val="2133"/>
              </a:spcBef>
              <a:spcAft>
                <a:spcPts val="0"/>
              </a:spcAft>
              <a:buSzPts val="1800"/>
              <a:buChar char="■"/>
              <a:defRPr sz="2400"/>
            </a:lvl6pPr>
            <a:lvl7pPr marL="4267093" lvl="6" indent="-457189" algn="ctr">
              <a:spcBef>
                <a:spcPts val="2133"/>
              </a:spcBef>
              <a:spcAft>
                <a:spcPts val="0"/>
              </a:spcAft>
              <a:buSzPts val="1800"/>
              <a:buChar char="●"/>
              <a:defRPr sz="2400"/>
            </a:lvl7pPr>
            <a:lvl8pPr marL="4876678" lvl="7" indent="-457189" algn="ctr">
              <a:spcBef>
                <a:spcPts val="2133"/>
              </a:spcBef>
              <a:spcAft>
                <a:spcPts val="0"/>
              </a:spcAft>
              <a:buSzPts val="1800"/>
              <a:buChar char="○"/>
              <a:defRPr sz="2400"/>
            </a:lvl8pPr>
            <a:lvl9pPr marL="5486263" lvl="8" indent="-457189" algn="ctr">
              <a:spcBef>
                <a:spcPts val="2133"/>
              </a:spcBef>
              <a:spcAft>
                <a:spcPts val="2133"/>
              </a:spcAft>
              <a:buSzPts val="1800"/>
              <a:buChar char="■"/>
              <a:defRPr sz="2400"/>
            </a:lvl9pPr>
          </a:lstStyle>
          <a:p>
            <a:endParaRPr/>
          </a:p>
        </p:txBody>
      </p:sp>
      <p:sp>
        <p:nvSpPr>
          <p:cNvPr id="58" name="Google Shape;58;p11"/>
          <p:cNvSpPr/>
          <p:nvPr/>
        </p:nvSpPr>
        <p:spPr>
          <a:xfrm flipH="1">
            <a:off x="6667722" y="1385647"/>
            <a:ext cx="6183847" cy="626766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11"/>
          <p:cNvSpPr/>
          <p:nvPr/>
        </p:nvSpPr>
        <p:spPr>
          <a:xfrm rot="-5581727">
            <a:off x="7050728" y="-864771"/>
            <a:ext cx="5187009" cy="568686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4332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15232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solidFill>
          <a:schemeClr val="accent6"/>
        </a:solidFill>
        <a:effectLst/>
      </p:bgPr>
    </p:bg>
    <p:spTree>
      <p:nvGrpSpPr>
        <p:cNvPr id="1" name="Shape 61"/>
        <p:cNvGrpSpPr/>
        <p:nvPr/>
      </p:nvGrpSpPr>
      <p:grpSpPr>
        <a:xfrm>
          <a:off x="0" y="0"/>
          <a:ext cx="0" cy="0"/>
          <a:chOff x="0" y="0"/>
          <a:chExt cx="0" cy="0"/>
        </a:xfrm>
      </p:grpSpPr>
      <p:sp>
        <p:nvSpPr>
          <p:cNvPr id="62" name="Google Shape;62;p13"/>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13"/>
          <p:cNvSpPr txBox="1">
            <a:spLocks noGrp="1"/>
          </p:cNvSpPr>
          <p:nvPr>
            <p:ph type="body" idx="1"/>
          </p:nvPr>
        </p:nvSpPr>
        <p:spPr>
          <a:xfrm>
            <a:off x="1037600" y="1606100"/>
            <a:ext cx="10206400" cy="384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5" name="Google Shape;65;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422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6"/>
        <p:cNvGrpSpPr/>
        <p:nvPr/>
      </p:nvGrpSpPr>
      <p:grpSpPr>
        <a:xfrm>
          <a:off x="0" y="0"/>
          <a:ext cx="0" cy="0"/>
          <a:chOff x="0" y="0"/>
          <a:chExt cx="0" cy="0"/>
        </a:xfrm>
      </p:grpSpPr>
      <p:sp>
        <p:nvSpPr>
          <p:cNvPr id="67" name="Google Shape;67;p1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14"/>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70" name="Google Shape;70;p14"/>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1" name="Google Shape;71;p14"/>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2" name="Google Shape;72;p14"/>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3" name="Google Shape;73;p14"/>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4" name="Google Shape;74;p14"/>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5" name="Google Shape;75;p14"/>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6" name="Google Shape;76;p14"/>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7" name="Google Shape;77;p14"/>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8" name="Google Shape;78;p14"/>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291889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223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rgbClr val="028E9D"/>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18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过渡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178277025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0886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022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265761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63493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133720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rgbClr val="028E9D"/>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014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9285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7499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668133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0557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5"/>
            <a:ext cx="6478500" cy="4237871"/>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flipH="1" flipV="1">
            <a:off x="7217410" y="1883411"/>
            <a:ext cx="6552477" cy="3396701"/>
          </a:xfrm>
          <a:prstGeom prst="rect">
            <a:avLst/>
          </a:prstGeom>
        </p:spPr>
      </p:pic>
      <p:cxnSp>
        <p:nvCxnSpPr>
          <p:cNvPr id="12" name="直接连接符 11"/>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spTree>
    <p:extLst>
      <p:ext uri="{BB962C8B-B14F-4D97-AF65-F5344CB8AC3E}">
        <p14:creationId xmlns:p14="http://schemas.microsoft.com/office/powerpoint/2010/main" val="186985837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Design 4">
  <p:cSld name="Title + Design 4">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783876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3374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32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6"/>
        </a:solidFill>
        <a:effectLst/>
      </p:bgPr>
    </p:bg>
    <p:spTree>
      <p:nvGrpSpPr>
        <p:cNvPr id="1" name="Shape 180"/>
        <p:cNvGrpSpPr/>
        <p:nvPr/>
      </p:nvGrpSpPr>
      <p:grpSpPr>
        <a:xfrm>
          <a:off x="0" y="0"/>
          <a:ext cx="0" cy="0"/>
          <a:chOff x="0" y="0"/>
          <a:chExt cx="0" cy="0"/>
        </a:xfrm>
      </p:grpSpPr>
      <p:sp>
        <p:nvSpPr>
          <p:cNvPr id="181" name="Google Shape;181;p30"/>
          <p:cNvSpPr/>
          <p:nvPr/>
        </p:nvSpPr>
        <p:spPr>
          <a:xfrm rot="-327066" flipH="1">
            <a:off x="5328798" y="-652765"/>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30"/>
          <p:cNvSpPr txBox="1">
            <a:spLocks noGrp="1"/>
          </p:cNvSpPr>
          <p:nvPr>
            <p:ph type="title" idx="2"/>
          </p:nvPr>
        </p:nvSpPr>
        <p:spPr>
          <a:xfrm>
            <a:off x="14184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 name="Google Shape;184;p30"/>
          <p:cNvSpPr txBox="1">
            <a:spLocks noGrp="1"/>
          </p:cNvSpPr>
          <p:nvPr>
            <p:ph type="subTitle" idx="1"/>
          </p:nvPr>
        </p:nvSpPr>
        <p:spPr>
          <a:xfrm>
            <a:off x="14184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8136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966245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524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6"/>
        </a:solidFill>
        <a:effectLst/>
      </p:bgPr>
    </p:bg>
    <p:spTree>
      <p:nvGrpSpPr>
        <p:cNvPr id="1" name="Shape 194"/>
        <p:cNvGrpSpPr/>
        <p:nvPr/>
      </p:nvGrpSpPr>
      <p:grpSpPr>
        <a:xfrm>
          <a:off x="0" y="0"/>
          <a:ext cx="0" cy="0"/>
          <a:chOff x="0" y="0"/>
          <a:chExt cx="0" cy="0"/>
        </a:xfrm>
      </p:grpSpPr>
      <p:sp>
        <p:nvSpPr>
          <p:cNvPr id="195" name="Google Shape;195;p33"/>
          <p:cNvSpPr/>
          <p:nvPr/>
        </p:nvSpPr>
        <p:spPr>
          <a:xfrm rot="1083411">
            <a:off x="6940964"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3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33"/>
          <p:cNvSpPr txBox="1">
            <a:spLocks noGrp="1"/>
          </p:cNvSpPr>
          <p:nvPr>
            <p:ph type="title"/>
          </p:nvPr>
        </p:nvSpPr>
        <p:spPr>
          <a:xfrm>
            <a:off x="52400" y="1019933"/>
            <a:ext cx="12087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8" name="Google Shape;198;p33"/>
          <p:cNvSpPr txBox="1">
            <a:spLocks noGrp="1"/>
          </p:cNvSpPr>
          <p:nvPr>
            <p:ph type="subTitle" idx="1"/>
          </p:nvPr>
        </p:nvSpPr>
        <p:spPr>
          <a:xfrm>
            <a:off x="3090800" y="2055333"/>
            <a:ext cx="6010400" cy="1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9" name="Google Shape;199;p33"/>
          <p:cNvSpPr/>
          <p:nvPr/>
        </p:nvSpPr>
        <p:spPr>
          <a:xfrm rot="-3684712">
            <a:off x="352783" y="503189"/>
            <a:ext cx="7779445" cy="1290034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33"/>
          <p:cNvSpPr txBox="1"/>
          <p:nvPr/>
        </p:nvSpPr>
        <p:spPr>
          <a:xfrm>
            <a:off x="3996800" y="3818933"/>
            <a:ext cx="4198400" cy="13588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004249"/>
                </a:solidFill>
                <a:latin typeface="Advent Pro"/>
                <a:ea typeface="Advent Pro"/>
                <a:cs typeface="Advent Pro"/>
                <a:sym typeface="Advent Pro"/>
              </a:rPr>
              <a:t>CREDITS: This presentation template was created by </a:t>
            </a:r>
            <a:r>
              <a:rPr lang="en" sz="1600" b="1" kern="0">
                <a:solidFill>
                  <a:srgbClr val="004249"/>
                </a:solidFill>
                <a:uFill>
                  <a:noFill/>
                </a:uFill>
                <a:latin typeface="Advent Pro"/>
                <a:ea typeface="Advent Pro"/>
                <a:cs typeface="Advent Pro"/>
                <a:sym typeface="Advent Pr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kern="0">
                <a:solidFill>
                  <a:srgbClr val="004249"/>
                </a:solidFill>
                <a:latin typeface="Advent Pro"/>
                <a:ea typeface="Advent Pro"/>
                <a:cs typeface="Advent Pro"/>
                <a:sym typeface="Advent Pro"/>
              </a:rPr>
              <a:t>, including icons by </a:t>
            </a:r>
            <a:r>
              <a:rPr lang="en" sz="1600" b="1" kern="0">
                <a:solidFill>
                  <a:srgbClr val="004249"/>
                </a:solidFill>
                <a:uFill>
                  <a:noFill/>
                </a:uFill>
                <a:latin typeface="Advent Pro"/>
                <a:ea typeface="Advent Pro"/>
                <a:cs typeface="Advent Pro"/>
                <a:sym typeface="Advent Pr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kern="0">
                <a:solidFill>
                  <a:srgbClr val="004249"/>
                </a:solidFill>
                <a:latin typeface="Advent Pro"/>
                <a:ea typeface="Advent Pro"/>
                <a:cs typeface="Advent Pro"/>
                <a:sym typeface="Advent Pro"/>
              </a:rPr>
              <a:t>, and infographics &amp; images by </a:t>
            </a:r>
            <a:r>
              <a:rPr lang="en" sz="1600" b="1" kern="0">
                <a:solidFill>
                  <a:srgbClr val="004249"/>
                </a:solidFill>
                <a:uFill>
                  <a:noFill/>
                </a:uFill>
                <a:latin typeface="Advent Pro"/>
                <a:ea typeface="Advent Pro"/>
                <a:cs typeface="Advent Pro"/>
                <a:sym typeface="Advent Pr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600" kern="0">
                <a:solidFill>
                  <a:srgbClr val="004249"/>
                </a:solidFill>
                <a:latin typeface="Advent Pro"/>
                <a:ea typeface="Advent Pro"/>
                <a:cs typeface="Advent Pro"/>
                <a:sym typeface="Advent Pro"/>
              </a:rPr>
              <a:t>. </a:t>
            </a:r>
            <a:endParaRPr sz="1600" kern="0">
              <a:solidFill>
                <a:srgbClr val="004249"/>
              </a:solidFill>
              <a:latin typeface="Advent Pro"/>
              <a:ea typeface="Advent Pro"/>
              <a:cs typeface="Advent Pro"/>
              <a:sym typeface="Advent Pro"/>
            </a:endParaRPr>
          </a:p>
          <a:p>
            <a:pPr algn="ctr">
              <a:spcBef>
                <a:spcPts val="400"/>
              </a:spcBef>
              <a:buClr>
                <a:srgbClr val="000000"/>
              </a:buClr>
              <a:buFont typeface="Arial"/>
              <a:buNone/>
            </a:pPr>
            <a:endParaRPr sz="1600" b="1" kern="0">
              <a:solidFill>
                <a:srgbClr val="004249"/>
              </a:solidFill>
              <a:latin typeface="Advent Pro"/>
              <a:ea typeface="Advent Pro"/>
              <a:cs typeface="Advent Pro"/>
              <a:sym typeface="Advent Pro"/>
            </a:endParaRPr>
          </a:p>
        </p:txBody>
      </p:sp>
    </p:spTree>
    <p:extLst>
      <p:ext uri="{BB962C8B-B14F-4D97-AF65-F5344CB8AC3E}">
        <p14:creationId xmlns:p14="http://schemas.microsoft.com/office/powerpoint/2010/main" val="12656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34"/>
          <p:cNvSpPr txBox="1">
            <a:spLocks noGrp="1"/>
          </p:cNvSpPr>
          <p:nvPr>
            <p:ph type="body" idx="1"/>
          </p:nvPr>
        </p:nvSpPr>
        <p:spPr>
          <a:xfrm>
            <a:off x="1037600"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63071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876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6536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6"/>
            <a:ext cx="6478500" cy="4237870"/>
          </a:xfrm>
          <a:prstGeom prst="rect">
            <a:avLst/>
          </a:prstGeom>
        </p:spPr>
      </p:pic>
      <p:cxnSp>
        <p:nvCxnSpPr>
          <p:cNvPr id="10" name="直接连接符 9"/>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9813" y="2251067"/>
            <a:ext cx="3267333" cy="4606933"/>
          </a:xfrm>
          <a:prstGeom prst="rect">
            <a:avLst/>
          </a:prstGeom>
        </p:spPr>
      </p:pic>
    </p:spTree>
    <p:extLst>
      <p:ext uri="{BB962C8B-B14F-4D97-AF65-F5344CB8AC3E}">
        <p14:creationId xmlns:p14="http://schemas.microsoft.com/office/powerpoint/2010/main" val="346721085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63FD33-C759-4224-9223-7BC210DAEE05}" type="slidenum">
              <a:rPr lang="en-US" altLang="en-US"/>
              <a:pPr>
                <a:defRPr/>
              </a:pPr>
              <a:t>‹#›</a:t>
            </a:fld>
            <a:endParaRPr lang="en-US" altLang="en-US"/>
          </a:p>
        </p:txBody>
      </p:sp>
    </p:spTree>
    <p:extLst>
      <p:ext uri="{BB962C8B-B14F-4D97-AF65-F5344CB8AC3E}">
        <p14:creationId xmlns:p14="http://schemas.microsoft.com/office/powerpoint/2010/main" val="2340095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01873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63883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6843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88805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6063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30239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10489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34964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88243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en-US" altLang="zh-CN">
              <a:solidFill>
                <a:srgbClr val="000000"/>
              </a:solidFill>
            </a:endParaRPr>
          </a:p>
        </p:txBody>
      </p:sp>
      <p:sp>
        <p:nvSpPr>
          <p:cNvPr id="4" name="页脚占位符 3"/>
          <p:cNvSpPr>
            <a:spLocks noGrp="1"/>
          </p:cNvSpPr>
          <p:nvPr>
            <p:ph type="ftr" sz="quarter" idx="11"/>
          </p:nvPr>
        </p:nvSpPr>
        <p:spPr/>
        <p:txBody>
          <a:body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p>
            <a:fld id="{D0A27C80-5FD3-4361-BB31-75FBA1966619}"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7911891"/>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2295125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87886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34343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18014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1924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03597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731451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299409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49647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775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996166395"/>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2350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2711067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4074102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3859923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7573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76537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7704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44918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06485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42459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1"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576360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77551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62680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3757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463952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2"/>
          <p:cNvSpPr/>
          <p:nvPr/>
        </p:nvSpPr>
        <p:spPr>
          <a:xfrm>
            <a:off x="-22400" y="-16000"/>
            <a:ext cx="12192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0024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33797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5656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38584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1086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34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625807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25696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8182463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80520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063534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2225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18799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79773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169501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457184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C91D06-BB24-41BE-B77A-9CF890E4F14E}" type="slidenum">
              <a:rPr lang="en-US" altLang="en-US"/>
              <a:pPr/>
              <a:t>‹#›</a:t>
            </a:fld>
            <a:endParaRPr lang="en-US" altLang="en-US"/>
          </a:p>
        </p:txBody>
      </p:sp>
    </p:spTree>
    <p:extLst>
      <p:ext uri="{BB962C8B-B14F-4D97-AF65-F5344CB8AC3E}">
        <p14:creationId xmlns:p14="http://schemas.microsoft.com/office/powerpoint/2010/main" val="32360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heme" Target="../theme/theme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theme" Target="../theme/theme6.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40"/>
            <a:ext cx="109728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1"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29" name="Rectangle 5"/>
          <p:cNvSpPr>
            <a:spLocks noGrp="1" noChangeArrowheads="1"/>
          </p:cNvSpPr>
          <p:nvPr>
            <p:ph type="ftr" sz="quarter" idx="3"/>
          </p:nvPr>
        </p:nvSpPr>
        <p:spPr bwMode="auto">
          <a:xfrm>
            <a:off x="4165600" y="6245225"/>
            <a:ext cx="3860801"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30" name="Rectangle 6"/>
          <p:cNvSpPr>
            <a:spLocks noGrp="1" noChangeArrowheads="1"/>
          </p:cNvSpPr>
          <p:nvPr>
            <p:ph type="sldNum" sz="quarter" idx="4"/>
          </p:nvPr>
        </p:nvSpPr>
        <p:spPr bwMode="auto">
          <a:xfrm>
            <a:off x="8737601"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pPr fontAlgn="base">
              <a:spcBef>
                <a:spcPct val="0"/>
              </a:spcBef>
              <a:spcAft>
                <a:spcPct val="0"/>
              </a:spcAft>
            </a:pPr>
            <a:fld id="{D0A27C80-5FD3-4361-BB31-75FBA1966619}" type="slidenum">
              <a:rPr lang="en-US" altLang="zh-CN">
                <a:solidFill>
                  <a:srgbClr val="000000"/>
                </a:solidFill>
                <a:ea typeface="宋体" charset="-122"/>
              </a:rPr>
              <a:pPr fontAlgn="base">
                <a:spcBef>
                  <a:spcPct val="0"/>
                </a:spcBef>
                <a:spcAft>
                  <a:spcPct val="0"/>
                </a:spcAft>
              </a:pPr>
              <a:t>‹#›</a:t>
            </a:fld>
            <a:endParaRPr lang="en-US" altLang="zh-CN">
              <a:solidFill>
                <a:srgbClr val="000000"/>
              </a:solidFill>
              <a:ea typeface="宋体" charset="-122"/>
            </a:endParaRPr>
          </a:p>
        </p:txBody>
      </p:sp>
    </p:spTree>
    <p:extLst>
      <p:ext uri="{BB962C8B-B14F-4D97-AF65-F5344CB8AC3E}">
        <p14:creationId xmlns:p14="http://schemas.microsoft.com/office/powerpoint/2010/main" val="263269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hf sldNum="0" hdr="0" ftr="0" dt="0"/>
  <p:txStyles>
    <p:titleStyle>
      <a:lvl1pPr algn="ctr" rtl="0" fontAlgn="base">
        <a:spcBef>
          <a:spcPct val="0"/>
        </a:spcBef>
        <a:spcAft>
          <a:spcPct val="0"/>
        </a:spcAft>
        <a:defRPr sz="5298">
          <a:solidFill>
            <a:schemeClr val="tx2"/>
          </a:solidFill>
          <a:latin typeface="+mj-lt"/>
          <a:ea typeface="+mj-ea"/>
          <a:cs typeface="+mj-cs"/>
        </a:defRPr>
      </a:lvl1pPr>
      <a:lvl2pPr algn="ctr" rtl="0" fontAlgn="base">
        <a:spcBef>
          <a:spcPct val="0"/>
        </a:spcBef>
        <a:spcAft>
          <a:spcPct val="0"/>
        </a:spcAft>
        <a:defRPr sz="5298">
          <a:solidFill>
            <a:schemeClr val="tx2"/>
          </a:solidFill>
          <a:latin typeface="Arial" charset="0"/>
          <a:ea typeface="宋体" charset="-122"/>
        </a:defRPr>
      </a:lvl2pPr>
      <a:lvl3pPr algn="ctr" rtl="0" fontAlgn="base">
        <a:spcBef>
          <a:spcPct val="0"/>
        </a:spcBef>
        <a:spcAft>
          <a:spcPct val="0"/>
        </a:spcAft>
        <a:defRPr sz="5298">
          <a:solidFill>
            <a:schemeClr val="tx2"/>
          </a:solidFill>
          <a:latin typeface="Arial" charset="0"/>
          <a:ea typeface="宋体" charset="-122"/>
        </a:defRPr>
      </a:lvl3pPr>
      <a:lvl4pPr algn="ctr" rtl="0" fontAlgn="base">
        <a:spcBef>
          <a:spcPct val="0"/>
        </a:spcBef>
        <a:spcAft>
          <a:spcPct val="0"/>
        </a:spcAft>
        <a:defRPr sz="5298">
          <a:solidFill>
            <a:schemeClr val="tx2"/>
          </a:solidFill>
          <a:latin typeface="Arial" charset="0"/>
          <a:ea typeface="宋体" charset="-122"/>
        </a:defRPr>
      </a:lvl4pPr>
      <a:lvl5pPr algn="ctr" rtl="0" fontAlgn="base">
        <a:spcBef>
          <a:spcPct val="0"/>
        </a:spcBef>
        <a:spcAft>
          <a:spcPct val="0"/>
        </a:spcAft>
        <a:defRPr sz="5298">
          <a:solidFill>
            <a:schemeClr val="tx2"/>
          </a:solidFill>
          <a:latin typeface="Arial" charset="0"/>
          <a:ea typeface="宋体" charset="-122"/>
        </a:defRPr>
      </a:lvl5pPr>
      <a:lvl6pPr marL="544194" algn="ctr" rtl="0" fontAlgn="base">
        <a:spcBef>
          <a:spcPct val="0"/>
        </a:spcBef>
        <a:spcAft>
          <a:spcPct val="0"/>
        </a:spcAft>
        <a:defRPr sz="5298">
          <a:solidFill>
            <a:schemeClr val="tx2"/>
          </a:solidFill>
          <a:latin typeface="Arial" charset="0"/>
          <a:ea typeface="宋体" charset="-122"/>
        </a:defRPr>
      </a:lvl6pPr>
      <a:lvl7pPr marL="1088387" algn="ctr" rtl="0" fontAlgn="base">
        <a:spcBef>
          <a:spcPct val="0"/>
        </a:spcBef>
        <a:spcAft>
          <a:spcPct val="0"/>
        </a:spcAft>
        <a:defRPr sz="5298">
          <a:solidFill>
            <a:schemeClr val="tx2"/>
          </a:solidFill>
          <a:latin typeface="Arial" charset="0"/>
          <a:ea typeface="宋体" charset="-122"/>
        </a:defRPr>
      </a:lvl7pPr>
      <a:lvl8pPr marL="1632581" algn="ctr" rtl="0" fontAlgn="base">
        <a:spcBef>
          <a:spcPct val="0"/>
        </a:spcBef>
        <a:spcAft>
          <a:spcPct val="0"/>
        </a:spcAft>
        <a:defRPr sz="5298">
          <a:solidFill>
            <a:schemeClr val="tx2"/>
          </a:solidFill>
          <a:latin typeface="Arial" charset="0"/>
          <a:ea typeface="宋体" charset="-122"/>
        </a:defRPr>
      </a:lvl8pPr>
      <a:lvl9pPr marL="2176774" algn="ctr" rtl="0" fontAlgn="base">
        <a:spcBef>
          <a:spcPct val="0"/>
        </a:spcBef>
        <a:spcAft>
          <a:spcPct val="0"/>
        </a:spcAft>
        <a:defRPr sz="5298">
          <a:solidFill>
            <a:schemeClr val="tx2"/>
          </a:solidFill>
          <a:latin typeface="Arial" charset="0"/>
          <a:ea typeface="宋体" charset="-122"/>
        </a:defRPr>
      </a:lvl9pPr>
    </p:titleStyle>
    <p:bodyStyle>
      <a:lvl1pPr marL="408145" indent="-408145" algn="l" rtl="0" fontAlgn="base">
        <a:spcBef>
          <a:spcPct val="20000"/>
        </a:spcBef>
        <a:spcAft>
          <a:spcPct val="0"/>
        </a:spcAft>
        <a:buChar char="•"/>
        <a:defRPr sz="3799">
          <a:solidFill>
            <a:schemeClr val="tx1"/>
          </a:solidFill>
          <a:latin typeface="+mn-lt"/>
          <a:ea typeface="+mn-ea"/>
          <a:cs typeface="+mn-cs"/>
        </a:defRPr>
      </a:lvl1pPr>
      <a:lvl2pPr marL="884315" indent="-340121" algn="l" rtl="0" fontAlgn="base">
        <a:spcBef>
          <a:spcPct val="20000"/>
        </a:spcBef>
        <a:spcAft>
          <a:spcPct val="0"/>
        </a:spcAft>
        <a:buChar char="–"/>
        <a:defRPr sz="3399">
          <a:solidFill>
            <a:schemeClr val="tx1"/>
          </a:solidFill>
          <a:latin typeface="+mn-lt"/>
          <a:ea typeface="+mn-ea"/>
        </a:defRPr>
      </a:lvl2pPr>
      <a:lvl3pPr marL="1360485" indent="-272096" algn="l" rtl="0" fontAlgn="base">
        <a:spcBef>
          <a:spcPct val="20000"/>
        </a:spcBef>
        <a:spcAft>
          <a:spcPct val="0"/>
        </a:spcAft>
        <a:buChar char="•"/>
        <a:defRPr sz="2899">
          <a:solidFill>
            <a:schemeClr val="tx1"/>
          </a:solidFill>
          <a:latin typeface="+mn-lt"/>
          <a:ea typeface="+mn-ea"/>
        </a:defRPr>
      </a:lvl3pPr>
      <a:lvl4pPr marL="1904677" indent="-272096" algn="l" rtl="0" fontAlgn="base">
        <a:spcBef>
          <a:spcPct val="20000"/>
        </a:spcBef>
        <a:spcAft>
          <a:spcPct val="0"/>
        </a:spcAft>
        <a:buChar char="–"/>
        <a:defRPr sz="2399">
          <a:solidFill>
            <a:schemeClr val="tx1"/>
          </a:solidFill>
          <a:latin typeface="+mn-lt"/>
          <a:ea typeface="+mn-ea"/>
        </a:defRPr>
      </a:lvl4pPr>
      <a:lvl5pPr marL="2448871" indent="-272096" algn="l" rtl="0" fontAlgn="base">
        <a:spcBef>
          <a:spcPct val="20000"/>
        </a:spcBef>
        <a:spcAft>
          <a:spcPct val="0"/>
        </a:spcAft>
        <a:buChar char="»"/>
        <a:defRPr sz="2399">
          <a:solidFill>
            <a:schemeClr val="tx1"/>
          </a:solidFill>
          <a:latin typeface="+mn-lt"/>
          <a:ea typeface="+mn-ea"/>
        </a:defRPr>
      </a:lvl5pPr>
      <a:lvl6pPr marL="2993065" indent="-272096" algn="l" rtl="0" fontAlgn="base">
        <a:spcBef>
          <a:spcPct val="20000"/>
        </a:spcBef>
        <a:spcAft>
          <a:spcPct val="0"/>
        </a:spcAft>
        <a:buChar char="»"/>
        <a:defRPr sz="2399">
          <a:solidFill>
            <a:schemeClr val="tx1"/>
          </a:solidFill>
          <a:latin typeface="+mn-lt"/>
          <a:ea typeface="+mn-ea"/>
        </a:defRPr>
      </a:lvl6pPr>
      <a:lvl7pPr marL="3537259" indent="-272096" algn="l" rtl="0" fontAlgn="base">
        <a:spcBef>
          <a:spcPct val="20000"/>
        </a:spcBef>
        <a:spcAft>
          <a:spcPct val="0"/>
        </a:spcAft>
        <a:buChar char="»"/>
        <a:defRPr sz="2399">
          <a:solidFill>
            <a:schemeClr val="tx1"/>
          </a:solidFill>
          <a:latin typeface="+mn-lt"/>
          <a:ea typeface="+mn-ea"/>
        </a:defRPr>
      </a:lvl7pPr>
      <a:lvl8pPr marL="4081452" indent="-272096" algn="l" rtl="0" fontAlgn="base">
        <a:spcBef>
          <a:spcPct val="20000"/>
        </a:spcBef>
        <a:spcAft>
          <a:spcPct val="0"/>
        </a:spcAft>
        <a:buChar char="»"/>
        <a:defRPr sz="2399">
          <a:solidFill>
            <a:schemeClr val="tx1"/>
          </a:solidFill>
          <a:latin typeface="+mn-lt"/>
          <a:ea typeface="+mn-ea"/>
        </a:defRPr>
      </a:lvl8pPr>
      <a:lvl9pPr marL="4625646" indent="-272096" algn="l" rtl="0" fontAlgn="base">
        <a:spcBef>
          <a:spcPct val="20000"/>
        </a:spcBef>
        <a:spcAft>
          <a:spcPct val="0"/>
        </a:spcAft>
        <a:buChar char="»"/>
        <a:defRPr sz="2399">
          <a:solidFill>
            <a:schemeClr val="tx1"/>
          </a:solidFill>
          <a:latin typeface="+mn-lt"/>
          <a:ea typeface="+mn-ea"/>
        </a:defRPr>
      </a:lvl9pPr>
    </p:bodyStyle>
    <p:otherStyle>
      <a:defPPr>
        <a:defRPr lang="zh-CN"/>
      </a:defPPr>
      <a:lvl1pPr marL="0" algn="l" defTabSz="1088387" rtl="0" eaLnBrk="1" latinLnBrk="0" hangingPunct="1">
        <a:defRPr sz="2099" kern="1200">
          <a:solidFill>
            <a:schemeClr val="tx1"/>
          </a:solidFill>
          <a:latin typeface="+mn-lt"/>
          <a:ea typeface="+mn-ea"/>
          <a:cs typeface="+mn-cs"/>
        </a:defRPr>
      </a:lvl1pPr>
      <a:lvl2pPr marL="544194" algn="l" defTabSz="1088387" rtl="0" eaLnBrk="1" latinLnBrk="0" hangingPunct="1">
        <a:defRPr sz="2099" kern="1200">
          <a:solidFill>
            <a:schemeClr val="tx1"/>
          </a:solidFill>
          <a:latin typeface="+mn-lt"/>
          <a:ea typeface="+mn-ea"/>
          <a:cs typeface="+mn-cs"/>
        </a:defRPr>
      </a:lvl2pPr>
      <a:lvl3pPr marL="1088387" algn="l" defTabSz="1088387" rtl="0" eaLnBrk="1" latinLnBrk="0" hangingPunct="1">
        <a:defRPr sz="2099" kern="1200">
          <a:solidFill>
            <a:schemeClr val="tx1"/>
          </a:solidFill>
          <a:latin typeface="+mn-lt"/>
          <a:ea typeface="+mn-ea"/>
          <a:cs typeface="+mn-cs"/>
        </a:defRPr>
      </a:lvl3pPr>
      <a:lvl4pPr marL="1632581" algn="l" defTabSz="1088387" rtl="0" eaLnBrk="1" latinLnBrk="0" hangingPunct="1">
        <a:defRPr sz="2099" kern="1200">
          <a:solidFill>
            <a:schemeClr val="tx1"/>
          </a:solidFill>
          <a:latin typeface="+mn-lt"/>
          <a:ea typeface="+mn-ea"/>
          <a:cs typeface="+mn-cs"/>
        </a:defRPr>
      </a:lvl4pPr>
      <a:lvl5pPr marL="2176774" algn="l" defTabSz="1088387" rtl="0" eaLnBrk="1" latinLnBrk="0" hangingPunct="1">
        <a:defRPr sz="2099" kern="1200">
          <a:solidFill>
            <a:schemeClr val="tx1"/>
          </a:solidFill>
          <a:latin typeface="+mn-lt"/>
          <a:ea typeface="+mn-ea"/>
          <a:cs typeface="+mn-cs"/>
        </a:defRPr>
      </a:lvl5pPr>
      <a:lvl6pPr marL="2720968" algn="l" defTabSz="1088387" rtl="0" eaLnBrk="1" latinLnBrk="0" hangingPunct="1">
        <a:defRPr sz="2099" kern="1200">
          <a:solidFill>
            <a:schemeClr val="tx1"/>
          </a:solidFill>
          <a:latin typeface="+mn-lt"/>
          <a:ea typeface="+mn-ea"/>
          <a:cs typeface="+mn-cs"/>
        </a:defRPr>
      </a:lvl6pPr>
      <a:lvl7pPr marL="3265162" algn="l" defTabSz="1088387" rtl="0" eaLnBrk="1" latinLnBrk="0" hangingPunct="1">
        <a:defRPr sz="2099" kern="1200">
          <a:solidFill>
            <a:schemeClr val="tx1"/>
          </a:solidFill>
          <a:latin typeface="+mn-lt"/>
          <a:ea typeface="+mn-ea"/>
          <a:cs typeface="+mn-cs"/>
        </a:defRPr>
      </a:lvl7pPr>
      <a:lvl8pPr marL="3809355" algn="l" defTabSz="1088387" rtl="0" eaLnBrk="1" latinLnBrk="0" hangingPunct="1">
        <a:defRPr sz="2099" kern="1200">
          <a:solidFill>
            <a:schemeClr val="tx1"/>
          </a:solidFill>
          <a:latin typeface="+mn-lt"/>
          <a:ea typeface="+mn-ea"/>
          <a:cs typeface="+mn-cs"/>
        </a:defRPr>
      </a:lvl8pPr>
      <a:lvl9pPr marL="4353549" algn="l" defTabSz="1088387" rtl="0" eaLnBrk="1" latinLnBrk="0" hangingPunct="1">
        <a:defRPr sz="20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386230234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843" r:id="rId34"/>
    <p:sldLayoutId id="2147483979" r:id="rId35"/>
    <p:sldLayoutId id="2147483981"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2575106490"/>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623800528"/>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9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840527423"/>
      </p:ext>
    </p:extLst>
  </p:cSld>
  <p:clrMap bg1="lt1" tx1="dk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98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699113717"/>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168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855100"/>
            <a:ext cx="10272000" cy="4282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36410353"/>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82"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slideLayout" Target="../slideLayouts/slideLayout99.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44.sv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2.png"/><Relationship Id="rId16"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3.jpeg"/><Relationship Id="rId9" Type="http://schemas.openxmlformats.org/officeDocument/2006/relationships/image" Target="../media/image50.sv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94755" y="1855628"/>
            <a:ext cx="5602496" cy="1446550"/>
          </a:xfrm>
          <a:prstGeom prst="rect">
            <a:avLst/>
          </a:prstGeom>
          <a:noFill/>
        </p:spPr>
        <p:txBody>
          <a:bodyPr wrap="none" lIns="91440" tIns="45720" rIns="91440" bIns="45720">
            <a:spAutoFit/>
          </a:bodyPr>
          <a:lstStyle/>
          <a:p>
            <a:pPr algn="ctr"/>
            <a:r>
              <a:rPr lang="en-US" sz="4400" b="1" smtClean="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PHÂN MÔN: TẬP ĐỌC</a:t>
            </a:r>
          </a:p>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L</a:t>
            </a:r>
            <a:r>
              <a:rPr lang="en-US" sz="44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ớp 5</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endParaRPr>
          </a:p>
        </p:txBody>
      </p:sp>
    </p:spTree>
    <p:extLst>
      <p:ext uri="{BB962C8B-B14F-4D97-AF65-F5344CB8AC3E}">
        <p14:creationId xmlns:p14="http://schemas.microsoft.com/office/powerpoint/2010/main" val="849369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24" name="Google Shape;1524;p45"/>
          <p:cNvGrpSpPr/>
          <p:nvPr/>
        </p:nvGrpSpPr>
        <p:grpSpPr>
          <a:xfrm>
            <a:off x="8975180" y="-485089"/>
            <a:ext cx="3481971" cy="1965460"/>
            <a:chOff x="6731385" y="-363817"/>
            <a:chExt cx="2611478" cy="1474095"/>
          </a:xfrm>
        </p:grpSpPr>
        <p:grpSp>
          <p:nvGrpSpPr>
            <p:cNvPr id="1525" name="Google Shape;1525;p45"/>
            <p:cNvGrpSpPr/>
            <p:nvPr/>
          </p:nvGrpSpPr>
          <p:grpSpPr>
            <a:xfrm>
              <a:off x="6731385" y="-363817"/>
              <a:ext cx="1986664" cy="1474095"/>
              <a:chOff x="6731385" y="-363817"/>
              <a:chExt cx="1986664" cy="1474095"/>
            </a:xfrm>
          </p:grpSpPr>
          <p:sp>
            <p:nvSpPr>
              <p:cNvPr id="1526" name="Google Shape;1526;p45"/>
              <p:cNvSpPr/>
              <p:nvPr/>
            </p:nvSpPr>
            <p:spPr>
              <a:xfrm rot="10800000">
                <a:off x="6731385" y="-363817"/>
                <a:ext cx="802200" cy="8022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45"/>
              <p:cNvSpPr/>
              <p:nvPr/>
            </p:nvSpPr>
            <p:spPr>
              <a:xfrm rot="10800000">
                <a:off x="7142451" y="-133822"/>
                <a:ext cx="1244100" cy="12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45"/>
              <p:cNvSpPr/>
              <p:nvPr/>
            </p:nvSpPr>
            <p:spPr>
              <a:xfrm rot="10800000">
                <a:off x="8102149" y="-133876"/>
                <a:ext cx="615900" cy="6159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9" name="Google Shape;1529;p45"/>
            <p:cNvSpPr/>
            <p:nvPr/>
          </p:nvSpPr>
          <p:spPr>
            <a:xfrm rot="10800000">
              <a:off x="8410463" y="-211124"/>
              <a:ext cx="932400" cy="9324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30" name="Google Shape;1530;p45"/>
          <p:cNvGrpSpPr/>
          <p:nvPr/>
        </p:nvGrpSpPr>
        <p:grpSpPr>
          <a:xfrm>
            <a:off x="-171099" y="-862300"/>
            <a:ext cx="3070699" cy="1824000"/>
            <a:chOff x="596851" y="-646725"/>
            <a:chExt cx="2303024" cy="1368000"/>
          </a:xfrm>
        </p:grpSpPr>
        <p:grpSp>
          <p:nvGrpSpPr>
            <p:cNvPr id="1531" name="Google Shape;1531;p45"/>
            <p:cNvGrpSpPr/>
            <p:nvPr/>
          </p:nvGrpSpPr>
          <p:grpSpPr>
            <a:xfrm>
              <a:off x="596851" y="-646725"/>
              <a:ext cx="1751525" cy="1368000"/>
              <a:chOff x="596851" y="-646725"/>
              <a:chExt cx="1751525" cy="1368000"/>
            </a:xfrm>
          </p:grpSpPr>
          <p:sp>
            <p:nvSpPr>
              <p:cNvPr id="1532" name="Google Shape;1532;p45"/>
              <p:cNvSpPr/>
              <p:nvPr/>
            </p:nvSpPr>
            <p:spPr>
              <a:xfrm>
                <a:off x="596851" y="-646725"/>
                <a:ext cx="1368000" cy="1368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45"/>
              <p:cNvSpPr/>
              <p:nvPr/>
            </p:nvSpPr>
            <p:spPr>
              <a:xfrm>
                <a:off x="1684475" y="-294675"/>
                <a:ext cx="663900" cy="6639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4" name="Google Shape;1534;p45"/>
            <p:cNvSpPr/>
            <p:nvPr/>
          </p:nvSpPr>
          <p:spPr>
            <a:xfrm>
              <a:off x="2067075" y="-211125"/>
              <a:ext cx="832800" cy="83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Text Box 10"/>
          <p:cNvSpPr txBox="1">
            <a:spLocks noChangeArrowheads="1"/>
          </p:cNvSpPr>
          <p:nvPr/>
        </p:nvSpPr>
        <p:spPr bwMode="auto">
          <a:xfrm>
            <a:off x="1652901" y="2654478"/>
            <a:ext cx="9663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Bài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này</a:t>
            </a:r>
            <a:r>
              <a:rPr lang="en-US" altLang="en-US" dirty="0">
                <a:latin typeface="Arial" panose="020B0604020202020204" pitchFamily="34" charset="0"/>
                <a:cs typeface="Arial" panose="020B0604020202020204" pitchFamily="34" charset="0"/>
              </a:rPr>
              <a:t> chia </a:t>
            </a:r>
            <a:r>
              <a:rPr lang="en-US" altLang="en-US" err="1">
                <a:latin typeface="Arial" panose="020B0604020202020204" pitchFamily="34" charset="0"/>
                <a:cs typeface="Arial" panose="020B0604020202020204" pitchFamily="34" charset="0"/>
              </a:rPr>
              <a:t>làm</a:t>
            </a:r>
            <a:r>
              <a:rPr lang="en-US" altLang="en-US">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4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a:t>
            </a:r>
          </a:p>
        </p:txBody>
      </p:sp>
      <p:sp>
        <p:nvSpPr>
          <p:cNvPr id="28" name="Text Box 26"/>
          <p:cNvSpPr txBox="1">
            <a:spLocks noChangeArrowheads="1"/>
          </p:cNvSpPr>
          <p:nvPr/>
        </p:nvSpPr>
        <p:spPr bwMode="auto">
          <a:xfrm>
            <a:off x="1687079" y="3219628"/>
            <a:ext cx="96551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đầu</a:t>
            </a:r>
            <a:r>
              <a:rPr lang="en-US" altLang="en-US" i="1">
                <a:latin typeface="Arial" panose="020B0604020202020204" pitchFamily="34" charset="0"/>
                <a:cs typeface="Arial" panose="020B0604020202020204" pitchFamily="34" charset="0"/>
              </a:rPr>
              <a:t>… </a:t>
            </a:r>
            <a:r>
              <a:rPr lang="en-US" altLang="en-US" i="1" smtClean="0">
                <a:latin typeface="Arial" panose="020B0604020202020204" pitchFamily="34" charset="0"/>
                <a:cs typeface="Arial" panose="020B0604020202020204" pitchFamily="34" charset="0"/>
              </a:rPr>
              <a:t>bên bờ song Đáy xưa.</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2: </a:t>
            </a:r>
            <a:r>
              <a:rPr lang="en-US" altLang="en-US" err="1">
                <a:latin typeface="Arial" panose="020B0604020202020204" pitchFamily="34" charset="0"/>
                <a:cs typeface="Arial" panose="020B0604020202020204" pitchFamily="34" charset="0"/>
              </a:rPr>
              <a:t>Từ</a:t>
            </a:r>
            <a:r>
              <a:rPr lang="en-US" altLang="en-US">
                <a:latin typeface="Arial" panose="020B0604020202020204" pitchFamily="34" charset="0"/>
                <a:cs typeface="Arial" panose="020B0604020202020204" pitchFamily="34" charset="0"/>
              </a:rPr>
              <a:t> </a:t>
            </a:r>
            <a:r>
              <a:rPr lang="en-US" altLang="en-US" i="1" smtClean="0">
                <a:latin typeface="Arial" panose="020B0604020202020204" pitchFamily="34" charset="0"/>
                <a:cs typeface="Arial" panose="020B0604020202020204" pitchFamily="34" charset="0"/>
              </a:rPr>
              <a:t>Hội thi bắt đầu .....bắt đầu thổi cơm.</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3</a:t>
            </a:r>
            <a:r>
              <a:rPr lang="en-US" altLang="en-US">
                <a:latin typeface="Arial" panose="020B0604020202020204" pitchFamily="34" charset="0"/>
                <a:cs typeface="Arial" panose="020B0604020202020204" pitchFamily="34" charset="0"/>
              </a:rPr>
              <a:t>: </a:t>
            </a:r>
            <a:r>
              <a:rPr lang="en-US" altLang="en-US" i="1" smtClean="0">
                <a:latin typeface="Arial" panose="020B0604020202020204" pitchFamily="34" charset="0"/>
                <a:cs typeface="Arial" panose="020B0604020202020204" pitchFamily="34" charset="0"/>
              </a:rPr>
              <a:t>Mỗi người nấu cơm ....người xem hội.</a:t>
            </a:r>
          </a:p>
          <a:p>
            <a:pPr>
              <a:spcBef>
                <a:spcPct val="0"/>
              </a:spcBef>
              <a:buNone/>
            </a:pPr>
            <a:r>
              <a:rPr lang="en-US" altLang="en-US">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Đoạn </a:t>
            </a:r>
            <a:r>
              <a:rPr lang="en-US" altLang="en-US" smtClean="0">
                <a:latin typeface="Arial" panose="020B0604020202020204" pitchFamily="34" charset="0"/>
                <a:cs typeface="Arial" panose="020B0604020202020204" pitchFamily="34" charset="0"/>
              </a:rPr>
              <a:t>4: </a:t>
            </a:r>
            <a:r>
              <a:rPr lang="en-US" altLang="en-US" i="1">
                <a:latin typeface="Arial" panose="020B0604020202020204" pitchFamily="34" charset="0"/>
                <a:cs typeface="Arial" panose="020B0604020202020204" pitchFamily="34" charset="0"/>
              </a:rPr>
              <a:t>Phần còn </a:t>
            </a:r>
            <a:r>
              <a:rPr lang="en-US" altLang="en-US" i="1">
                <a:latin typeface="Arial" panose="020B0604020202020204" pitchFamily="34" charset="0"/>
                <a:cs typeface="Arial" panose="020B0604020202020204" pitchFamily="34" charset="0"/>
              </a:rPr>
              <a:t>lại</a:t>
            </a:r>
            <a:r>
              <a:rPr lang="en-US" altLang="en-US" i="1" smtClean="0">
                <a:latin typeface="Arial" panose="020B0604020202020204" pitchFamily="34" charset="0"/>
                <a:cs typeface="Arial" panose="020B0604020202020204" pitchFamily="34" charset="0"/>
              </a:rPr>
              <a:t>.</a:t>
            </a:r>
            <a:endParaRPr lang="en-US" altLang="en-US" i="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1C8B997-F3B9-40BC-883D-7708F7F48300}"/>
              </a:ext>
            </a:extLst>
          </p:cNvPr>
          <p:cNvSpPr txBox="1"/>
          <p:nvPr/>
        </p:nvSpPr>
        <p:spPr>
          <a:xfrm>
            <a:off x="1652901" y="1787031"/>
            <a:ext cx="9119364" cy="653705"/>
          </a:xfrm>
          <a:prstGeom prst="rect">
            <a:avLst/>
          </a:prstGeom>
          <a:noFill/>
        </p:spPr>
        <p:txBody>
          <a:bodyPr wrap="square" rtlCol="0">
            <a:spAutoFit/>
          </a:bodyPr>
          <a:lstStyle/>
          <a:p>
            <a:pPr>
              <a:lnSpc>
                <a:spcPct val="114000"/>
              </a:lnSpc>
            </a:pP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Bài</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văn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chia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làm</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mấy</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Đó</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nào</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a:t>
            </a:r>
          </a:p>
        </p:txBody>
      </p:sp>
    </p:spTree>
    <p:extLst>
      <p:ext uri="{BB962C8B-B14F-4D97-AF65-F5344CB8AC3E}">
        <p14:creationId xmlns:p14="http://schemas.microsoft.com/office/powerpoint/2010/main" val="1102586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flipV="1">
            <a:off x="-49924" y="-5255"/>
            <a:ext cx="12241924" cy="6984124"/>
          </a:xfrm>
          <a:prstGeom prst="rect">
            <a:avLst/>
          </a:prstGeom>
          <a:gradFill rotWithShape="1">
            <a:gsLst>
              <a:gs pos="0">
                <a:srgbClr val="FFFF66"/>
              </a:gs>
              <a:gs pos="100000">
                <a:schemeClr val="bg1"/>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vi-VN" altLang="en-US">
              <a:latin typeface="Times New Roman" panose="02020603050405020304" pitchFamily="18" charset="0"/>
            </a:endParaRPr>
          </a:p>
        </p:txBody>
      </p:sp>
      <p:sp>
        <p:nvSpPr>
          <p:cNvPr id="64515" name="Text Box 3"/>
          <p:cNvSpPr txBox="1">
            <a:spLocks noChangeArrowheads="1"/>
          </p:cNvSpPr>
          <p:nvPr/>
        </p:nvSpPr>
        <p:spPr bwMode="auto">
          <a:xfrm>
            <a:off x="4648200" y="4343401"/>
            <a:ext cx="1676400" cy="3667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endParaRPr lang="vi-VN" altLang="en-US">
              <a:latin typeface=".VnTime" panose="020B7200000000000000" pitchFamily="34" charset="0"/>
            </a:endParaRPr>
          </a:p>
        </p:txBody>
      </p:sp>
      <p:sp>
        <p:nvSpPr>
          <p:cNvPr id="64517" name="Text Box 5"/>
          <p:cNvSpPr txBox="1">
            <a:spLocks noChangeArrowheads="1"/>
          </p:cNvSpPr>
          <p:nvPr/>
        </p:nvSpPr>
        <p:spPr bwMode="auto">
          <a:xfrm>
            <a:off x="2971800" y="2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b="1">
                <a:solidFill>
                  <a:srgbClr val="FF0000"/>
                </a:solidFill>
                <a:latin typeface="Times New Roman" panose="02020603050405020304" pitchFamily="18" charset="0"/>
              </a:rPr>
              <a:t>Hội thổi cơm thi ở Đồng Vân </a:t>
            </a:r>
            <a:endParaRPr lang="en-US" altLang="en-US" sz="3200" b="1">
              <a:solidFill>
                <a:srgbClr val="FF0000"/>
              </a:solidFill>
              <a:latin typeface="Times New Roman" panose="02020603050405020304" pitchFamily="18" charset="0"/>
            </a:endParaRPr>
          </a:p>
        </p:txBody>
      </p:sp>
      <p:sp>
        <p:nvSpPr>
          <p:cNvPr id="64518" name="Text Box 6"/>
          <p:cNvSpPr txBox="1">
            <a:spLocks noChangeArrowheads="1"/>
          </p:cNvSpPr>
          <p:nvPr/>
        </p:nvSpPr>
        <p:spPr bwMode="auto">
          <a:xfrm>
            <a:off x="850024" y="639817"/>
            <a:ext cx="104420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thi </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Đồng</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b</a:t>
            </a:r>
            <a:r>
              <a:rPr lang="vi-VN" altLang="en-US" sz="2000" b="1">
                <a:latin typeface="Times New Roman" panose="02020603050405020304" pitchFamily="18" charset="0"/>
                <a:cs typeface="Times New Roman" panose="02020603050405020304" pitchFamily="18" charset="0"/>
              </a:rPr>
              <a:t>ắt</a:t>
            </a:r>
            <a:r>
              <a:rPr lang="en-US" altLang="en-US" sz="2000" b="1">
                <a:latin typeface="Times New Roman" panose="02020603050405020304" pitchFamily="18" charset="0"/>
                <a:cs typeface="Times New Roman" panose="02020603050405020304" pitchFamily="18" charset="0"/>
              </a:rPr>
              <a:t> ngu</a:t>
            </a:r>
            <a:r>
              <a:rPr lang="vi-VN" altLang="en-US" sz="2000" b="1">
                <a:latin typeface="Times New Roman" panose="02020603050405020304" pitchFamily="18" charset="0"/>
                <a:cs typeface="Times New Roman" panose="02020603050405020304" pitchFamily="18" charset="0"/>
              </a:rPr>
              <a:t>ồn</a:t>
            </a:r>
            <a:r>
              <a:rPr lang="en-US" altLang="en-US" sz="2000" b="1">
                <a:latin typeface="Times New Roman" panose="02020603050405020304" pitchFamily="18" charset="0"/>
                <a:cs typeface="Times New Roman" panose="02020603050405020304" pitchFamily="18" charset="0"/>
              </a:rPr>
              <a:t> t</a:t>
            </a:r>
            <a:r>
              <a:rPr lang="vi-VN" altLang="en-US" sz="2000" b="1">
                <a:latin typeface="Times New Roman" panose="02020603050405020304" pitchFamily="18" charset="0"/>
                <a:cs typeface="Times New Roman" panose="02020603050405020304" pitchFamily="18" charset="0"/>
              </a:rPr>
              <a:t>ừ</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cu</a:t>
            </a:r>
            <a:r>
              <a:rPr lang="vi-VN" altLang="en-US" sz="2000" b="1">
                <a:latin typeface="Times New Roman" panose="02020603050405020304" pitchFamily="18" charset="0"/>
                <a:cs typeface="Times New Roman" panose="02020603050405020304" pitchFamily="18" charset="0"/>
              </a:rPr>
              <a:t>ộc</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ẩy</a:t>
            </a:r>
            <a:r>
              <a:rPr lang="en-US" altLang="en-US" sz="2000" b="1">
                <a:latin typeface="Times New Roman" panose="02020603050405020304" pitchFamily="18" charset="0"/>
                <a:cs typeface="Times New Roman" panose="02020603050405020304" pitchFamily="18" charset="0"/>
              </a:rPr>
              <a:t> qu</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a:t>
            </a:r>
            <a:r>
              <a:rPr lang="vi-VN" altLang="en-US" sz="2000" b="1">
                <a:latin typeface="Times New Roman" panose="02020603050405020304" pitchFamily="18" charset="0"/>
                <a:cs typeface="Times New Roman" panose="02020603050405020304" pitchFamily="18" charset="0"/>
              </a:rPr>
              <a:t>đánh</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ặc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ủa</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ổ</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b</a:t>
            </a:r>
            <a:r>
              <a:rPr lang="vi-VN" altLang="en-US" sz="2000" b="1">
                <a:latin typeface="Times New Roman" panose="02020603050405020304" pitchFamily="18" charset="0"/>
                <a:cs typeface="Times New Roman" panose="02020603050405020304" pitchFamily="18" charset="0"/>
              </a:rPr>
              <a:t>ờ</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a:t>
            </a:r>
            <a:r>
              <a:rPr lang="vi-VN" altLang="en-US" sz="2000" b="1">
                <a:latin typeface="Times New Roman" panose="02020603050405020304" pitchFamily="18" charset="0"/>
                <a:cs typeface="Times New Roman" panose="02020603050405020304" pitchFamily="18" charset="0"/>
              </a:rPr>
              <a:t>Đáy</a:t>
            </a:r>
            <a:r>
              <a:rPr lang="en-US" altLang="en-US" sz="2000" b="1">
                <a:latin typeface="Times New Roman" panose="02020603050405020304" pitchFamily="18" charset="0"/>
                <a:cs typeface="Times New Roman" panose="02020603050405020304" pitchFamily="18" charset="0"/>
              </a:rPr>
              <a:t> x</a:t>
            </a:r>
            <a:r>
              <a:rPr lang="vi-VN" altLang="en-US" sz="2000" b="1">
                <a:latin typeface="Times New Roman" panose="02020603050405020304" pitchFamily="18" charset="0"/>
                <a:cs typeface="Times New Roman" panose="02020603050405020304" pitchFamily="18" charset="0"/>
              </a:rPr>
              <a:t>ư</a:t>
            </a:r>
            <a:r>
              <a:rPr lang="en-US" altLang="en-US" sz="2000" b="1">
                <a:latin typeface="Times New Roman" panose="02020603050405020304" pitchFamily="18" charset="0"/>
                <a:cs typeface="Times New Roman" panose="02020603050405020304" pitchFamily="18" charset="0"/>
              </a:rPr>
              <a:t>a.</a:t>
            </a:r>
            <a:endParaRPr lang="vi-VN" altLang="en-US" sz="2000" b="1">
              <a:latin typeface="Times New Roman" panose="02020603050405020304" pitchFamily="18" charset="0"/>
              <a:cs typeface="Times New Roman" panose="02020603050405020304" pitchFamily="18" charset="0"/>
            </a:endParaRPr>
          </a:p>
        </p:txBody>
      </p:sp>
      <p:sp>
        <p:nvSpPr>
          <p:cNvPr id="64519" name="Text Box 7"/>
          <p:cNvSpPr txBox="1">
            <a:spLocks noChangeArrowheads="1"/>
          </p:cNvSpPr>
          <p:nvPr/>
        </p:nvSpPr>
        <p:spPr bwMode="auto">
          <a:xfrm>
            <a:off x="850024" y="1455163"/>
            <a:ext cx="104262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 thi bắt đầu bằng việc lấy lửa. Khi tiếng trống hiệu vừa dứt, bốn thanh niên của bốn đội nhanh như sóc, thoăn thoắt leo lên bốn cây chuối b</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i m</a:t>
            </a:r>
            <a:r>
              <a:rPr lang="vi-VN" altLang="en-US" sz="2000" b="1">
                <a:latin typeface="Times New Roman" panose="02020603050405020304" pitchFamily="18" charset="0"/>
                <a:cs typeface="Times New Roman" panose="02020603050405020304" pitchFamily="18" charset="0"/>
              </a:rPr>
              <a:t>ỡ</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óng</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ẫy</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ấy</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én</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c</a:t>
            </a:r>
            <a:r>
              <a:rPr lang="vi-VN" altLang="en-US" sz="2000" b="1">
                <a:latin typeface="Times New Roman" panose="02020603050405020304" pitchFamily="18" charset="0"/>
                <a:cs typeface="Times New Roman" panose="02020603050405020304" pitchFamily="18" charset="0"/>
              </a:rPr>
              <a:t>ắm</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ng</a:t>
            </a:r>
            <a:r>
              <a:rPr lang="vi-VN" altLang="en-US" sz="2000" b="1">
                <a:latin typeface="Times New Roman" panose="02020603050405020304" pitchFamily="18" charset="0"/>
                <a:cs typeface="Times New Roman" panose="02020603050405020304" pitchFamily="18" charset="0"/>
              </a:rPr>
              <a:t>ọn</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leo l</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t</a:t>
            </a:r>
            <a:r>
              <a:rPr lang="vi-VN" altLang="en-US" sz="2000" b="1">
                <a:latin typeface="Times New Roman" panose="02020603050405020304" pitchFamily="18" charset="0"/>
                <a:cs typeface="Times New Roman" panose="02020603050405020304" pitchFamily="18" charset="0"/>
              </a:rPr>
              <a:t>ụt</a:t>
            </a:r>
            <a:r>
              <a:rPr lang="en-US" altLang="en-US" sz="2000" b="1">
                <a:latin typeface="Times New Roman" panose="02020603050405020304" pitchFamily="18" charset="0"/>
                <a:cs typeface="Times New Roman" panose="02020603050405020304" pitchFamily="18" charset="0"/>
              </a:rPr>
              <a:t> xu</a:t>
            </a:r>
            <a:r>
              <a:rPr lang="vi-VN" altLang="en-US" sz="2000" b="1">
                <a:latin typeface="Times New Roman" panose="02020603050405020304" pitchFamily="18" charset="0"/>
                <a:cs typeface="Times New Roman" panose="02020603050405020304" pitchFamily="18" charset="0"/>
              </a:rPr>
              <a:t>ống</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ại</a:t>
            </a:r>
            <a:r>
              <a:rPr lang="en-US" altLang="en-US" sz="2000" b="1">
                <a:latin typeface="Times New Roman" panose="02020603050405020304" pitchFamily="18" charset="0"/>
                <a:cs typeface="Times New Roman" panose="02020603050405020304" pitchFamily="18" charset="0"/>
              </a:rPr>
              <a:t> leo l</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Khi mang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én</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xu</a:t>
            </a:r>
            <a:r>
              <a:rPr lang="vi-VN" altLang="en-US" sz="2000" b="1">
                <a:latin typeface="Times New Roman" panose="02020603050405020304" pitchFamily="18" charset="0"/>
                <a:cs typeface="Times New Roman" panose="02020603050405020304" pitchFamily="18" charset="0"/>
              </a:rPr>
              <a:t>ống</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thi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ph</a:t>
            </a:r>
            <a:r>
              <a:rPr lang="vi-VN" altLang="en-US" sz="2000" b="1">
                <a:latin typeface="Times New Roman" panose="02020603050405020304" pitchFamily="18" charset="0"/>
                <a:cs typeface="Times New Roman" panose="02020603050405020304" pitchFamily="18" charset="0"/>
              </a:rPr>
              <a:t>át</a:t>
            </a:r>
            <a:r>
              <a:rPr lang="en-US" altLang="en-US" sz="2000" b="1">
                <a:latin typeface="Times New Roman" panose="02020603050405020304" pitchFamily="18" charset="0"/>
                <a:cs typeface="Times New Roman" panose="02020603050405020304" pitchFamily="18" charset="0"/>
              </a:rPr>
              <a:t> ba que di</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m v</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cho ch</a:t>
            </a:r>
            <a:r>
              <a:rPr lang="vi-VN" altLang="en-US" sz="2000" b="1">
                <a:latin typeface="Times New Roman" panose="02020603050405020304" pitchFamily="18" charset="0"/>
                <a:cs typeface="Times New Roman" panose="02020603050405020304" pitchFamily="18" charset="0"/>
              </a:rPr>
              <a:t>áy</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ọn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Trong khi </a:t>
            </a:r>
            <a:r>
              <a:rPr lang="vi-VN" altLang="en-US" sz="2000" b="1">
                <a:latin typeface="Times New Roman" panose="02020603050405020304" pitchFamily="18" charset="0"/>
                <a:cs typeface="Times New Roman" panose="02020603050405020304" pitchFamily="18" charset="0"/>
              </a:rPr>
              <a:t>đó</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trong </a:t>
            </a:r>
            <a:r>
              <a:rPr lang="vi-VN" altLang="en-US" sz="2000" b="1">
                <a:latin typeface="Times New Roman" panose="02020603050405020304" pitchFamily="18" charset="0"/>
                <a:cs typeface="Times New Roman" panose="02020603050405020304" pitchFamily="18" charset="0"/>
              </a:rPr>
              <a:t>đội</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ệc</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ót</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thanh tre gi</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chi</a:t>
            </a:r>
            <a:r>
              <a:rPr lang="vi-VN" altLang="en-US" sz="2000" b="1">
                <a:latin typeface="Times New Roman" panose="02020603050405020304" pitchFamily="18" charset="0"/>
                <a:cs typeface="Times New Roman" panose="02020603050405020304" pitchFamily="18" charset="0"/>
              </a:rPr>
              <a:t>ếc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đũa</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thì nhanh tay gi</a:t>
            </a:r>
            <a:r>
              <a:rPr lang="vi-VN" altLang="en-US" sz="2000" b="1">
                <a:latin typeface="Times New Roman" panose="02020603050405020304" pitchFamily="18" charset="0"/>
                <a:cs typeface="Times New Roman" panose="02020603050405020304" pitchFamily="18" charset="0"/>
              </a:rPr>
              <a:t>ã</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óc</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g</a:t>
            </a:r>
            <a:r>
              <a:rPr lang="vi-VN" altLang="en-US" sz="2000" b="1">
                <a:latin typeface="Times New Roman" panose="02020603050405020304" pitchFamily="18" charset="0"/>
                <a:cs typeface="Times New Roman" panose="02020603050405020304" pitchFamily="18" charset="0"/>
              </a:rPr>
              <a:t>ạo</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ấy</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ắt</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đầu</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a:t>
            </a:r>
            <a:endParaRPr lang="vi-VN" altLang="en-US" sz="2000" b="1">
              <a:latin typeface="Times New Roman" panose="02020603050405020304" pitchFamily="18" charset="0"/>
              <a:cs typeface="Times New Roman" panose="02020603050405020304" pitchFamily="18" charset="0"/>
            </a:endParaRPr>
          </a:p>
        </p:txBody>
      </p:sp>
      <p:sp>
        <p:nvSpPr>
          <p:cNvPr id="64520" name="Text Box 8"/>
          <p:cNvSpPr txBox="1">
            <a:spLocks noChangeArrowheads="1"/>
          </p:cNvSpPr>
          <p:nvPr/>
        </p:nvSpPr>
        <p:spPr bwMode="auto">
          <a:xfrm>
            <a:off x="850025" y="3730498"/>
            <a:ext cx="104420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ấu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đều</a:t>
            </a:r>
            <a:r>
              <a:rPr lang="en-US" altLang="en-US" sz="2000" b="1">
                <a:latin typeface="Times New Roman" panose="02020603050405020304" pitchFamily="18" charset="0"/>
                <a:cs typeface="Times New Roman" panose="02020603050405020304" pitchFamily="18" charset="0"/>
              </a:rPr>
              <a:t> mang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tre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ắm</a:t>
            </a:r>
            <a:r>
              <a:rPr lang="en-US" altLang="en-US" sz="2000" b="1">
                <a:latin typeface="Times New Roman" panose="02020603050405020304" pitchFamily="18" charset="0"/>
                <a:cs typeface="Times New Roman" panose="02020603050405020304" pitchFamily="18" charset="0"/>
              </a:rPr>
              <a:t> r</a:t>
            </a:r>
            <a:r>
              <a:rPr lang="vi-VN" altLang="en-US" sz="2000" b="1">
                <a:latin typeface="Times New Roman" panose="02020603050405020304" pitchFamily="18" charset="0"/>
                <a:cs typeface="Times New Roman" panose="02020603050405020304" pitchFamily="18" charset="0"/>
              </a:rPr>
              <a:t>ất</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éo</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y l</a:t>
            </a:r>
            <a:r>
              <a:rPr lang="vi-VN" altLang="en-US" sz="2000" b="1">
                <a:latin typeface="Times New Roman" panose="02020603050405020304" pitchFamily="18" charset="0"/>
                <a:cs typeface="Times New Roman" panose="02020603050405020304" pitchFamily="18" charset="0"/>
              </a:rPr>
              <a:t>ư</a:t>
            </a:r>
            <a:r>
              <a:rPr lang="en-US" altLang="en-US" sz="2000" b="1">
                <a:latin typeface="Times New Roman" panose="02020603050405020304" pitchFamily="18" charset="0"/>
                <a:cs typeface="Times New Roman" panose="02020603050405020304" pitchFamily="18" charset="0"/>
              </a:rPr>
              <a:t>ng, u</a:t>
            </a:r>
            <a:r>
              <a:rPr lang="vi-VN" altLang="en-US" sz="2000" b="1">
                <a:latin typeface="Times New Roman" panose="02020603050405020304" pitchFamily="18" charset="0"/>
                <a:cs typeface="Times New Roman" panose="02020603050405020304" pitchFamily="18" charset="0"/>
              </a:rPr>
              <a:t>ốn</a:t>
            </a:r>
            <a:r>
              <a:rPr lang="en-US" altLang="en-US" sz="2000" b="1">
                <a:latin typeface="Times New Roman" panose="02020603050405020304" pitchFamily="18" charset="0"/>
                <a:cs typeface="Times New Roman" panose="02020603050405020304" pitchFamily="18" charset="0"/>
              </a:rPr>
              <a:t> cong h</a:t>
            </a:r>
            <a:r>
              <a:rPr lang="vi-VN" altLang="en-US" sz="2000" b="1">
                <a:latin typeface="Times New Roman" panose="02020603050405020304" pitchFamily="18" charset="0"/>
                <a:cs typeface="Times New Roman" panose="02020603050405020304" pitchFamily="18" charset="0"/>
              </a:rPr>
              <a:t>ình</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cung t</a:t>
            </a:r>
            <a:r>
              <a:rPr lang="vi-VN" altLang="en-US" sz="2000" b="1">
                <a:latin typeface="Times New Roman" panose="02020603050405020304" pitchFamily="18" charset="0"/>
                <a:cs typeface="Times New Roman" panose="02020603050405020304" pitchFamily="18" charset="0"/>
              </a:rPr>
              <a:t>ừ</a:t>
            </a:r>
            <a:r>
              <a:rPr lang="en-US" altLang="en-US" sz="2000" b="1">
                <a:latin typeface="Times New Roman" panose="02020603050405020304" pitchFamily="18" charset="0"/>
                <a:cs typeface="Times New Roman" panose="02020603050405020304" pitchFamily="18" charset="0"/>
              </a:rPr>
              <a:t> ph</a:t>
            </a:r>
            <a:r>
              <a:rPr lang="vi-VN" altLang="en-US" sz="2000" b="1">
                <a:latin typeface="Times New Roman" panose="02020603050405020304" pitchFamily="18" charset="0"/>
                <a:cs typeface="Times New Roman" panose="02020603050405020304" pitchFamily="18" charset="0"/>
              </a:rPr>
              <a:t>ía</a:t>
            </a:r>
            <a:r>
              <a:rPr lang="en-US" altLang="en-US" sz="2000" b="1">
                <a:latin typeface="Times New Roman" panose="02020603050405020304" pitchFamily="18" charset="0"/>
                <a:cs typeface="Times New Roman" panose="02020603050405020304" pitchFamily="18" charset="0"/>
              </a:rPr>
              <a:t> sau ra tr</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ặt</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đầu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treo c</a:t>
            </a:r>
            <a:r>
              <a:rPr lang="vi-VN" altLang="en-US" sz="2000" b="1">
                <a:latin typeface="Times New Roman" panose="02020603050405020304" pitchFamily="18" charset="0"/>
                <a:cs typeface="Times New Roman" panose="02020603050405020304" pitchFamily="18" charset="0"/>
              </a:rPr>
              <a:t>ái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nho nh</a:t>
            </a:r>
            <a:r>
              <a:rPr lang="vi-VN" altLang="en-US" sz="2000" b="1">
                <a:latin typeface="Times New Roman" panose="02020603050405020304" pitchFamily="18" charset="0"/>
                <a:cs typeface="Times New Roman" panose="02020603050405020304" pitchFamily="18" charset="0"/>
              </a:rPr>
              <a:t>ỏ</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ấu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tay gi</a:t>
            </a:r>
            <a:r>
              <a:rPr lang="vi-VN" altLang="en-US" sz="2000" b="1">
                <a:latin typeface="Times New Roman" panose="02020603050405020304" pitchFamily="18" charset="0"/>
                <a:cs typeface="Times New Roman" panose="02020603050405020304" pitchFamily="18" charset="0"/>
              </a:rPr>
              <a:t>ữ</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tay c</a:t>
            </a:r>
            <a:r>
              <a:rPr lang="vi-VN" altLang="en-US" sz="2000" b="1">
                <a:latin typeface="Times New Roman" panose="02020603050405020304" pitchFamily="18" charset="0"/>
                <a:cs typeface="Times New Roman" panose="02020603050405020304" pitchFamily="18" charset="0"/>
              </a:rPr>
              <a:t>ầm</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u</a:t>
            </a:r>
            <a:r>
              <a:rPr lang="vi-VN" altLang="en-US" sz="2000" b="1">
                <a:latin typeface="Times New Roman" panose="02020603050405020304" pitchFamily="18" charset="0"/>
                <a:cs typeface="Times New Roman" panose="02020603050405020304" pitchFamily="18" charset="0"/>
              </a:rPr>
              <a:t>ốc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ung </a:t>
            </a:r>
            <a:r>
              <a:rPr lang="vi-VN" altLang="en-US" sz="2000" b="1">
                <a:latin typeface="Times New Roman" panose="02020603050405020304" pitchFamily="18" charset="0"/>
                <a:cs typeface="Times New Roman" panose="02020603050405020304" pitchFamily="18" charset="0"/>
              </a:rPr>
              <a:t>đư</a:t>
            </a:r>
            <a:r>
              <a:rPr lang="en-US" altLang="en-US" sz="2000" b="1">
                <a:latin typeface="Times New Roman" panose="02020603050405020304" pitchFamily="18" charset="0"/>
                <a:cs typeface="Times New Roman" panose="02020603050405020304" pitchFamily="18" charset="0"/>
              </a:rPr>
              <a:t>a cho </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ập</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ùng</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đội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ừa</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v</a:t>
            </a:r>
            <a:r>
              <a:rPr lang="vi-VN" altLang="en-US" sz="2000" b="1">
                <a:latin typeface="Times New Roman" panose="02020603050405020304" pitchFamily="18" charset="0"/>
                <a:cs typeface="Times New Roman" panose="02020603050405020304" pitchFamily="18" charset="0"/>
              </a:rPr>
              <a:t>ừa</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an xen nhau u</a:t>
            </a:r>
            <a:r>
              <a:rPr lang="vi-VN" altLang="en-US" sz="2000" b="1">
                <a:latin typeface="Times New Roman" panose="02020603050405020304" pitchFamily="18" charset="0"/>
                <a:cs typeface="Times New Roman" panose="02020603050405020304" pitchFamily="18" charset="0"/>
              </a:rPr>
              <a:t>ốn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ượn</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s</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a:t>
            </a:r>
            <a:r>
              <a:rPr lang="vi-VN" altLang="en-US" sz="2000" b="1">
                <a:latin typeface="Times New Roman" panose="02020603050405020304" pitchFamily="18" charset="0"/>
                <a:cs typeface="Times New Roman" panose="02020603050405020304" pitchFamily="18" charset="0"/>
              </a:rPr>
              <a:t>đình</a:t>
            </a:r>
            <a:r>
              <a:rPr lang="en-US" altLang="en-US" sz="2000" b="1">
                <a:latin typeface="Times New Roman" panose="02020603050405020304" pitchFamily="18" charset="0"/>
                <a:cs typeface="Times New Roman" panose="02020603050405020304" pitchFamily="18" charset="0"/>
              </a:rPr>
              <a:t> trong s</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ổ</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ũ</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ồng</a:t>
            </a:r>
            <a:r>
              <a:rPr lang="en-US" altLang="en-US" sz="2000" b="1">
                <a:latin typeface="Times New Roman" panose="02020603050405020304" pitchFamily="18" charset="0"/>
                <a:cs typeface="Times New Roman" panose="02020603050405020304" pitchFamily="18" charset="0"/>
              </a:rPr>
              <a:t> nhi</a:t>
            </a:r>
            <a:r>
              <a:rPr lang="vi-VN" altLang="en-US" sz="2000" b="1">
                <a:latin typeface="Times New Roman" panose="02020603050405020304" pitchFamily="18" charset="0"/>
                <a:cs typeface="Times New Roman" panose="02020603050405020304" pitchFamily="18" charset="0"/>
              </a:rPr>
              <a:t>ệt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ủa</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xem 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p:txBody>
      </p:sp>
      <p:sp>
        <p:nvSpPr>
          <p:cNvPr id="64521" name="Text Box 9"/>
          <p:cNvSpPr txBox="1">
            <a:spLocks noChangeArrowheads="1"/>
          </p:cNvSpPr>
          <p:nvPr/>
        </p:nvSpPr>
        <p:spPr bwMode="auto">
          <a:xfrm>
            <a:off x="850024" y="5120224"/>
            <a:ext cx="104262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Sau </a:t>
            </a:r>
            <a:r>
              <a:rPr lang="vi-VN" altLang="en-US" sz="2000" b="1">
                <a:latin typeface="Times New Roman" panose="02020603050405020304" pitchFamily="18" charset="0"/>
                <a:cs typeface="Times New Roman" panose="02020603050405020304" pitchFamily="18" charset="0"/>
              </a:rPr>
              <a:t>độ</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ờ</a:t>
            </a:r>
            <a:r>
              <a:rPr lang="en-US" altLang="en-US" sz="2000" b="1">
                <a:latin typeface="Times New Roman" panose="02020603050405020304" pitchFamily="18" charset="0"/>
                <a:cs typeface="Times New Roman" panose="02020603050405020304" pitchFamily="18" charset="0"/>
              </a:rPr>
              <a:t> r</a:t>
            </a:r>
            <a:r>
              <a:rPr lang="vi-VN" altLang="en-US" sz="2000" b="1">
                <a:latin typeface="Times New Roman" panose="02020603050405020304" pitchFamily="18" charset="0"/>
                <a:cs typeface="Times New Roman" panose="02020603050405020304" pitchFamily="18" charset="0"/>
              </a:rPr>
              <a:t>ưỡi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ượt</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ình</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đình</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đánh</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ố</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ữ</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í</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ật</a:t>
            </a:r>
            <a:r>
              <a:rPr lang="en-US" altLang="en-US" sz="2000" b="1">
                <a:latin typeface="Times New Roman" panose="02020603050405020304" pitchFamily="18" charset="0"/>
                <a:cs typeface="Times New Roman" panose="02020603050405020304" pitchFamily="18" charset="0"/>
              </a:rPr>
              <a:t>. Ban gi</a:t>
            </a:r>
            <a:r>
              <a:rPr lang="vi-VN" altLang="en-US" sz="2000" b="1">
                <a:latin typeface="Times New Roman" panose="02020603050405020304" pitchFamily="18" charset="0"/>
                <a:cs typeface="Times New Roman" panose="02020603050405020304" pitchFamily="18" charset="0"/>
              </a:rPr>
              <a:t>ám</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ảo</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ấm</a:t>
            </a:r>
            <a:r>
              <a:rPr lang="en-US" altLang="en-US" sz="2000" b="1">
                <a:latin typeface="Times New Roman" panose="02020603050405020304" pitchFamily="18" charset="0"/>
                <a:cs typeface="Times New Roman" panose="02020603050405020304" pitchFamily="18" charset="0"/>
              </a:rPr>
              <a:t> theo ba ti</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u chu</a:t>
            </a:r>
            <a:r>
              <a:rPr lang="vi-VN" altLang="en-US" sz="2000" b="1">
                <a:latin typeface="Times New Roman" panose="02020603050405020304" pitchFamily="18" charset="0"/>
                <a:cs typeface="Times New Roman" panose="02020603050405020304" pitchFamily="18" charset="0"/>
              </a:rPr>
              <a:t>ẩn</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tr</a:t>
            </a:r>
            <a:r>
              <a:rPr lang="vi-VN" altLang="en-US" sz="2000" b="1">
                <a:latin typeface="Times New Roman" panose="02020603050405020304" pitchFamily="18" charset="0"/>
                <a:cs typeface="Times New Roman" panose="02020603050405020304" pitchFamily="18" charset="0"/>
              </a:rPr>
              <a:t>ắng</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ẻo</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áy</a:t>
            </a:r>
            <a:r>
              <a:rPr lang="en-US" altLang="en-US" sz="2000" b="1">
                <a:latin typeface="Times New Roman" panose="02020603050405020304" pitchFamily="18" charset="0"/>
                <a:cs typeface="Times New Roman" panose="02020603050405020304" pitchFamily="18" charset="0"/>
              </a:rPr>
              <a:t>. Cu</a:t>
            </a:r>
            <a:r>
              <a:rPr lang="vi-VN" altLang="en-US" sz="2000" b="1">
                <a:latin typeface="Times New Roman" panose="02020603050405020304" pitchFamily="18" charset="0"/>
                <a:cs typeface="Times New Roman" panose="02020603050405020304" pitchFamily="18" charset="0"/>
              </a:rPr>
              <a:t>ộc</a:t>
            </a:r>
            <a:r>
              <a:rPr lang="en-US" altLang="en-US" sz="2000" b="1">
                <a:latin typeface="Times New Roman" panose="02020603050405020304" pitchFamily="18" charset="0"/>
                <a:cs typeface="Times New Roman" panose="02020603050405020304" pitchFamily="18" charset="0"/>
              </a:rPr>
              <a:t> thi n</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ũng</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ộp</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ệc</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ật</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ải</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đã</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ni</a:t>
            </a:r>
            <a:r>
              <a:rPr lang="vi-VN" altLang="en-US" sz="2000" b="1">
                <a:latin typeface="Times New Roman" panose="02020603050405020304" pitchFamily="18" charset="0"/>
                <a:cs typeface="Times New Roman" panose="02020603050405020304" pitchFamily="18" charset="0"/>
              </a:rPr>
              <a:t>ềm</a:t>
            </a:r>
            <a:r>
              <a:rPr lang="en-US" altLang="en-US" sz="2000" b="1">
                <a:latin typeface="Times New Roman" panose="02020603050405020304" pitchFamily="18" charset="0"/>
                <a:cs typeface="Times New Roman" panose="02020603050405020304" pitchFamily="18" charset="0"/>
              </a:rPr>
              <a:t> t</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g</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đối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ới</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l</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p:txBody>
      </p:sp>
      <p:sp>
        <p:nvSpPr>
          <p:cNvPr id="64522" name="Text Box 10"/>
          <p:cNvSpPr txBox="1">
            <a:spLocks noChangeArrowheads="1"/>
          </p:cNvSpPr>
          <p:nvPr/>
        </p:nvSpPr>
        <p:spPr bwMode="auto">
          <a:xfrm>
            <a:off x="7416800" y="64436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latin typeface="Times New Roman" panose="02020603050405020304" pitchFamily="18" charset="0"/>
              </a:rPr>
              <a:t>Theo</a:t>
            </a:r>
            <a:r>
              <a:rPr lang="en-US" altLang="en-US">
                <a:latin typeface="Times New Roman" panose="02020603050405020304" pitchFamily="18" charset="0"/>
              </a:rPr>
              <a:t> </a:t>
            </a:r>
            <a:r>
              <a:rPr lang="en-US" altLang="en-US" b="1">
                <a:latin typeface="Times New Roman" panose="02020603050405020304" pitchFamily="18" charset="0"/>
              </a:rPr>
              <a:t>MINH NH</a:t>
            </a:r>
            <a:r>
              <a:rPr lang="vi-VN" altLang="en-US" b="1">
                <a:latin typeface="Times New Roman" panose="02020603050405020304" pitchFamily="18" charset="0"/>
              </a:rPr>
              <a:t>ƯƠNG</a:t>
            </a:r>
          </a:p>
        </p:txBody>
      </p:sp>
      <p:sp>
        <p:nvSpPr>
          <p:cNvPr id="64527" name="Rectangle 15"/>
          <p:cNvSpPr>
            <a:spLocks noGrp="1" noChangeArrowheads="1"/>
          </p:cNvSpPr>
          <p:nvPr>
            <p:ph type="title"/>
          </p:nvPr>
        </p:nvSpPr>
        <p:spPr>
          <a:xfrm>
            <a:off x="9067800" y="228600"/>
            <a:ext cx="1600200" cy="381000"/>
          </a:xfrm>
        </p:spPr>
        <p:txBody>
          <a:bodyPr/>
          <a:lstStyle/>
          <a:p>
            <a:r>
              <a:rPr lang="en-US" altLang="en-US" sz="800">
                <a:solidFill>
                  <a:schemeClr val="bg1"/>
                </a:solidFill>
              </a:rPr>
              <a:t>LUY</a:t>
            </a:r>
            <a:r>
              <a:rPr lang="vi-VN" altLang="en-US" sz="800">
                <a:solidFill>
                  <a:schemeClr val="bg1"/>
                </a:solidFill>
              </a:rPr>
              <a:t>ỆN</a:t>
            </a:r>
            <a:r>
              <a:rPr lang="en-US" altLang="en-US" sz="800">
                <a:solidFill>
                  <a:schemeClr val="bg1"/>
                </a:solidFill>
              </a:rPr>
              <a:t> </a:t>
            </a:r>
            <a:r>
              <a:rPr lang="vi-VN" altLang="en-US" sz="800">
                <a:solidFill>
                  <a:schemeClr val="bg1"/>
                </a:solidFill>
              </a:rPr>
              <a:t>ĐỌC</a:t>
            </a:r>
          </a:p>
        </p:txBody>
      </p:sp>
      <p:pic>
        <p:nvPicPr>
          <p:cNvPr id="12"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052348" y="467770"/>
            <a:ext cx="331182" cy="61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018214" y="1237713"/>
            <a:ext cx="365316" cy="586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018214" y="3601259"/>
            <a:ext cx="320706" cy="568059"/>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32175">
            <a:off x="768983" y="5065992"/>
            <a:ext cx="566728" cy="511098"/>
          </a:xfrm>
          <a:prstGeom prst="rect">
            <a:avLst/>
          </a:prstGeom>
        </p:spPr>
      </p:pic>
    </p:spTree>
    <p:custDataLst>
      <p:tags r:id="rId1"/>
    </p:custDataLst>
    <p:extLst>
      <p:ext uri="{BB962C8B-B14F-4D97-AF65-F5344CB8AC3E}">
        <p14:creationId xmlns:p14="http://schemas.microsoft.com/office/powerpoint/2010/main" val="374666350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87" name="TextBox 86">
            <a:hlinkClick r:id="rId3" action="ppaction://hlinksldjump"/>
            <a:extLst>
              <a:ext uri="{FF2B5EF4-FFF2-40B4-BE49-F238E27FC236}">
                <a16:creationId xmlns:a16="http://schemas.microsoft.com/office/drawing/2014/main" id="{355638C3-40B8-419E-AE46-3224EBC7C192}"/>
              </a:ext>
            </a:extLst>
          </p:cNvPr>
          <p:cNvSpPr txBox="1"/>
          <p:nvPr/>
        </p:nvSpPr>
        <p:spPr>
          <a:xfrm>
            <a:off x="4813384" y="962048"/>
            <a:ext cx="2857192"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smtClean="0">
                <a:latin typeface="Arial" panose="020B0604020202020204" pitchFamily="34" charset="0"/>
                <a:cs typeface="Arial" panose="020B0604020202020204" pitchFamily="34" charset="0"/>
              </a:rPr>
              <a:t>LUYỆN ĐỌC</a:t>
            </a:r>
            <a:endParaRPr lang="en-US" sz="3600" dirty="0">
              <a:latin typeface="Arial" panose="020B0604020202020204" pitchFamily="34" charset="0"/>
              <a:cs typeface="Arial" panose="020B0604020202020204" pitchFamily="34" charset="0"/>
            </a:endParaRPr>
          </a:p>
        </p:txBody>
      </p:sp>
      <p:sp>
        <p:nvSpPr>
          <p:cNvPr id="15" name="Text Box 10"/>
          <p:cNvSpPr txBox="1">
            <a:spLocks noChangeArrowheads="1"/>
          </p:cNvSpPr>
          <p:nvPr/>
        </p:nvSpPr>
        <p:spPr bwMode="auto">
          <a:xfrm>
            <a:off x="4813384" y="1918796"/>
            <a:ext cx="34168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trẩy quân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thoăn thoắt</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bóng nhẫy  </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uốn lượn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giật giải</a:t>
            </a:r>
          </a:p>
        </p:txBody>
      </p:sp>
    </p:spTree>
    <p:extLst>
      <p:ext uri="{BB962C8B-B14F-4D97-AF65-F5344CB8AC3E}">
        <p14:creationId xmlns:p14="http://schemas.microsoft.com/office/powerpoint/2010/main" val="1258229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smtClean="0">
                <a:solidFill>
                  <a:srgbClr val="000000"/>
                </a:solidFill>
                <a:latin typeface="Pattaya" panose="00000500000000000000" pitchFamily="2" charset="-34"/>
                <a:cs typeface="Pattaya" panose="00000500000000000000" pitchFamily="2" charset="-34"/>
              </a:rPr>
              <a:t>Làng Đồng Vân:</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4796142" y="1777090"/>
            <a:ext cx="7091058" cy="1077218"/>
          </a:xfrm>
          <a:prstGeom prst="rect">
            <a:avLst/>
          </a:prstGeom>
        </p:spPr>
        <p:txBody>
          <a:bodyPr wrap="square">
            <a:spAutoFit/>
          </a:bodyPr>
          <a:lstStyle/>
          <a:p>
            <a:r>
              <a:rPr lang="en-US" sz="3200" smtClean="0">
                <a:solidFill>
                  <a:srgbClr val="000000"/>
                </a:solidFill>
                <a:latin typeface="Pattaya" panose="00000500000000000000" pitchFamily="2" charset="-34"/>
                <a:cs typeface="Pattaya" panose="00000500000000000000" pitchFamily="2" charset="-34"/>
              </a:rPr>
              <a:t>một làng thuộc xã Đồng Tháp, huyện Đan Phượng, Hà Nội</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71376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p:cNvSpPr>
            <a:spLocks/>
          </p:cNvSpPr>
          <p:nvPr/>
        </p:nvSpPr>
        <p:spPr bwMode="auto">
          <a:xfrm>
            <a:off x="4152900" y="2219326"/>
            <a:ext cx="1843088" cy="2886075"/>
          </a:xfrm>
          <a:custGeom>
            <a:avLst/>
            <a:gdLst>
              <a:gd name="T0" fmla="*/ 0 w 1161"/>
              <a:gd name="T1" fmla="*/ 0 h 1818"/>
              <a:gd name="T2" fmla="*/ 9525 w 1161"/>
              <a:gd name="T3" fmla="*/ 47625 h 1818"/>
              <a:gd name="T4" fmla="*/ 38100 w 1161"/>
              <a:gd name="T5" fmla="*/ 57150 h 1818"/>
              <a:gd name="T6" fmla="*/ 152400 w 1161"/>
              <a:gd name="T7" fmla="*/ 114300 h 1818"/>
              <a:gd name="T8" fmla="*/ 247650 w 1161"/>
              <a:gd name="T9" fmla="*/ 238125 h 1818"/>
              <a:gd name="T10" fmla="*/ 266700 w 1161"/>
              <a:gd name="T11" fmla="*/ 266700 h 1818"/>
              <a:gd name="T12" fmla="*/ 276225 w 1161"/>
              <a:gd name="T13" fmla="*/ 314325 h 1818"/>
              <a:gd name="T14" fmla="*/ 361950 w 1161"/>
              <a:gd name="T15" fmla="*/ 361950 h 1818"/>
              <a:gd name="T16" fmla="*/ 381000 w 1161"/>
              <a:gd name="T17" fmla="*/ 390525 h 1818"/>
              <a:gd name="T18" fmla="*/ 409575 w 1161"/>
              <a:gd name="T19" fmla="*/ 409575 h 1818"/>
              <a:gd name="T20" fmla="*/ 419100 w 1161"/>
              <a:gd name="T21" fmla="*/ 485775 h 1818"/>
              <a:gd name="T22" fmla="*/ 466725 w 1161"/>
              <a:gd name="T23" fmla="*/ 495300 h 1818"/>
              <a:gd name="T24" fmla="*/ 523875 w 1161"/>
              <a:gd name="T25" fmla="*/ 514350 h 1818"/>
              <a:gd name="T26" fmla="*/ 676275 w 1161"/>
              <a:gd name="T27" fmla="*/ 609600 h 1818"/>
              <a:gd name="T28" fmla="*/ 685800 w 1161"/>
              <a:gd name="T29" fmla="*/ 638175 h 1818"/>
              <a:gd name="T30" fmla="*/ 714375 w 1161"/>
              <a:gd name="T31" fmla="*/ 657225 h 1818"/>
              <a:gd name="T32" fmla="*/ 733425 w 1161"/>
              <a:gd name="T33" fmla="*/ 714375 h 1818"/>
              <a:gd name="T34" fmla="*/ 752475 w 1161"/>
              <a:gd name="T35" fmla="*/ 742950 h 1818"/>
              <a:gd name="T36" fmla="*/ 828675 w 1161"/>
              <a:gd name="T37" fmla="*/ 857250 h 1818"/>
              <a:gd name="T38" fmla="*/ 752475 w 1161"/>
              <a:gd name="T39" fmla="*/ 981075 h 1818"/>
              <a:gd name="T40" fmla="*/ 809625 w 1161"/>
              <a:gd name="T41" fmla="*/ 1057275 h 1818"/>
              <a:gd name="T42" fmla="*/ 800100 w 1161"/>
              <a:gd name="T43" fmla="*/ 1209675 h 1818"/>
              <a:gd name="T44" fmla="*/ 866775 w 1161"/>
              <a:gd name="T45" fmla="*/ 1257300 h 1818"/>
              <a:gd name="T46" fmla="*/ 933450 w 1161"/>
              <a:gd name="T47" fmla="*/ 1390650 h 1818"/>
              <a:gd name="T48" fmla="*/ 1019175 w 1161"/>
              <a:gd name="T49" fmla="*/ 1428750 h 1818"/>
              <a:gd name="T50" fmla="*/ 1028700 w 1161"/>
              <a:gd name="T51" fmla="*/ 1466850 h 1818"/>
              <a:gd name="T52" fmla="*/ 1143000 w 1161"/>
              <a:gd name="T53" fmla="*/ 1504950 h 1818"/>
              <a:gd name="T54" fmla="*/ 1181100 w 1161"/>
              <a:gd name="T55" fmla="*/ 1590675 h 1818"/>
              <a:gd name="T56" fmla="*/ 1162050 w 1161"/>
              <a:gd name="T57" fmla="*/ 1619250 h 1818"/>
              <a:gd name="T58" fmla="*/ 1152525 w 1161"/>
              <a:gd name="T59" fmla="*/ 1647825 h 1818"/>
              <a:gd name="T60" fmla="*/ 1114425 w 1161"/>
              <a:gd name="T61" fmla="*/ 1704975 h 1818"/>
              <a:gd name="T62" fmla="*/ 1123950 w 1161"/>
              <a:gd name="T63" fmla="*/ 1819275 h 1818"/>
              <a:gd name="T64" fmla="*/ 1152525 w 1161"/>
              <a:gd name="T65" fmla="*/ 1838325 h 1818"/>
              <a:gd name="T66" fmla="*/ 1219200 w 1161"/>
              <a:gd name="T67" fmla="*/ 1876425 h 1818"/>
              <a:gd name="T68" fmla="*/ 1228725 w 1161"/>
              <a:gd name="T69" fmla="*/ 1905000 h 1818"/>
              <a:gd name="T70" fmla="*/ 1257300 w 1161"/>
              <a:gd name="T71" fmla="*/ 1924050 h 1818"/>
              <a:gd name="T72" fmla="*/ 1266825 w 1161"/>
              <a:gd name="T73" fmla="*/ 2019300 h 1818"/>
              <a:gd name="T74" fmla="*/ 1504950 w 1161"/>
              <a:gd name="T75" fmla="*/ 2209800 h 1818"/>
              <a:gd name="T76" fmla="*/ 1514475 w 1161"/>
              <a:gd name="T77" fmla="*/ 2238375 h 1818"/>
              <a:gd name="T78" fmla="*/ 1504950 w 1161"/>
              <a:gd name="T79" fmla="*/ 2266950 h 1818"/>
              <a:gd name="T80" fmla="*/ 1590675 w 1161"/>
              <a:gd name="T81" fmla="*/ 2286000 h 1818"/>
              <a:gd name="T82" fmla="*/ 1657350 w 1161"/>
              <a:gd name="T83" fmla="*/ 2219325 h 1818"/>
              <a:gd name="T84" fmla="*/ 1666875 w 1161"/>
              <a:gd name="T85" fmla="*/ 2305050 h 1818"/>
              <a:gd name="T86" fmla="*/ 1714500 w 1161"/>
              <a:gd name="T87" fmla="*/ 2295525 h 1818"/>
              <a:gd name="T88" fmla="*/ 1790700 w 1161"/>
              <a:gd name="T89" fmla="*/ 2305050 h 1818"/>
              <a:gd name="T90" fmla="*/ 1676400 w 1161"/>
              <a:gd name="T91" fmla="*/ 2762250 h 1818"/>
              <a:gd name="T92" fmla="*/ 1619250 w 1161"/>
              <a:gd name="T93" fmla="*/ 2886075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p:cNvSpPr>
            <a:spLocks/>
          </p:cNvSpPr>
          <p:nvPr/>
        </p:nvSpPr>
        <p:spPr bwMode="auto">
          <a:xfrm>
            <a:off x="4371975" y="2362201"/>
            <a:ext cx="539750" cy="206375"/>
          </a:xfrm>
          <a:custGeom>
            <a:avLst/>
            <a:gdLst>
              <a:gd name="T0" fmla="*/ 250825 w 340"/>
              <a:gd name="T1" fmla="*/ 15875 h 130"/>
              <a:gd name="T2" fmla="*/ 82550 w 340"/>
              <a:gd name="T3" fmla="*/ 31750 h 130"/>
              <a:gd name="T4" fmla="*/ 19050 w 340"/>
              <a:gd name="T5" fmla="*/ 82550 h 130"/>
              <a:gd name="T6" fmla="*/ 6350 w 340"/>
              <a:gd name="T7" fmla="*/ 104775 h 130"/>
              <a:gd name="T8" fmla="*/ 0 w 340"/>
              <a:gd name="T9" fmla="*/ 123825 h 130"/>
              <a:gd name="T10" fmla="*/ 19050 w 340"/>
              <a:gd name="T11" fmla="*/ 190500 h 130"/>
              <a:gd name="T12" fmla="*/ 47625 w 340"/>
              <a:gd name="T13" fmla="*/ 203200 h 130"/>
              <a:gd name="T14" fmla="*/ 196850 w 340"/>
              <a:gd name="T15" fmla="*/ 200025 h 130"/>
              <a:gd name="T16" fmla="*/ 228600 w 340"/>
              <a:gd name="T17" fmla="*/ 200025 h 130"/>
              <a:gd name="T18" fmla="*/ 355600 w 340"/>
              <a:gd name="T19" fmla="*/ 193675 h 130"/>
              <a:gd name="T20" fmla="*/ 390525 w 340"/>
              <a:gd name="T21" fmla="*/ 180975 h 130"/>
              <a:gd name="T22" fmla="*/ 415925 w 340"/>
              <a:gd name="T23" fmla="*/ 174625 h 130"/>
              <a:gd name="T24" fmla="*/ 479425 w 340"/>
              <a:gd name="T25" fmla="*/ 142875 h 130"/>
              <a:gd name="T26" fmla="*/ 539750 w 340"/>
              <a:gd name="T27" fmla="*/ 95250 h 130"/>
              <a:gd name="T28" fmla="*/ 533400 w 340"/>
              <a:gd name="T29" fmla="*/ 57150 h 130"/>
              <a:gd name="T30" fmla="*/ 504825 w 340"/>
              <a:gd name="T31" fmla="*/ 34925 h 130"/>
              <a:gd name="T32" fmla="*/ 419100 w 340"/>
              <a:gd name="T33" fmla="*/ 0 h 130"/>
              <a:gd name="T34" fmla="*/ 142875 w 340"/>
              <a:gd name="T35" fmla="*/ 15875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rPr>
              <a:t>làng Đồng Vân</a:t>
            </a:r>
          </a:p>
        </p:txBody>
      </p:sp>
    </p:spTree>
    <p:extLst>
      <p:ext uri="{BB962C8B-B14F-4D97-AF65-F5344CB8AC3E}">
        <p14:creationId xmlns:p14="http://schemas.microsoft.com/office/powerpoint/2010/main" val="345616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smtClean="0">
                <a:solidFill>
                  <a:srgbClr val="000000"/>
                </a:solidFill>
                <a:latin typeface="Pattaya" panose="00000500000000000000" pitchFamily="2" charset="-34"/>
                <a:cs typeface="Pattaya" panose="00000500000000000000" pitchFamily="2" charset="-34"/>
              </a:rPr>
              <a:t>Sông Đáy:</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3739852" y="1777091"/>
            <a:ext cx="7091058" cy="1077218"/>
          </a:xfrm>
          <a:prstGeom prst="rect">
            <a:avLst/>
          </a:prstGeom>
        </p:spPr>
        <p:txBody>
          <a:bodyPr wrap="square">
            <a:spAutoFit/>
          </a:bodyPr>
          <a:lstStyle/>
          <a:p>
            <a:r>
              <a:rPr lang="en-US" sz="3200" smtClean="0">
                <a:solidFill>
                  <a:srgbClr val="000000"/>
                </a:solidFill>
                <a:latin typeface="Pattaya" panose="00000500000000000000" pitchFamily="2" charset="-34"/>
                <a:cs typeface="Pattaya" panose="00000500000000000000" pitchFamily="2" charset="-34"/>
              </a:rPr>
              <a:t>một nhánh của sông Hồng, chảy qua Hà Nội, Hà Nam và Ninh Bình</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8788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178" y="110359"/>
            <a:ext cx="850028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048000" y="5943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Dòng sông Đáy</a:t>
            </a:r>
          </a:p>
        </p:txBody>
      </p:sp>
    </p:spTree>
    <p:extLst>
      <p:ext uri="{BB962C8B-B14F-4D97-AF65-F5344CB8AC3E}">
        <p14:creationId xmlns:p14="http://schemas.microsoft.com/office/powerpoint/2010/main" val="194092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smtClean="0">
                <a:solidFill>
                  <a:srgbClr val="000000"/>
                </a:solidFill>
                <a:latin typeface="Pattaya" panose="00000500000000000000" pitchFamily="2" charset="-34"/>
                <a:cs typeface="Pattaya" panose="00000500000000000000" pitchFamily="2" charset="-34"/>
              </a:rPr>
              <a:t>Đình</a:t>
            </a:r>
            <a:r>
              <a:rPr lang="en-US" sz="3200" b="1" smtClean="0">
                <a:solidFill>
                  <a:srgbClr val="000000"/>
                </a:solidFill>
                <a:latin typeface="Pattaya" panose="00000500000000000000" pitchFamily="2" charset="-34"/>
                <a:cs typeface="Pattaya" panose="00000500000000000000" pitchFamily="2" charset="-34"/>
              </a:rPr>
              <a:t>:</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2809686" y="1777091"/>
            <a:ext cx="8289237" cy="1077218"/>
          </a:xfrm>
          <a:prstGeom prst="rect">
            <a:avLst/>
          </a:prstGeom>
        </p:spPr>
        <p:txBody>
          <a:bodyPr wrap="square">
            <a:spAutoFit/>
          </a:bodyPr>
          <a:lstStyle/>
          <a:p>
            <a:r>
              <a:rPr lang="en-US" sz="3200" smtClean="0">
                <a:solidFill>
                  <a:srgbClr val="000000"/>
                </a:solidFill>
                <a:latin typeface="Pattaya" panose="00000500000000000000" pitchFamily="2" charset="-34"/>
                <a:cs typeface="Pattaya" panose="00000500000000000000" pitchFamily="2" charset="-34"/>
              </a:rPr>
              <a:t>ngôi nhà to rộng của làng thời xưa, dùng làm nơi thờ thành hoàng và họp việc làng</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77556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4914900" y="616585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Đình </a:t>
            </a:r>
          </a:p>
        </p:txBody>
      </p:sp>
    </p:spTree>
    <p:extLst>
      <p:ext uri="{BB962C8B-B14F-4D97-AF65-F5344CB8AC3E}">
        <p14:creationId xmlns:p14="http://schemas.microsoft.com/office/powerpoint/2010/main" val="401788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268586" y="1433263"/>
            <a:ext cx="10587083" cy="646331"/>
          </a:xfrm>
          <a:prstGeom prst="rect">
            <a:avLst/>
          </a:prstGeom>
        </p:spPr>
        <p:txBody>
          <a:bodyPr wrap="square">
            <a:spAutoFit/>
          </a:bodyPr>
          <a:lstStyle/>
          <a:p>
            <a:r>
              <a:rPr lang="en-US" altLang="en-US" sz="3600" b="1">
                <a:solidFill>
                  <a:srgbClr val="008000"/>
                </a:solidFill>
                <a:latin typeface="Times New Roman" panose="02020603050405020304" pitchFamily="18" charset="0"/>
              </a:rPr>
              <a:t>Hội thổi cơm thi ở làng Đồng Vân bắt nguồn </a:t>
            </a:r>
            <a:r>
              <a:rPr lang="en-US" altLang="en-US" sz="3600" b="1">
                <a:solidFill>
                  <a:srgbClr val="008000"/>
                </a:solidFill>
                <a:latin typeface="Times New Roman" panose="02020603050405020304" pitchFamily="18" charset="0"/>
              </a:rPr>
              <a:t>từ </a:t>
            </a:r>
            <a:r>
              <a:rPr lang="en-US" altLang="en-US" sz="3600" b="1" smtClean="0">
                <a:solidFill>
                  <a:srgbClr val="008000"/>
                </a:solidFill>
                <a:latin typeface="Times New Roman" panose="02020603050405020304" pitchFamily="18" charset="0"/>
              </a:rPr>
              <a:t>đâu?</a:t>
            </a:r>
            <a:endParaRPr lang="en-US" altLang="en-US" sz="3600" b="1">
              <a:solidFill>
                <a:srgbClr val="008000"/>
              </a:solidFill>
              <a:latin typeface="Times New Roman" panose="020206030504050203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2014714" y="2474074"/>
            <a:ext cx="8548183" cy="3095855"/>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2188546" y="2730024"/>
            <a:ext cx="7995977" cy="2277547"/>
          </a:xfrm>
          <a:prstGeom prst="rect">
            <a:avLst/>
          </a:prstGeom>
          <a:noFill/>
        </p:spPr>
        <p:txBody>
          <a:bodyPr wrap="square" lIns="91440" tIns="45720" rIns="91440" bIns="45720">
            <a:spAutoFit/>
          </a:bodyPr>
          <a:lstStyle/>
          <a:p>
            <a:pPr algn="just"/>
            <a:r>
              <a:rPr lang="en-US" altLang="en-US" sz="3600" b="1">
                <a:solidFill>
                  <a:srgbClr val="0000FF"/>
                </a:solidFill>
                <a:latin typeface="Times New Roman" panose="02020603050405020304" pitchFamily="18" charset="0"/>
              </a:rPr>
              <a:t>Hội thổi cơm thi ở làng Đồng Vân bắt nguồn từ các cuộc trẩy quân đánh giặc của người Việt cổ bên bờ sông Đáy xưa.</a:t>
            </a:r>
          </a:p>
          <a:p>
            <a:pPr algn="just"/>
            <a:endParaRPr lang="en-US" sz="3400" b="0" cap="none" spc="0" dirty="0">
              <a:ln w="0"/>
              <a:solidFill>
                <a:schemeClr val="tx1"/>
              </a:solidFill>
              <a:effectLst>
                <a:outerShdw blurRad="38100" dist="19050" dir="2700000" algn="tl" rotWithShape="0">
                  <a:schemeClr val="dk1">
                    <a:alpha val="40000"/>
                  </a:schemeClr>
                </a:outerShdw>
              </a:effectLst>
            </a:endParaRPr>
          </a:p>
        </p:txBody>
      </p:sp>
      <p:sp>
        <p:nvSpPr>
          <p:cNvPr id="7" name="Text Box 10"/>
          <p:cNvSpPr txBox="1">
            <a:spLocks noChangeArrowheads="1"/>
          </p:cNvSpPr>
          <p:nvPr/>
        </p:nvSpPr>
        <p:spPr bwMode="auto">
          <a:xfrm>
            <a:off x="2014714" y="5751753"/>
            <a:ext cx="7262375"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smtClean="0">
                <a:solidFill>
                  <a:srgbClr val="FF0000"/>
                </a:solidFill>
                <a:latin typeface="Times New Roman" panose="02020603050405020304" pitchFamily="18" charset="0"/>
                <a:cs typeface="Times New Roman" panose="02020603050405020304" pitchFamily="18" charset="0"/>
              </a:rPr>
              <a:t>=&gt; Ý </a:t>
            </a:r>
            <a:r>
              <a:rPr lang="en-US" altLang="en-US" b="1" dirty="0" smtClean="0">
                <a:solidFill>
                  <a:srgbClr val="FF0000"/>
                </a:solidFill>
                <a:latin typeface="Times New Roman" panose="02020603050405020304" pitchFamily="18" charset="0"/>
                <a:cs typeface="Times New Roman" panose="02020603050405020304" pitchFamily="18" charset="0"/>
              </a:rPr>
              <a:t>1</a:t>
            </a:r>
            <a:r>
              <a:rPr lang="en-US" altLang="en-US" b="1" smtClean="0">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Nguồn gốc hội thi thổi cơm.</a:t>
            </a: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832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 name="Slide Number Placeholder 3"/>
          <p:cNvSpPr txBox="1">
            <a:spLocks/>
          </p:cNvSpPr>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A77A7CFE-B033-456A-A7C2-FE6887F4D3F1}" type="slidenum">
              <a:rPr lang="en-US" altLang="en-US" sz="1200" smtClean="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3</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10" name="Title 1"/>
          <p:cNvSpPr>
            <a:spLocks noGrp="1"/>
          </p:cNvSpPr>
          <p:nvPr>
            <p:ph type="title" idx="4294967295"/>
          </p:nvPr>
        </p:nvSpPr>
        <p:spPr>
          <a:xfrm>
            <a:off x="3751264" y="549275"/>
            <a:ext cx="4325937" cy="685800"/>
          </a:xfrm>
          <a:solidFill>
            <a:schemeClr val="bg1"/>
          </a:solidFill>
        </p:spPr>
        <p:txBody>
          <a:bodyPr/>
          <a:lstStyle/>
          <a:p>
            <a:pPr algn="r" eaLnBrk="1" hangingPunct="1"/>
            <a:r>
              <a:rPr lang="en-US" altLang="en-US" sz="5400">
                <a:solidFill>
                  <a:srgbClr val="FF3300"/>
                </a:solidFill>
                <a:effectLst>
                  <a:outerShdw blurRad="38100" dist="38100" dir="2700000" algn="tl">
                    <a:srgbClr val="C0C0C0"/>
                  </a:outerShdw>
                </a:effectLst>
                <a:latin typeface="Cambria" panose="02040503050406030204" pitchFamily="18" charset="0"/>
                <a:ea typeface="Cambria" panose="02040503050406030204" pitchFamily="18" charset="0"/>
                <a:cs typeface="Cambria" panose="02040503050406030204" pitchFamily="18" charset="0"/>
              </a:rPr>
              <a:t>KHỞI ĐỘNG</a:t>
            </a:r>
          </a:p>
        </p:txBody>
      </p:sp>
      <p:sp>
        <p:nvSpPr>
          <p:cNvPr id="11" name="Content Placeholder 2"/>
          <p:cNvSpPr txBox="1">
            <a:spLocks/>
          </p:cNvSpPr>
          <p:nvPr/>
        </p:nvSpPr>
        <p:spPr>
          <a:xfrm>
            <a:off x="1551340" y="1629105"/>
            <a:ext cx="9090384" cy="12811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1pPr>
            <a:lvl2pPr marL="914400" marR="0" lvl="1"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2pPr>
            <a:lvl3pPr marL="1371600" marR="0" lvl="2"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3pPr>
            <a:lvl4pPr marL="1828800" marR="0" lvl="3"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4pPr>
            <a:lvl5pPr marL="2286000" marR="0" lvl="4"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5pPr>
            <a:lvl6pPr marL="2743200" marR="0" lvl="5"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6pPr>
            <a:lvl7pPr marL="3200400" marR="0" lvl="6"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7pPr>
            <a:lvl8pPr marL="3657600" marR="0" lvl="7"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8pPr>
            <a:lvl9pPr marL="4114800" marR="0" lvl="8" indent="-317500" algn="l" rtl="0">
              <a:lnSpc>
                <a:spcPct val="115000"/>
              </a:lnSpc>
              <a:spcBef>
                <a:spcPts val="1600"/>
              </a:spcBef>
              <a:spcAft>
                <a:spcPts val="1600"/>
              </a:spcAft>
              <a:buClr>
                <a:srgbClr val="000000"/>
              </a:buClr>
              <a:buSzPts val="1400"/>
              <a:buFont typeface="Lato"/>
              <a:buChar char="■"/>
              <a:defRPr sz="1867" b="0" i="0" u="none" strike="noStrike" cap="none">
                <a:solidFill>
                  <a:srgbClr val="000000"/>
                </a:solidFill>
                <a:latin typeface="Lato"/>
                <a:ea typeface="Lato"/>
                <a:cs typeface="Lato"/>
                <a:sym typeface="Lato"/>
              </a:defRPr>
            </a:lvl9pPr>
          </a:lstStyle>
          <a:p>
            <a:pPr>
              <a:buFont typeface="Arial" panose="020B0604020202020204" pitchFamily="34" charset="0"/>
              <a:buNone/>
            </a:pPr>
            <a:r>
              <a:rPr lang="en-US" altLang="en-US" sz="2800" kern="0" smtClean="0">
                <a:solidFill>
                  <a:schemeClr val="tx1"/>
                </a:solidFill>
                <a:latin typeface="Cambria" panose="02040503050406030204" pitchFamily="18" charset="0"/>
                <a:ea typeface="Cambria" panose="02040503050406030204" pitchFamily="18" charset="0"/>
                <a:cs typeface="Cambria" panose="02040503050406030204" pitchFamily="18" charset="0"/>
              </a:rPr>
              <a:t>1.Các môn sinh của cụ giáo Chu đến nhà thầy để làm gì? Tìm những chi tiết cho thấy học trò rất tôn kính cụ giáo Chu.</a:t>
            </a:r>
            <a:endParaRPr lang="en-US" altLang="en-US" sz="2800" kern="0">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
        <p:nvSpPr>
          <p:cNvPr id="12" name="Rectangle 11"/>
          <p:cNvSpPr/>
          <p:nvPr/>
        </p:nvSpPr>
        <p:spPr>
          <a:xfrm>
            <a:off x="1551340" y="3487660"/>
            <a:ext cx="4934364" cy="523220"/>
          </a:xfrm>
          <a:prstGeom prst="rect">
            <a:avLst/>
          </a:prstGeom>
        </p:spPr>
        <p:txBody>
          <a:bodyPr wrap="none">
            <a:spAutoFit/>
          </a:bodyPr>
          <a:lstStyle/>
          <a:p>
            <a:pPr algn="ctr"/>
            <a:r>
              <a:rPr lang="en-US" altLang="en-US" sz="2800">
                <a:solidFill>
                  <a:srgbClr val="000000"/>
                </a:solidFill>
                <a:latin typeface="Cambria" panose="02040503050406030204" pitchFamily="18" charset="0"/>
                <a:ea typeface="Cambria" panose="02040503050406030204" pitchFamily="18" charset="0"/>
                <a:cs typeface="Arial" panose="020B0604020202020204" pitchFamily="34" charset="0"/>
              </a:rPr>
              <a:t>2.Nêu nội dung của bài tập đọc.</a:t>
            </a:r>
            <a:endParaRPr lang="en-US" altLang="en-US" sz="280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76218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orld%20War%20II%20soldiers%20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260" y="155576"/>
            <a:ext cx="7848600" cy="6083300"/>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36867" name="WordArt 3"/>
          <p:cNvSpPr>
            <a:spLocks noChangeArrowheads="1" noChangeShapeType="1" noTextEdit="1"/>
          </p:cNvSpPr>
          <p:nvPr/>
        </p:nvSpPr>
        <p:spPr bwMode="auto">
          <a:xfrm>
            <a:off x="4273551" y="6238876"/>
            <a:ext cx="4003675" cy="619125"/>
          </a:xfrm>
          <a:prstGeom prst="rect">
            <a:avLst/>
          </a:prstGeom>
        </p:spPr>
        <p:txBody>
          <a:bodyPr wrap="none" fromWordArt="1">
            <a:prstTxWarp prst="textPlain">
              <a:avLst>
                <a:gd name="adj" fmla="val 50000"/>
              </a:avLst>
            </a:prstTxWarp>
          </a:bodyPr>
          <a:lstStyle/>
          <a:p>
            <a:pPr algn="ctr"/>
            <a:r>
              <a:rPr lang="en-US" sz="3600" b="1" kern="10">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rPr>
              <a:t>Trẩy quân</a:t>
            </a:r>
          </a:p>
        </p:txBody>
      </p:sp>
    </p:spTree>
    <p:extLst>
      <p:ext uri="{BB962C8B-B14F-4D97-AF65-F5344CB8AC3E}">
        <p14:creationId xmlns:p14="http://schemas.microsoft.com/office/powerpoint/2010/main" val="187724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strVal val="#ppt_w*0.05"/>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anim calcmode="lin" valueType="num">
                                      <p:cBhvr>
                                        <p:cTn id="9" dur="500" fill="hold"/>
                                        <p:tgtEl>
                                          <p:spTgt spid="36866"/>
                                        </p:tgtEl>
                                        <p:attrNameLst>
                                          <p:attrName>ppt_x</p:attrName>
                                        </p:attrNameLst>
                                      </p:cBhvr>
                                      <p:tavLst>
                                        <p:tav tm="0">
                                          <p:val>
                                            <p:strVal val="#ppt_x-.2"/>
                                          </p:val>
                                        </p:tav>
                                        <p:tav tm="100000">
                                          <p:val>
                                            <p:strVal val="#ppt_x"/>
                                          </p:val>
                                        </p:tav>
                                      </p:tavLst>
                                    </p:anim>
                                    <p:anim calcmode="lin" valueType="num">
                                      <p:cBhvr>
                                        <p:cTn id="10" dur="500" fill="hold"/>
                                        <p:tgtEl>
                                          <p:spTgt spid="36866"/>
                                        </p:tgtEl>
                                        <p:attrNameLst>
                                          <p:attrName>ppt_y</p:attrName>
                                        </p:attrNameLst>
                                      </p:cBhvr>
                                      <p:tavLst>
                                        <p:tav tm="0">
                                          <p:val>
                                            <p:strVal val="#ppt_y"/>
                                          </p:val>
                                        </p:tav>
                                        <p:tav tm="100000">
                                          <p:val>
                                            <p:strVal val="#ppt_y"/>
                                          </p:val>
                                        </p:tav>
                                      </p:tavLst>
                                    </p:anim>
                                    <p:animEffect transition="in" filter="fade">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xit" presetSubtype="16" fill="hold" nodeType="clickEffect">
                                  <p:stCondLst>
                                    <p:cond delay="0"/>
                                  </p:stCondLst>
                                  <p:childTnLst>
                                    <p:animEffect transition="out" filter="plus(in)">
                                      <p:cBhvr>
                                        <p:cTn id="15" dur="2000"/>
                                        <p:tgtEl>
                                          <p:spTgt spid="36866"/>
                                        </p:tgtEl>
                                      </p:cBhvr>
                                    </p:animEffect>
                                    <p:set>
                                      <p:cBhvr>
                                        <p:cTn id="16" dur="1" fill="hold">
                                          <p:stCondLst>
                                            <p:cond delay="1999"/>
                                          </p:stCondLst>
                                        </p:cTn>
                                        <p:tgtEl>
                                          <p:spTgt spid="36866"/>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6867"/>
                                        </p:tgtEl>
                                      </p:cBhvr>
                                    </p:animEffect>
                                    <p:set>
                                      <p:cBhvr>
                                        <p:cTn id="19" dur="1" fill="hold">
                                          <p:stCondLst>
                                            <p:cond delay="499"/>
                                          </p:stCondLst>
                                        </p:cTn>
                                        <p:tgtEl>
                                          <p:spTgt spid="368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584775"/>
          </a:xfrm>
          <a:prstGeom prst="rect">
            <a:avLst/>
          </a:prstGeom>
        </p:spPr>
        <p:txBody>
          <a:bodyPr wrap="square">
            <a:spAutoFit/>
          </a:bodyPr>
          <a:lstStyle/>
          <a:p>
            <a:r>
              <a:rPr lang="en-US" altLang="en-US" sz="3200" b="1">
                <a:solidFill>
                  <a:srgbClr val="008000"/>
                </a:solidFill>
                <a:latin typeface="Cambria" panose="02040503050406030204" pitchFamily="18" charset="0"/>
                <a:ea typeface="Cambria" panose="02040503050406030204" pitchFamily="18" charset="0"/>
                <a:cs typeface="Cambria" panose="02040503050406030204" pitchFamily="18" charset="0"/>
              </a:rPr>
              <a:t>Kể lại việc lấy lửa trước khi nấu cơm ?</a:t>
            </a:r>
            <a:endParaRPr lang="en-US" altLang="en-US" sz="3200" b="1">
              <a:solidFill>
                <a:srgbClr val="008000"/>
              </a:solidFill>
              <a:latin typeface="Cambria" panose="02040503050406030204" pitchFamily="18" charset="0"/>
              <a:ea typeface="Cambria" panose="02040503050406030204" pitchFamily="18" charset="0"/>
              <a:cs typeface="Cambria" panose="020405030504060302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237591"/>
            <a:ext cx="8548183" cy="3627181"/>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493541"/>
            <a:ext cx="7995977" cy="2630015"/>
          </a:xfrm>
          <a:prstGeom prst="rect">
            <a:avLst/>
          </a:prstGeom>
          <a:noFill/>
        </p:spPr>
        <p:txBody>
          <a:bodyPr wrap="square" lIns="91440" tIns="45720" rIns="91440" bIns="45720">
            <a:spAutoFit/>
          </a:bodyPr>
          <a:lstStyle/>
          <a:p>
            <a:pPr>
              <a:lnSpc>
                <a:spcPct val="120000"/>
              </a:lnSpc>
            </a:pPr>
            <a:r>
              <a:rPr lang="en-US" altLang="en-US" sz="2800" b="1">
                <a:solidFill>
                  <a:srgbClr val="0000FF"/>
                </a:solidFill>
                <a:latin typeface="Cambria" panose="02040503050406030204" pitchFamily="18" charset="0"/>
                <a:ea typeface="Cambria" panose="02040503050406030204" pitchFamily="18" charset="0"/>
                <a:cs typeface="Cambria" panose="02040503050406030204" pitchFamily="18" charset="0"/>
              </a:rPr>
              <a:t>Khi tiếng trống hiệu vừa dứt, bốn thanh niên của bốn đội nhanh như sóc leo lên bốn cây chuối bôi mỡ bóng nhẫy để lấy nén hương cắm trên ngọn đem xuống, châm vào ba que diêm cho cháy thành ngọn lửa và bắt đầu thổi cơm.  </a:t>
            </a:r>
            <a:endParaRPr lang="en-US" altLang="en-US" sz="2800" b="1">
              <a:solidFill>
                <a:srgbClr val="0000FF"/>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667527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839949" y="1189898"/>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00"/>
                </a:solidFill>
                <a:latin typeface="Times New Roman" panose="02020603050405020304" pitchFamily="18" charset="0"/>
              </a:rPr>
              <a:t>Leo lên cây chuối</a:t>
            </a:r>
          </a:p>
        </p:txBody>
      </p:sp>
      <p:sp>
        <p:nvSpPr>
          <p:cNvPr id="8" name="Text Box 3"/>
          <p:cNvSpPr txBox="1">
            <a:spLocks noChangeArrowheads="1"/>
          </p:cNvSpPr>
          <p:nvPr/>
        </p:nvSpPr>
        <p:spPr bwMode="auto">
          <a:xfrm>
            <a:off x="3839949" y="24440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Lấy nén hương ở ngọn chuối</a:t>
            </a:r>
          </a:p>
        </p:txBody>
      </p:sp>
      <p:sp>
        <p:nvSpPr>
          <p:cNvPr id="9" name="Text Box 4"/>
          <p:cNvSpPr txBox="1">
            <a:spLocks noChangeArrowheads="1"/>
          </p:cNvSpPr>
          <p:nvPr/>
        </p:nvSpPr>
        <p:spPr bwMode="auto">
          <a:xfrm>
            <a:off x="3839949" y="37394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en-US" sz="2800" b="1">
                <a:solidFill>
                  <a:srgbClr val="000000"/>
                </a:solidFill>
                <a:latin typeface="Times New Roman" panose="02020603050405020304" pitchFamily="18" charset="0"/>
              </a:rPr>
              <a:t>Châm hương vào 3 que diêm</a:t>
            </a:r>
          </a:p>
        </p:txBody>
      </p:sp>
      <p:sp>
        <p:nvSpPr>
          <p:cNvPr id="10" name="Text Box 5"/>
          <p:cNvSpPr txBox="1">
            <a:spLocks noChangeArrowheads="1"/>
          </p:cNvSpPr>
          <p:nvPr/>
        </p:nvSpPr>
        <p:spPr bwMode="auto">
          <a:xfrm>
            <a:off x="3839949" y="51110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Hương cháy thành ngọn lửa</a:t>
            </a:r>
          </a:p>
        </p:txBody>
      </p:sp>
      <p:sp>
        <p:nvSpPr>
          <p:cNvPr id="11" name="AutoShape 9"/>
          <p:cNvSpPr>
            <a:spLocks noChangeArrowheads="1"/>
          </p:cNvSpPr>
          <p:nvPr/>
        </p:nvSpPr>
        <p:spPr bwMode="auto">
          <a:xfrm>
            <a:off x="6241836" y="17121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AutoShape 10"/>
          <p:cNvSpPr>
            <a:spLocks noChangeArrowheads="1"/>
          </p:cNvSpPr>
          <p:nvPr/>
        </p:nvSpPr>
        <p:spPr bwMode="auto">
          <a:xfrm>
            <a:off x="6241836" y="30075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AutoShape 11"/>
          <p:cNvSpPr>
            <a:spLocks noChangeArrowheads="1"/>
          </p:cNvSpPr>
          <p:nvPr/>
        </p:nvSpPr>
        <p:spPr bwMode="auto">
          <a:xfrm>
            <a:off x="6241836" y="43029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Text Box 10"/>
          <p:cNvSpPr txBox="1">
            <a:spLocks noChangeArrowheads="1"/>
          </p:cNvSpPr>
          <p:nvPr/>
        </p:nvSpPr>
        <p:spPr bwMode="auto">
          <a:xfrm>
            <a:off x="2291780" y="5897848"/>
            <a:ext cx="7262375"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smtClean="0">
                <a:solidFill>
                  <a:srgbClr val="FF0000"/>
                </a:solidFill>
                <a:latin typeface="Times New Roman" panose="02020603050405020304" pitchFamily="18" charset="0"/>
                <a:cs typeface="Times New Roman" panose="02020603050405020304" pitchFamily="18" charset="0"/>
              </a:rPr>
              <a:t>=&gt; Ý 2: </a:t>
            </a:r>
            <a:r>
              <a:rPr lang="en-US" altLang="en-US" b="1">
                <a:solidFill>
                  <a:srgbClr val="FF0000"/>
                </a:solidFill>
                <a:latin typeface="Times New Roman" panose="02020603050405020304" pitchFamily="18" charset="0"/>
              </a:rPr>
              <a:t>Việc lấy lửa chuẩn bị thổi </a:t>
            </a:r>
            <a:r>
              <a:rPr lang="en-US" altLang="en-US" b="1">
                <a:solidFill>
                  <a:srgbClr val="FF0000"/>
                </a:solidFill>
                <a:latin typeface="Times New Roman" panose="02020603050405020304" pitchFamily="18" charset="0"/>
              </a:rPr>
              <a:t>cơm</a:t>
            </a:r>
            <a:r>
              <a:rPr lang="en-US" altLang="en-US" b="1" smtClean="0">
                <a:solidFill>
                  <a:srgbClr val="FF0000"/>
                </a:solidFill>
                <a:latin typeface="Times New Roman" panose="02020603050405020304" pitchFamily="18" charset="0"/>
              </a:rPr>
              <a:t>.</a:t>
            </a:r>
            <a:endParaRPr lang="en-US" altLang="en-US"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193396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style.rotation</p:attrName>
                                        </p:attrNameLst>
                                      </p:cBhvr>
                                      <p:tavLst>
                                        <p:tav tm="0">
                                          <p:val>
                                            <p:fltVal val="720"/>
                                          </p:val>
                                        </p:tav>
                                        <p:tav tm="100000">
                                          <p:val>
                                            <p:fltVal val="0"/>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style.rotation</p:attrName>
                                        </p:attrNameLst>
                                      </p:cBhvr>
                                      <p:tavLst>
                                        <p:tav tm="0">
                                          <p:val>
                                            <p:fltVal val="720"/>
                                          </p:val>
                                        </p:tav>
                                        <p:tav tm="100000">
                                          <p:val>
                                            <p:fltVal val="0"/>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style.rotation</p:attrName>
                                        </p:attrNameLst>
                                      </p:cBhvr>
                                      <p:tavLst>
                                        <p:tav tm="0">
                                          <p:val>
                                            <p:fltVal val="720"/>
                                          </p:val>
                                        </p:tav>
                                        <p:tav tm="100000">
                                          <p:val>
                                            <p:fltVal val="0"/>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250"/>
            <a:ext cx="12192000" cy="71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4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378954" y="229506"/>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990678"/>
            <a:ext cx="9641152" cy="954107"/>
          </a:xfrm>
          <a:prstGeom prst="rect">
            <a:avLst/>
          </a:prstGeom>
        </p:spPr>
        <p:txBody>
          <a:bodyPr wrap="square">
            <a:spAutoFit/>
          </a:bodyPr>
          <a:lstStyle/>
          <a:p>
            <a:r>
              <a:rPr lang="en-US" altLang="en-US" sz="2800" b="1">
                <a:solidFill>
                  <a:srgbClr val="008000"/>
                </a:solidFill>
                <a:latin typeface="Times New Roman" panose="02020603050405020304" pitchFamily="18" charset="0"/>
              </a:rPr>
              <a:t>Tìm những chi tiết cho thấy thành viên của mỗi đội thổi cơm thi đều phối hợp nhịp nhàng, ăn ý với nhau ?</a:t>
            </a:r>
            <a:endParaRPr lang="en-US" altLang="en-US" sz="2800" b="1">
              <a:solidFill>
                <a:srgbClr val="008000"/>
              </a:solidFill>
              <a:latin typeface="Times New Roman" panose="020206030504050203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284618"/>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1468229" y="1944785"/>
            <a:ext cx="9326940" cy="418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 khi một người lấy lửa, các thành viên khác mỗi người một việc:</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vót những thanh tre già thành những chiếc đũa bông.</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nhanh tay giã thóc, giần sàng thành gạo.</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thì lấy nước và bắt đầu thổi cơm.</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Vừa nấu cơm, các đội vừa đan xen uốn lượn trên sân đình trong sự cổ vũ của người xem.</a:t>
            </a:r>
          </a:p>
        </p:txBody>
      </p:sp>
      <p:sp>
        <p:nvSpPr>
          <p:cNvPr id="8" name="Text Box 10"/>
          <p:cNvSpPr txBox="1">
            <a:spLocks noChangeArrowheads="1"/>
          </p:cNvSpPr>
          <p:nvPr/>
        </p:nvSpPr>
        <p:spPr bwMode="auto">
          <a:xfrm>
            <a:off x="2165656" y="6128494"/>
            <a:ext cx="8629513" cy="52322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smtClean="0">
                <a:solidFill>
                  <a:srgbClr val="FF0000"/>
                </a:solidFill>
                <a:latin typeface="Times New Roman" panose="02020603050405020304" pitchFamily="18" charset="0"/>
                <a:cs typeface="Times New Roman" panose="02020603050405020304" pitchFamily="18" charset="0"/>
              </a:rPr>
              <a:t>=&gt; Ý 3: </a:t>
            </a:r>
            <a:r>
              <a:rPr lang="en-US" altLang="en-US" sz="2800" b="1">
                <a:solidFill>
                  <a:srgbClr val="FF0000"/>
                </a:solidFill>
                <a:latin typeface="Times New Roman" panose="02020603050405020304" pitchFamily="18" charset="0"/>
              </a:rPr>
              <a:t> Sự phối hợp nhịp nhàng trong khi thi</a:t>
            </a:r>
            <a:r>
              <a:rPr lang="en-US" altLang="en-US" sz="2800" b="1" smtClean="0">
                <a:solidFill>
                  <a:srgbClr val="FF0000"/>
                </a:solidFill>
                <a:latin typeface="Times New Roman" panose="02020603050405020304" pitchFamily="18" charset="0"/>
              </a:rPr>
              <a:t>.</a:t>
            </a:r>
            <a:endParaRPr lang="en-US" altLang="en-US" sz="28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628218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290" y="0"/>
            <a:ext cx="8589580" cy="628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3049588" y="6216650"/>
            <a:ext cx="7618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solidFill>
                  <a:srgbClr val="FF0066"/>
                </a:solidFill>
                <a:latin typeface="Times New Roman" panose="02020603050405020304" pitchFamily="18" charset="0"/>
              </a:rPr>
              <a:t>Người chơi đi lấy nước </a:t>
            </a:r>
            <a:r>
              <a:rPr lang="vi-VN" altLang="en-US" sz="3600" b="1">
                <a:solidFill>
                  <a:srgbClr val="FF0066"/>
                </a:solidFill>
                <a:latin typeface="Times New Roman" panose="02020603050405020304" pitchFamily="18" charset="0"/>
              </a:rPr>
              <a:t>lấy </a:t>
            </a:r>
            <a:r>
              <a:rPr lang="vi-VN" altLang="en-US" sz="3600" b="1" smtClean="0">
                <a:solidFill>
                  <a:srgbClr val="FF0066"/>
                </a:solidFill>
                <a:latin typeface="Times New Roman" panose="02020603050405020304" pitchFamily="18" charset="0"/>
              </a:rPr>
              <a:t>củi</a:t>
            </a:r>
            <a:endParaRPr lang="vi-VN" altLang="en-US" sz="3600" b="1">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1102474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ia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66" y="114245"/>
            <a:ext cx="9971689" cy="61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905000" y="627856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Cảnh vót đũa bông, giã thóc, giần sàng</a:t>
            </a:r>
          </a:p>
        </p:txBody>
      </p:sp>
    </p:spTree>
    <p:extLst>
      <p:ext uri="{BB962C8B-B14F-4D97-AF65-F5344CB8AC3E}">
        <p14:creationId xmlns:p14="http://schemas.microsoft.com/office/powerpoint/2010/main" val="598706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hi nấu cơm - Nét văn hóa ngày xuân ở miền quê quan h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39" y="299545"/>
            <a:ext cx="10112225" cy="60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6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endParaRPr lang="en-US" altLang="en-US" sz="3200" b="1">
              <a:solidFill>
                <a:srgbClr val="008000"/>
              </a:solidFill>
              <a:latin typeface="Times New Roman" panose="020206030504050203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smtClean="0">
                <a:solidFill>
                  <a:srgbClr val="0000FF"/>
                </a:solidFill>
              </a:rPr>
              <a:t>- </a:t>
            </a:r>
            <a:r>
              <a:rPr lang="en-US" altLang="en-US" sz="2800" b="1">
                <a:solidFill>
                  <a:srgbClr val="0000FF"/>
                </a:solidFill>
              </a:rPr>
              <a:t>Vì giải thưởng là sự nỗ lực, sự đoàn kết của đội.</a:t>
            </a:r>
            <a:r>
              <a:rPr lang="en-US" altLang="en-US" sz="2800">
                <a:solidFill>
                  <a:srgbClr val="0000FF"/>
                </a:solidFill>
              </a:rPr>
              <a:t> </a:t>
            </a:r>
            <a:endParaRPr lang="en-US" altLang="en-US" sz="2800">
              <a:solidFill>
                <a:srgbClr val="0000FF"/>
              </a:solidFill>
            </a:endParaRPr>
          </a:p>
        </p:txBody>
      </p:sp>
      <p:sp>
        <p:nvSpPr>
          <p:cNvPr id="7" name="Text Box 10"/>
          <p:cNvSpPr txBox="1">
            <a:spLocks noChangeArrowheads="1"/>
          </p:cNvSpPr>
          <p:nvPr/>
        </p:nvSpPr>
        <p:spPr bwMode="auto">
          <a:xfrm>
            <a:off x="1803484" y="5742350"/>
            <a:ext cx="8629513" cy="52322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smtClean="0">
                <a:solidFill>
                  <a:srgbClr val="FF0000"/>
                </a:solidFill>
                <a:latin typeface="Times New Roman" panose="02020603050405020304" pitchFamily="18" charset="0"/>
                <a:cs typeface="Times New Roman" panose="02020603050405020304" pitchFamily="18" charset="0"/>
              </a:rPr>
              <a:t>=&gt; Ý 4: </a:t>
            </a:r>
            <a:r>
              <a:rPr lang="en-US" altLang="en-US" sz="2800" b="1">
                <a:solidFill>
                  <a:srgbClr val="FF0000"/>
                </a:solidFill>
                <a:latin typeface="Times New Roman" panose="02020603050405020304" pitchFamily="18" charset="0"/>
              </a:rPr>
              <a:t>Kết quả của hội thi</a:t>
            </a:r>
            <a:r>
              <a:rPr lang="en-US" altLang="en-US" sz="2800" b="1" smtClean="0">
                <a:solidFill>
                  <a:srgbClr val="FF0000"/>
                </a:solidFill>
                <a:latin typeface="Times New Roman" panose="02020603050405020304" pitchFamily="18" charset="0"/>
              </a:rPr>
              <a:t>.</a:t>
            </a:r>
            <a:endParaRPr lang="en-US" altLang="en-US" sz="28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144519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220" y="220717"/>
            <a:ext cx="8409809" cy="598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Text Box 4"/>
          <p:cNvSpPr txBox="1">
            <a:spLocks noChangeArrowheads="1"/>
          </p:cNvSpPr>
          <p:nvPr/>
        </p:nvSpPr>
        <p:spPr bwMode="auto">
          <a:xfrm>
            <a:off x="1718441" y="6334780"/>
            <a:ext cx="9688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660033"/>
                </a:solidFill>
                <a:latin typeface="Times New Roman" panose="02020603050405020304" pitchFamily="18" charset="0"/>
              </a:rPr>
              <a:t>Các cụ cao niên chấm điểm cho những nồi cơm của các đội</a:t>
            </a:r>
          </a:p>
        </p:txBody>
      </p:sp>
    </p:spTree>
    <p:extLst>
      <p:ext uri="{BB962C8B-B14F-4D97-AF65-F5344CB8AC3E}">
        <p14:creationId xmlns:p14="http://schemas.microsoft.com/office/powerpoint/2010/main" val="401627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2468">
                                            <p:txEl>
                                              <p:pRg st="0" end="0"/>
                                            </p:txEl>
                                          </p:spTgt>
                                        </p:tgtEl>
                                        <p:attrNameLst>
                                          <p:attrName>style.visibility</p:attrName>
                                        </p:attrNameLst>
                                      </p:cBhvr>
                                      <p:to>
                                        <p:strVal val="visible"/>
                                      </p:to>
                                    </p:set>
                                    <p:animEffect transition="in" filter="randombar(horizontal)">
                                      <p:cBhvr>
                                        <p:cTn id="12" dur="500"/>
                                        <p:tgtEl>
                                          <p:spTgt spid="62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2700" cmpd="sng">
                  <a:solidFill>
                    <a:srgbClr val="FEBE2F"/>
                  </a:solidFill>
                  <a:prstDash val="solid"/>
                </a:ln>
                <a:solidFill>
                  <a:srgbClr val="FF0000"/>
                </a:solidFill>
                <a:latin typeface="+mn-lt"/>
                <a:cs typeface="Times New Roman" pitchFamily="18" charset="0"/>
              </a:rPr>
              <a:t>YÊU CẦU CẦN ĐẠT</a:t>
            </a:r>
            <a:endParaRPr lang="en-US" sz="4000" b="1" dirty="0">
              <a:ln w="12700" cmpd="sng">
                <a:solidFill>
                  <a:srgbClr val="FEBE2F"/>
                </a:solidFill>
                <a:prstDash val="solid"/>
              </a:ln>
              <a:solidFill>
                <a:srgbClr val="FF0000"/>
              </a:solidFill>
              <a:latin typeface="+mn-lt"/>
              <a:cs typeface="Times New Roman" pitchFamily="18" charset="0"/>
            </a:endParaRP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a:t>
            </a:r>
            <a:r>
              <a:rPr lang="en-US" sz="2800" b="1" smtClean="0">
                <a:solidFill>
                  <a:srgbClr val="00B050"/>
                </a:solidFill>
                <a:cs typeface="Times New Roman" pitchFamily="18" charset="0"/>
              </a:rPr>
              <a:t>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289893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endParaRPr lang="en-US" altLang="en-US" sz="3200" b="1">
              <a:solidFill>
                <a:srgbClr val="008000"/>
              </a:solidFill>
              <a:latin typeface="Times New Roman" panose="020206030504050203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smtClean="0">
                <a:solidFill>
                  <a:srgbClr val="0000FF"/>
                </a:solidFill>
              </a:rPr>
              <a:t>- </a:t>
            </a:r>
            <a:r>
              <a:rPr lang="en-US" altLang="en-US" sz="2800" b="1">
                <a:solidFill>
                  <a:srgbClr val="0000FF"/>
                </a:solidFill>
              </a:rPr>
              <a:t>Vì giải thưởng là sự nỗ lực, sự đoàn kết của đội.</a:t>
            </a:r>
            <a:r>
              <a:rPr lang="en-US" altLang="en-US" sz="2800">
                <a:solidFill>
                  <a:srgbClr val="0000FF"/>
                </a:solidFill>
              </a:rPr>
              <a:t> </a:t>
            </a:r>
            <a:endParaRPr lang="en-US" altLang="en-US" sz="2800">
              <a:solidFill>
                <a:srgbClr val="0000FF"/>
              </a:solidFill>
            </a:endParaRPr>
          </a:p>
        </p:txBody>
      </p:sp>
    </p:spTree>
    <p:extLst>
      <p:ext uri="{BB962C8B-B14F-4D97-AF65-F5344CB8AC3E}">
        <p14:creationId xmlns:p14="http://schemas.microsoft.com/office/powerpoint/2010/main" val="3698899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1222642"/>
          </a:xfrm>
          <a:prstGeom prst="rect">
            <a:avLst/>
          </a:prstGeom>
        </p:spPr>
        <p:txBody>
          <a:bodyPr wrap="square">
            <a:spAutoFit/>
          </a:bodyPr>
          <a:lstStyle/>
          <a:p>
            <a:pPr>
              <a:lnSpc>
                <a:spcPct val="120000"/>
              </a:lnSpc>
            </a:pPr>
            <a:r>
              <a:rPr lang="en-US" altLang="en-US" sz="3200" b="1">
                <a:solidFill>
                  <a:srgbClr val="006600"/>
                </a:solidFill>
                <a:latin typeface="Times New Roman" panose="02020603050405020304" pitchFamily="18" charset="0"/>
              </a:rPr>
              <a:t>Qua bài văn tác giả thể hiện tình cảm gì đối với một nét đẹp cổ truyền trong văn hóa dân tộc?</a:t>
            </a:r>
            <a:endParaRPr lang="en-US" altLang="en-US" sz="3200" b="1">
              <a:solidFill>
                <a:srgbClr val="006600"/>
              </a:solidFill>
              <a:latin typeface="Times New Roman" panose="020206030504050203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57182"/>
            <a:ext cx="8548183" cy="1720226"/>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3013131"/>
            <a:ext cx="7995977" cy="1081322"/>
          </a:xfrm>
          <a:prstGeom prst="rect">
            <a:avLst/>
          </a:prstGeom>
          <a:noFill/>
        </p:spPr>
        <p:txBody>
          <a:bodyPr wrap="square" lIns="91440" tIns="45720" rIns="91440" bIns="45720">
            <a:spAutoFit/>
          </a:bodyPr>
          <a:lstStyle/>
          <a:p>
            <a:pPr>
              <a:lnSpc>
                <a:spcPct val="120000"/>
              </a:lnSpc>
            </a:pPr>
            <a:r>
              <a:rPr lang="en-US" altLang="en-US" sz="2800" b="1" smtClean="0">
                <a:solidFill>
                  <a:srgbClr val="800080"/>
                </a:solidFill>
                <a:latin typeface="Times New Roman" panose="02020603050405020304" pitchFamily="18" charset="0"/>
              </a:rPr>
              <a:t>Tình </a:t>
            </a:r>
            <a:r>
              <a:rPr lang="en-US" altLang="en-US" sz="2800" b="1">
                <a:solidFill>
                  <a:srgbClr val="800080"/>
                </a:solidFill>
                <a:latin typeface="Times New Roman" panose="02020603050405020304" pitchFamily="18" charset="0"/>
              </a:rPr>
              <a:t>cảm trân trọng và  tự hào với một nét đẹp trong sinh hoạt văn hóa của dân tộc.</a:t>
            </a:r>
            <a:endParaRPr lang="en-US" altLang="en-US" sz="2800" b="1">
              <a:solidFill>
                <a:srgbClr val="800080"/>
              </a:solidFill>
              <a:latin typeface="Times New Roman" panose="02020603050405020304" pitchFamily="18" charset="0"/>
            </a:endParaRPr>
          </a:p>
        </p:txBody>
      </p:sp>
    </p:spTree>
    <p:extLst>
      <p:ext uri="{BB962C8B-B14F-4D97-AF65-F5344CB8AC3E}">
        <p14:creationId xmlns:p14="http://schemas.microsoft.com/office/powerpoint/2010/main" val="2353071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5552" y="1231706"/>
            <a:ext cx="6494085" cy="646331"/>
          </a:xfrm>
          <a:prstGeom prst="rect">
            <a:avLst/>
          </a:prstGeom>
          <a:noFill/>
        </p:spPr>
        <p:txBody>
          <a:bodyPr wrap="none" lIns="91440" tIns="45720" rIns="91440" bIns="45720">
            <a:spAutoFit/>
          </a:bodyPr>
          <a:lstStyle/>
          <a:p>
            <a:pPr algn="ctr"/>
            <a:r>
              <a:rPr lang="en-US" sz="3600" b="1" smtClean="0">
                <a:ln w="0"/>
                <a:solidFill>
                  <a:schemeClr val="accent5">
                    <a:lumMod val="75000"/>
                  </a:schemeClr>
                </a:solidFill>
                <a:latin typeface="Arial" panose="020B0604020202020204" pitchFamily="34" charset="0"/>
                <a:cs typeface="Arial" panose="020B0604020202020204" pitchFamily="34" charset="0"/>
              </a:rPr>
              <a:t>Nêu nội dung chính của bài?</a:t>
            </a:r>
            <a:endParaRPr lang="en-US" sz="3600" b="1" cap="none" spc="0" dirty="0">
              <a:ln w="0"/>
              <a:solidFill>
                <a:schemeClr val="accent5">
                  <a:lumMod val="75000"/>
                </a:schemeClr>
              </a:solidFill>
              <a:latin typeface="Arial" panose="020B0604020202020204" pitchFamily="34" charset="0"/>
              <a:cs typeface="Arial" panose="020B0604020202020204" pitchFamily="34" charset="0"/>
            </a:endParaRPr>
          </a:p>
        </p:txBody>
      </p:sp>
      <p:sp>
        <p:nvSpPr>
          <p:cNvPr id="4" name="Round Diagonal Corner Rectangle 3"/>
          <p:cNvSpPr/>
          <p:nvPr/>
        </p:nvSpPr>
        <p:spPr>
          <a:xfrm>
            <a:off x="2025747" y="2303101"/>
            <a:ext cx="8899756" cy="2757629"/>
          </a:xfrm>
          <a:prstGeom prst="round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2025747" y="2512007"/>
            <a:ext cx="8693775" cy="2062103"/>
          </a:xfrm>
          <a:prstGeom prst="rect">
            <a:avLst/>
          </a:prstGeom>
          <a:noFill/>
        </p:spPr>
        <p:txBody>
          <a:bodyPr wrap="square" lIns="91440" tIns="45720" rIns="91440" bIns="45720">
            <a:spAutoFit/>
          </a:bodyPr>
          <a:lstStyle/>
          <a:p>
            <a:pPr algn="just"/>
            <a:r>
              <a:rPr lang="en-US" altLang="en-US" sz="3200" b="1" smtClean="0">
                <a:solidFill>
                  <a:srgbClr val="0070C0"/>
                </a:solidFill>
                <a:latin typeface="Cambria" panose="02040503050406030204" pitchFamily="18" charset="0"/>
                <a:ea typeface="Cambria" panose="02040503050406030204" pitchFamily="18" charset="0"/>
                <a:cs typeface="Cambria" panose="02040503050406030204" pitchFamily="18" charset="0"/>
              </a:rPr>
              <a:t>       Qua </a:t>
            </a:r>
            <a:r>
              <a:rPr lang="en-US" altLang="en-US" sz="3200" b="1">
                <a:solidFill>
                  <a:srgbClr val="0070C0"/>
                </a:solidFill>
                <a:latin typeface="Cambria" panose="02040503050406030204" pitchFamily="18" charset="0"/>
                <a:ea typeface="Cambria" panose="02040503050406030204" pitchFamily="18" charset="0"/>
                <a:cs typeface="Cambria" panose="02040503050406030204" pitchFamily="18" charset="0"/>
              </a:rPr>
              <a:t>việc miêu tả lễ hội thổi cơm thi ở Đồng Vân, tác giả thể hiện tình cảm yêu mến và tự hào đối với một nét đẹp cổ truyền trong sinh hoạt văn hóa của dân tộc.</a:t>
            </a:r>
            <a:endParaRPr lang="en-US" altLang="en-US" sz="3200" b="1">
              <a:solidFill>
                <a:srgbClr val="0070C0"/>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463423506"/>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3" action="ppaction://hlinksldjump"/>
          </p:cNvPr>
          <p:cNvSpPr txBox="1"/>
          <p:nvPr/>
        </p:nvSpPr>
        <p:spPr>
          <a:xfrm>
            <a:off x="2654726" y="946517"/>
            <a:ext cx="6074898" cy="684803"/>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000" dirty="0" err="1"/>
              <a:t>Luyện</a:t>
            </a:r>
            <a:r>
              <a:rPr lang="en-US" sz="4000" dirty="0"/>
              <a:t> </a:t>
            </a:r>
            <a:r>
              <a:rPr lang="en-US" sz="4000" dirty="0" err="1"/>
              <a:t>đọc</a:t>
            </a:r>
            <a:r>
              <a:rPr lang="en-US" sz="4000" dirty="0"/>
              <a:t> </a:t>
            </a:r>
            <a:r>
              <a:rPr lang="en-US" sz="4000" dirty="0" err="1"/>
              <a:t>diễn</a:t>
            </a:r>
            <a:r>
              <a:rPr lang="en-US" sz="4000" dirty="0"/>
              <a:t> </a:t>
            </a:r>
            <a:r>
              <a:rPr lang="en-US" sz="4000" dirty="0" err="1"/>
              <a:t>cảm</a:t>
            </a:r>
            <a:endParaRPr lang="en-US" sz="4000" dirty="0"/>
          </a:p>
        </p:txBody>
      </p:sp>
      <p:sp>
        <p:nvSpPr>
          <p:cNvPr id="12"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216831" y="1952237"/>
            <a:ext cx="8396360" cy="78483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marL="0" marR="0" lvl="0" indent="0" algn="l" defTabSz="914400" eaLnBrk="1" fontAlgn="auto" latinLnBrk="0" hangingPunct="1">
              <a:lnSpc>
                <a:spcPct val="150000"/>
              </a:lnSpc>
              <a:spcBef>
                <a:spcPct val="50000"/>
              </a:spcBef>
              <a:spcAft>
                <a:spcPts val="0"/>
              </a:spcAft>
              <a:buClrTx/>
              <a:buSzTx/>
              <a:buFontTx/>
              <a:buNone/>
              <a:tabLst/>
              <a:defRPr/>
            </a:pP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Dựa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dung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nêu</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giọng</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đọc</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13" name="Rectangle 12"/>
          <p:cNvSpPr/>
          <p:nvPr/>
        </p:nvSpPr>
        <p:spPr>
          <a:xfrm>
            <a:off x="1065590" y="2737067"/>
            <a:ext cx="10582380" cy="2400657"/>
          </a:xfrm>
          <a:prstGeom prst="rect">
            <a:avLst/>
          </a:prstGeom>
          <a:noFill/>
        </p:spPr>
        <p:txBody>
          <a:bodyPr wrap="square" lIns="91440" tIns="45720" rIns="91440" bIns="45720">
            <a:spAutoFit/>
          </a:bodyPr>
          <a:lstStyle/>
          <a:p>
            <a:pPr algn="just"/>
            <a:r>
              <a:rPr lang="en-US" sz="3000" dirty="0" err="1" smtClean="0">
                <a:ln w="0"/>
                <a:solidFill>
                  <a:schemeClr val="accent4">
                    <a:lumMod val="75000"/>
                  </a:schemeClr>
                </a:solidFill>
                <a:cs typeface="Arial" panose="020B0604020202020204" pitchFamily="34" charset="0"/>
              </a:rPr>
              <a:t>Giọng</a:t>
            </a:r>
            <a:r>
              <a:rPr lang="en-US" sz="3000" dirty="0" smtClean="0">
                <a:ln w="0"/>
                <a:solidFill>
                  <a:schemeClr val="accent4">
                    <a:lumMod val="75000"/>
                  </a:schemeClr>
                </a:solidFill>
                <a:cs typeface="Arial" panose="020B0604020202020204" pitchFamily="34" charset="0"/>
              </a:rPr>
              <a:t> </a:t>
            </a:r>
            <a:r>
              <a:rPr lang="en-US" sz="3000" err="1" smtClean="0">
                <a:ln w="0"/>
                <a:solidFill>
                  <a:schemeClr val="accent4">
                    <a:lumMod val="75000"/>
                  </a:schemeClr>
                </a:solidFill>
                <a:cs typeface="Arial" panose="020B0604020202020204" pitchFamily="34" charset="0"/>
              </a:rPr>
              <a:t>đọc</a:t>
            </a:r>
            <a:r>
              <a:rPr lang="en-US" sz="3000" smtClean="0">
                <a:ln w="0"/>
                <a:solidFill>
                  <a:schemeClr val="accent4">
                    <a:lumMod val="75000"/>
                  </a:schemeClr>
                </a:solidFill>
                <a:cs typeface="Arial" panose="020B0604020202020204" pitchFamily="34" charset="0"/>
              </a:rPr>
              <a:t> </a:t>
            </a:r>
            <a:r>
              <a:rPr lang="en-US" sz="3000" smtClean="0">
                <a:ln w="0"/>
                <a:solidFill>
                  <a:schemeClr val="accent4">
                    <a:lumMod val="75000"/>
                  </a:schemeClr>
                </a:solidFill>
                <a:cs typeface="Arial" panose="020B0604020202020204" pitchFamily="34" charset="0"/>
              </a:rPr>
              <a:t>linh hoạt:</a:t>
            </a:r>
          </a:p>
          <a:p>
            <a:pPr algn="just"/>
            <a:r>
              <a:rPr lang="en-US" sz="3000" smtClean="0">
                <a:ln w="0"/>
                <a:solidFill>
                  <a:schemeClr val="accent4">
                    <a:lumMod val="75000"/>
                  </a:schemeClr>
                </a:solidFill>
                <a:cs typeface="Arial" panose="020B0604020202020204" pitchFamily="34" charset="0"/>
              </a:rPr>
              <a:t>+ Đoạn lấy lửa, chuẩn bị nấu cơm: giọng dồn dập, náo nức.</a:t>
            </a:r>
          </a:p>
          <a:p>
            <a:pPr algn="just"/>
            <a:r>
              <a:rPr lang="en-US" sz="3000" smtClean="0">
                <a:ln w="0"/>
                <a:solidFill>
                  <a:schemeClr val="accent4">
                    <a:lumMod val="75000"/>
                  </a:schemeClr>
                </a:solidFill>
                <a:cs typeface="Arial" panose="020B0604020202020204" pitchFamily="34" charset="0"/>
              </a:rPr>
              <a:t>+ Đoạn nấu cơm: giọng khoan thai,thể hiện không khí vui tươi, náo nhiệt của hội thi và tình cả yêu mến của tác giả với một nét đẹp cổ truyền văn hóa dân tộc.</a:t>
            </a:r>
            <a:endParaRPr lang="en-US" sz="3000" dirty="0">
              <a:ln w="0"/>
              <a:solidFill>
                <a:schemeClr val="accent4">
                  <a:lumMod val="75000"/>
                </a:schemeClr>
              </a:solidFill>
              <a:cs typeface="Arial" panose="020B0604020202020204" pitchFamily="34" charset="0"/>
            </a:endParaRPr>
          </a:p>
        </p:txBody>
      </p:sp>
    </p:spTree>
    <p:extLst>
      <p:ext uri="{BB962C8B-B14F-4D97-AF65-F5344CB8AC3E}">
        <p14:creationId xmlns:p14="http://schemas.microsoft.com/office/powerpoint/2010/main" val="251484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758512" y="535645"/>
            <a:ext cx="4679950"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FF3300"/>
                </a:solidFill>
                <a:latin typeface="Times New Roman" panose="02020603050405020304" pitchFamily="18" charset="0"/>
              </a:rPr>
              <a:t>Luyện đọc diễn cảm đoạn 2:</a:t>
            </a:r>
          </a:p>
        </p:txBody>
      </p:sp>
      <p:sp>
        <p:nvSpPr>
          <p:cNvPr id="6" name="Text Box 14"/>
          <p:cNvSpPr txBox="1">
            <a:spLocks noChangeArrowheads="1"/>
          </p:cNvSpPr>
          <p:nvPr/>
        </p:nvSpPr>
        <p:spPr bwMode="auto">
          <a:xfrm>
            <a:off x="1510861" y="1200807"/>
            <a:ext cx="9509235" cy="43624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p:txBody>
      </p:sp>
      <p:cxnSp>
        <p:nvCxnSpPr>
          <p:cNvPr id="8" name="Straight Connector 7"/>
          <p:cNvCxnSpPr/>
          <p:nvPr/>
        </p:nvCxnSpPr>
        <p:spPr>
          <a:xfrm>
            <a:off x="6290441" y="1671146"/>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99785" y="2081049"/>
            <a:ext cx="1573925" cy="157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06461" y="2543505"/>
            <a:ext cx="27694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38462" y="2065283"/>
            <a:ext cx="2074917" cy="15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25358" y="2953409"/>
            <a:ext cx="1395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9144" y="2953409"/>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20303" y="2953409"/>
            <a:ext cx="1550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38462" y="3804746"/>
            <a:ext cx="12708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9103" y="3804746"/>
            <a:ext cx="78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43544" y="4209396"/>
            <a:ext cx="520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09543" y="4230417"/>
            <a:ext cx="2843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58662" y="5097518"/>
            <a:ext cx="1329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29103" y="5097518"/>
            <a:ext cx="11456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2331" y="4635063"/>
            <a:ext cx="12770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20303" y="5081752"/>
            <a:ext cx="13794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3710" y="5097518"/>
            <a:ext cx="50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103" y="5510706"/>
            <a:ext cx="578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2700" cmpd="sng">
                  <a:solidFill>
                    <a:srgbClr val="FEBE2F"/>
                  </a:solidFill>
                  <a:prstDash val="solid"/>
                </a:ln>
                <a:solidFill>
                  <a:srgbClr val="FF0000"/>
                </a:solidFill>
                <a:latin typeface="+mn-lt"/>
                <a:cs typeface="Times New Roman" pitchFamily="18" charset="0"/>
              </a:rPr>
              <a:t>YÊU CẦU CẦN ĐẠT</a:t>
            </a:r>
            <a:endParaRPr lang="en-US" sz="4000" b="1" dirty="0">
              <a:ln w="12700" cmpd="sng">
                <a:solidFill>
                  <a:srgbClr val="FEBE2F"/>
                </a:solidFill>
                <a:prstDash val="solid"/>
              </a:ln>
              <a:solidFill>
                <a:srgbClr val="FF0000"/>
              </a:solidFill>
              <a:latin typeface="+mn-lt"/>
              <a:cs typeface="Times New Roman" pitchFamily="18" charset="0"/>
            </a:endParaRP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a:t>
            </a:r>
            <a:r>
              <a:rPr lang="en-US" sz="2800" b="1" smtClean="0">
                <a:solidFill>
                  <a:srgbClr val="00B050"/>
                </a:solidFill>
                <a:cs typeface="Times New Roman" pitchFamily="18" charset="0"/>
              </a:rPr>
              <a:t>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4252115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3072" y="1497427"/>
            <a:ext cx="8866530" cy="1077218"/>
          </a:xfrm>
          <a:prstGeom prst="rect">
            <a:avLst/>
          </a:prstGeom>
          <a:noFill/>
        </p:spPr>
        <p:txBody>
          <a:bodyPr wrap="none" lIns="91440" tIns="45720" rIns="91440" bIns="45720">
            <a:spAutoFit/>
          </a:bodyPr>
          <a:lstStyle/>
          <a:p>
            <a:r>
              <a:rPr lang="en-US" sz="3200" b="1">
                <a:solidFill>
                  <a:srgbClr val="C00000"/>
                </a:solidFill>
                <a:latin typeface="Times New Roman" panose="02020603050405020304" pitchFamily="18" charset="0"/>
                <a:cs typeface="Times New Roman" panose="02020603050405020304" pitchFamily="18" charset="0"/>
              </a:rPr>
              <a:t>Em hãy giới thiệu cho cả lớp biết một lễ hội </a:t>
            </a:r>
            <a:r>
              <a:rPr lang="en-US" sz="3200" b="1">
                <a:solidFill>
                  <a:srgbClr val="C00000"/>
                </a:solidFill>
                <a:latin typeface="Times New Roman" panose="02020603050405020304" pitchFamily="18" charset="0"/>
                <a:cs typeface="Times New Roman" panose="02020603050405020304" pitchFamily="18" charset="0"/>
              </a:rPr>
              <a:t>mà </a:t>
            </a:r>
            <a:endParaRPr lang="en-US" sz="3200" b="1" smtClean="0">
              <a:solidFill>
                <a:srgbClr val="C00000"/>
              </a:solidFill>
              <a:latin typeface="Times New Roman" panose="02020603050405020304" pitchFamily="18" charset="0"/>
              <a:cs typeface="Times New Roman" panose="02020603050405020304" pitchFamily="18" charset="0"/>
            </a:endParaRPr>
          </a:p>
          <a:p>
            <a:r>
              <a:rPr lang="en-US" sz="3200" b="1" smtClean="0">
                <a:solidFill>
                  <a:srgbClr val="C00000"/>
                </a:solidFill>
                <a:latin typeface="Times New Roman" panose="02020603050405020304" pitchFamily="18" charset="0"/>
                <a:cs typeface="Times New Roman" panose="02020603050405020304" pitchFamily="18" charset="0"/>
              </a:rPr>
              <a:t>em </a:t>
            </a:r>
            <a:r>
              <a:rPr lang="en-US" sz="3200" b="1">
                <a:solidFill>
                  <a:srgbClr val="C00000"/>
                </a:solidFill>
                <a:latin typeface="Times New Roman" panose="02020603050405020304" pitchFamily="18" charset="0"/>
                <a:cs typeface="Times New Roman" panose="02020603050405020304" pitchFamily="18" charset="0"/>
              </a:rPr>
              <a:t>đã </a:t>
            </a:r>
            <a:r>
              <a:rPr lang="en-US" sz="3200" b="1">
                <a:solidFill>
                  <a:srgbClr val="C00000"/>
                </a:solidFill>
                <a:latin typeface="Times New Roman" panose="02020603050405020304" pitchFamily="18" charset="0"/>
                <a:cs typeface="Times New Roman" panose="02020603050405020304" pitchFamily="18" charset="0"/>
              </a:rPr>
              <a:t>được </a:t>
            </a:r>
            <a:r>
              <a:rPr lang="en-US" sz="3200" b="1" smtClean="0">
                <a:solidFill>
                  <a:srgbClr val="C00000"/>
                </a:solidFill>
                <a:latin typeface="Times New Roman" panose="02020603050405020304" pitchFamily="18" charset="0"/>
                <a:cs typeface="Times New Roman" panose="02020603050405020304" pitchFamily="18" charset="0"/>
              </a:rPr>
              <a:t>chứng kiến, tham gia hoặc được xem.</a:t>
            </a:r>
            <a:endParaRPr lang="en-US"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3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26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a:t>
            </a:r>
            <a:r>
              <a:rPr lang="en-US" altLang="vi-VN" sz="3733" b="1" i="1" smtClean="0">
                <a:solidFill>
                  <a:srgbClr val="0B19C8"/>
                </a:solidFill>
              </a:rPr>
              <a:t>“Tranh làng Hồ”</a:t>
            </a:r>
            <a:endParaRPr lang="en-US" altLang="vi-VN" sz="3733" b="1" i="1">
              <a:solidFill>
                <a:srgbClr val="0B19C8"/>
              </a:solidFill>
            </a:endParaRPr>
          </a:p>
        </p:txBody>
      </p:sp>
    </p:spTree>
    <p:extLst>
      <p:ext uri="{BB962C8B-B14F-4D97-AF65-F5344CB8AC3E}">
        <p14:creationId xmlns:p14="http://schemas.microsoft.com/office/powerpoint/2010/main" val="409548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2713754" y="2077685"/>
            <a:ext cx="6596678" cy="646331"/>
          </a:xfrm>
          <a:prstGeom prst="rect">
            <a:avLst/>
          </a:prstGeom>
        </p:spPr>
        <p:txBody>
          <a:bodyPr wrap="none">
            <a:spAutoFit/>
          </a:bodyPr>
          <a:lstStyle/>
          <a:p>
            <a:r>
              <a:rPr lang="en-US" altLang="en-US" sz="3600" b="1">
                <a:solidFill>
                  <a:srgbClr val="0000FF"/>
                </a:solidFill>
                <a:latin typeface=".VnTime" panose="020B7200000000000000" pitchFamily="34" charset="0"/>
              </a:rPr>
              <a:t>KÓ tªn mét sè lÔ héi mµ em biÕt?</a:t>
            </a:r>
            <a:endParaRPr lang="en-US" altLang="en-US" sz="3600" b="1">
              <a:solidFill>
                <a:srgbClr val="0000FF"/>
              </a:solidFill>
              <a:latin typeface=".VnTime" panose="020B7200000000000000" pitchFamily="34" charset="0"/>
            </a:endParaRPr>
          </a:p>
        </p:txBody>
      </p:sp>
    </p:spTree>
    <p:extLst>
      <p:ext uri="{BB962C8B-B14F-4D97-AF65-F5344CB8AC3E}">
        <p14:creationId xmlns:p14="http://schemas.microsoft.com/office/powerpoint/2010/main" val="3416352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images129873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99165" cy="385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2566988" y="6165851"/>
            <a:ext cx="4392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8197" name="Picture 7" descr="le-hoi-dua-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19" y="2389339"/>
            <a:ext cx="5700578" cy="43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578069" y="3865565"/>
            <a:ext cx="4593021"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rgbClr val="FF0000"/>
                </a:solidFill>
              </a:rPr>
              <a:t>Lễ hội: đua ghe ngo Ok </a:t>
            </a:r>
            <a:r>
              <a:rPr lang="en-US" sz="2400">
                <a:solidFill>
                  <a:srgbClr val="FF0000"/>
                </a:solidFill>
              </a:rPr>
              <a:t>Om </a:t>
            </a:r>
            <a:r>
              <a:rPr lang="en-US" sz="2400" smtClean="0">
                <a:solidFill>
                  <a:srgbClr val="FF0000"/>
                </a:solidFill>
              </a:rPr>
              <a:t>Bok</a:t>
            </a:r>
            <a:endParaRPr lang="en-US" sz="2400">
              <a:solidFill>
                <a:srgbClr val="FF0000"/>
              </a:solidFill>
            </a:endParaRPr>
          </a:p>
        </p:txBody>
      </p:sp>
      <p:sp>
        <p:nvSpPr>
          <p:cNvPr id="8199" name="Text Box 8"/>
          <p:cNvSpPr txBox="1">
            <a:spLocks noChangeArrowheads="1"/>
          </p:cNvSpPr>
          <p:nvPr/>
        </p:nvSpPr>
        <p:spPr bwMode="auto">
          <a:xfrm>
            <a:off x="5902338" y="1927674"/>
            <a:ext cx="5449340"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rPr>
              <a:t>Lễ hội đua bò vùng Bảy Núi, An Giang</a:t>
            </a:r>
          </a:p>
        </p:txBody>
      </p:sp>
    </p:spTree>
    <p:extLst>
      <p:ext uri="{BB962C8B-B14F-4D97-AF65-F5344CB8AC3E}">
        <p14:creationId xmlns:p14="http://schemas.microsoft.com/office/powerpoint/2010/main" val="19786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fade">
                                      <p:cBhvr>
                                        <p:cTn id="24" dur="1000"/>
                                        <p:tgtEl>
                                          <p:spTgt spid="8197"/>
                                        </p:tgtEl>
                                      </p:cBhvr>
                                    </p:animEffect>
                                    <p:anim calcmode="lin" valueType="num">
                                      <p:cBhvr>
                                        <p:cTn id="25" dur="1000" fill="hold"/>
                                        <p:tgtEl>
                                          <p:spTgt spid="8197"/>
                                        </p:tgtEl>
                                        <p:attrNameLst>
                                          <p:attrName>ppt_x</p:attrName>
                                        </p:attrNameLst>
                                      </p:cBhvr>
                                      <p:tavLst>
                                        <p:tav tm="0">
                                          <p:val>
                                            <p:strVal val="#ppt_x"/>
                                          </p:val>
                                        </p:tav>
                                        <p:tav tm="100000">
                                          <p:val>
                                            <p:strVal val="#ppt_x"/>
                                          </p:val>
                                        </p:tav>
                                      </p:tavLst>
                                    </p:anim>
                                    <p:anim calcmode="lin" valueType="num">
                                      <p:cBhvr>
                                        <p:cTn id="2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                </a:t>
            </a:r>
            <a:endParaRPr lang="en-US" altLang="en-US" sz="2000" b="1" i="1">
              <a:solidFill>
                <a:srgbClr val="0000FF"/>
              </a:solidFill>
            </a:endParaRPr>
          </a:p>
          <a:p>
            <a:endParaRPr lang="en-US" altLang="en-US" sz="2800">
              <a:solidFill>
                <a:srgbClr val="FFFF66"/>
              </a:solidFill>
            </a:endParaRPr>
          </a:p>
        </p:txBody>
      </p:sp>
      <p:pic>
        <p:nvPicPr>
          <p:cNvPr id="9219" name="Picture 3" descr="imag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4" y="2776071"/>
            <a:ext cx="6262686" cy="408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ZING_PORTAL_10224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1381" cy="37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392221" y="3759748"/>
            <a:ext cx="5537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LỄ HỘI XUỐNG ĐỒNG </a:t>
            </a:r>
            <a:r>
              <a:rPr lang="vi-VN" sz="2400" b="1"/>
              <a:t>– </a:t>
            </a:r>
            <a:r>
              <a:rPr lang="vi-VN" sz="2400" b="1" smtClean="0"/>
              <a:t>NGƯỜI TÀY</a:t>
            </a:r>
            <a:endParaRPr lang="vi-VN" sz="2400" b="1"/>
          </a:p>
        </p:txBody>
      </p:sp>
      <p:sp>
        <p:nvSpPr>
          <p:cNvPr id="9224" name="Text Box 9"/>
          <p:cNvSpPr txBox="1">
            <a:spLocks noChangeArrowheads="1"/>
          </p:cNvSpPr>
          <p:nvPr/>
        </p:nvSpPr>
        <p:spPr bwMode="auto">
          <a:xfrm>
            <a:off x="6807428" y="2128550"/>
            <a:ext cx="5003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LỄ HỘI ĐUA VOI – TÂY </a:t>
            </a:r>
            <a:r>
              <a:rPr lang="en-US" sz="2400" b="1"/>
              <a:t>NGUYÊN </a:t>
            </a:r>
            <a:endParaRPr lang="en-US" sz="2400" b="1"/>
          </a:p>
        </p:txBody>
      </p:sp>
    </p:spTree>
    <p:extLst>
      <p:ext uri="{BB962C8B-B14F-4D97-AF65-F5344CB8AC3E}">
        <p14:creationId xmlns:p14="http://schemas.microsoft.com/office/powerpoint/2010/main" val="23760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1000"/>
                                        <p:tgtEl>
                                          <p:spTgt spid="9222"/>
                                        </p:tgtEl>
                                      </p:cBhvr>
                                    </p:animEffect>
                                    <p:anim calcmode="lin" valueType="num">
                                      <p:cBhvr>
                                        <p:cTn id="13" dur="1000" fill="hold"/>
                                        <p:tgtEl>
                                          <p:spTgt spid="9222"/>
                                        </p:tgtEl>
                                        <p:attrNameLst>
                                          <p:attrName>ppt_x</p:attrName>
                                        </p:attrNameLst>
                                      </p:cBhvr>
                                      <p:tavLst>
                                        <p:tav tm="0">
                                          <p:val>
                                            <p:strVal val="#ppt_x"/>
                                          </p:val>
                                        </p:tav>
                                        <p:tav tm="100000">
                                          <p:val>
                                            <p:strVal val="#ppt_x"/>
                                          </p:val>
                                        </p:tav>
                                      </p:tavLst>
                                    </p:anim>
                                    <p:anim calcmode="lin" valueType="num">
                                      <p:cBhvr>
                                        <p:cTn id="14"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barn(inVertical)">
                                      <p:cBhvr>
                                        <p:cTn id="19" dur="500"/>
                                        <p:tgtEl>
                                          <p:spTgt spid="9224"/>
                                        </p:tgtEl>
                                      </p:cBhvr>
                                    </p:animEffect>
                                  </p:childTnLst>
                                </p:cTn>
                              </p:par>
                              <p:par>
                                <p:cTn id="20" presetID="16" presetClass="entr" presetSubtype="21" fill="hold" nodeType="with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barn(inVertical)">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60513" y="1058863"/>
            <a:ext cx="3167062" cy="4862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Lễ hội dân gian là một sinh hoạt văn hóa của dân tộc được lưu giữ từ rất nhiều đời. Mỗi lễ hội</a:t>
            </a:r>
            <a:r>
              <a:rPr lang="en-US"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vi-VN"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thường được bắt đầu từ một sự tích có ý nghĩa trong lịch sử dân tộc.</a:t>
            </a:r>
            <a:endParaRPr lang="en-US" altLang="en-US" sz="3100">
              <a:solidFill>
                <a:srgbClr val="FFFF66"/>
              </a:solidFill>
              <a:latin typeface="Cambria" panose="02040503050406030204" pitchFamily="18" charset="0"/>
              <a:ea typeface="Cambria" panose="02040503050406030204" pitchFamily="18" charset="0"/>
              <a:cs typeface="Cambria" panose="02040503050406030204" pitchFamily="18" charset="0"/>
            </a:endParaRPr>
          </a:p>
        </p:txBody>
      </p:sp>
      <p:sp>
        <p:nvSpPr>
          <p:cNvPr id="19460" name="Text Box 4"/>
          <p:cNvSpPr txBox="1">
            <a:spLocks noChangeArrowheads="1"/>
          </p:cNvSpPr>
          <p:nvPr/>
        </p:nvSpPr>
        <p:spPr bwMode="auto">
          <a:xfrm>
            <a:off x="5880100" y="6308725"/>
            <a:ext cx="5049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HỘI THỔI CƠM THI Ở </a:t>
            </a:r>
            <a:r>
              <a:rPr lang="vi-VN" sz="2400" b="1"/>
              <a:t>ĐỒNG </a:t>
            </a:r>
            <a:r>
              <a:rPr lang="vi-VN" sz="2400" b="1" smtClean="0"/>
              <a:t>VÂN</a:t>
            </a:r>
            <a:endParaRPr lang="vi-VN" sz="2400" b="1"/>
          </a:p>
        </p:txBody>
      </p:sp>
      <p:pic>
        <p:nvPicPr>
          <p:cNvPr id="10244" name="Picture 8"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6" y="-41275"/>
            <a:ext cx="5724525"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4" name="Rectangle 13"/>
          <p:cNvSpPr/>
          <p:nvPr/>
        </p:nvSpPr>
        <p:spPr>
          <a:xfrm>
            <a:off x="1867275" y="236388"/>
            <a:ext cx="7187544" cy="707886"/>
          </a:xfrm>
          <a:prstGeom prst="rect">
            <a:avLst/>
          </a:prstGeom>
          <a:noFill/>
        </p:spPr>
        <p:txBody>
          <a:bodyPr wrap="none" lIns="91440" tIns="45720" rIns="91440" bIns="45720">
            <a:spAutoFit/>
          </a:bodyPr>
          <a:lstStyle/>
          <a:p>
            <a:pPr algn="ctr"/>
            <a:r>
              <a:rPr lang="en-US" sz="4000" b="1" cap="none" spc="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HỘI THỔI CƠM THI Ở ĐỒNG VÂN</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5" name="TextBox 4"/>
          <p:cNvSpPr txBox="1"/>
          <p:nvPr/>
        </p:nvSpPr>
        <p:spPr>
          <a:xfrm>
            <a:off x="6305147" y="845090"/>
            <a:ext cx="3337333" cy="461665"/>
          </a:xfrm>
          <a:prstGeom prst="rect">
            <a:avLst/>
          </a:prstGeom>
          <a:noFill/>
        </p:spPr>
        <p:txBody>
          <a:bodyPr wrap="square" rtlCol="0">
            <a:spAutoFit/>
          </a:bodyPr>
          <a:lstStyle/>
          <a:p>
            <a:r>
              <a:rPr lang="en-US" sz="2400" i="1" smtClean="0"/>
              <a:t>Theo </a:t>
            </a:r>
            <a:r>
              <a:rPr lang="en-US" sz="2400" b="1" i="1" smtClean="0"/>
              <a:t>Minh Nhương</a:t>
            </a:r>
            <a:endParaRPr lang="en-US" sz="2400" b="1" i="1" dirty="0"/>
          </a:p>
        </p:txBody>
      </p:sp>
      <p:pic>
        <p:nvPicPr>
          <p:cNvPr id="11" name="Picture 1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469" y="1429399"/>
            <a:ext cx="6386590" cy="5428601"/>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96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58632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67,1711255043,D:\CHUYÊN MÔN THÙY\GIÁO ÁN ĐÃ SOẠN\HOI THOI COM THI O DONG VAN - Nguyễn Thị Thùy - TH Mường Báng 1\HỘI THỔI CƠM THI Ở ĐỒNG VÂN\Media.ppcx"/>
</p:tagLst>
</file>

<file path=ppt/theme/theme1.xml><?xml version="1.0" encoding="utf-8"?>
<a:theme xmlns:a="http://schemas.openxmlformats.org/drawingml/2006/main" name="千图网海量PPT模板www.58pic.com">
  <a:themeElements>
    <a:clrScheme name="自定义 107">
      <a:dk1>
        <a:srgbClr val="000000"/>
      </a:dk1>
      <a:lt1>
        <a:srgbClr val="FFFFFF"/>
      </a:lt1>
      <a:dk2>
        <a:srgbClr val="5983B5"/>
      </a:dk2>
      <a:lt2>
        <a:srgbClr val="80B281"/>
      </a:lt2>
      <a:accent1>
        <a:srgbClr val="5983B5"/>
      </a:accent1>
      <a:accent2>
        <a:srgbClr val="80B281"/>
      </a:accent2>
      <a:accent3>
        <a:srgbClr val="80B281"/>
      </a:accent3>
      <a:accent4>
        <a:srgbClr val="5983B5"/>
      </a:accent4>
      <a:accent5>
        <a:srgbClr val="FF5B4F"/>
      </a:accent5>
      <a:accent6>
        <a:srgbClr val="5983B5"/>
      </a:accent6>
      <a:hlink>
        <a:srgbClr val="4472C4"/>
      </a:hlink>
      <a:folHlink>
        <a:srgbClr val="BFBFBF"/>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r Background">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tive Lesson Plan by Slidesgo">
  <a:themeElements>
    <a:clrScheme name="Simple Light">
      <a:dk1>
        <a:srgbClr val="202020"/>
      </a:dk1>
      <a:lt1>
        <a:srgbClr val="FFFFFF"/>
      </a:lt1>
      <a:dk2>
        <a:srgbClr val="FFFFFF"/>
      </a:dk2>
      <a:lt2>
        <a:srgbClr val="FFFFFF"/>
      </a:lt2>
      <a:accent1>
        <a:srgbClr val="FAF0AF"/>
      </a:accent1>
      <a:accent2>
        <a:srgbClr val="FFF08D"/>
      </a:accent2>
      <a:accent3>
        <a:srgbClr val="FAC2C2"/>
      </a:accent3>
      <a:accent4>
        <a:srgbClr val="D38888"/>
      </a:accent4>
      <a:accent5>
        <a:srgbClr val="CDE8EE"/>
      </a:accent5>
      <a:accent6>
        <a:srgbClr val="6FC5D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1836</Words>
  <Application>Microsoft Office PowerPoint</Application>
  <PresentationFormat>Widescreen</PresentationFormat>
  <Paragraphs>127</Paragraphs>
  <Slides>37</Slides>
  <Notes>10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37</vt:i4>
      </vt:variant>
    </vt:vector>
  </HeadingPairs>
  <TitlesOfParts>
    <vt:vector size="61" baseType="lpstr">
      <vt:lpstr>宋体</vt:lpstr>
      <vt:lpstr>.VnTime</vt:lpstr>
      <vt:lpstr>Aachen</vt:lpstr>
      <vt:lpstr>Advent Pro</vt:lpstr>
      <vt:lpstr>Arial</vt:lpstr>
      <vt:lpstr>Bebas Neue</vt:lpstr>
      <vt:lpstr>Calibri</vt:lpstr>
      <vt:lpstr>Cambria</vt:lpstr>
      <vt:lpstr>Delius Unicase</vt:lpstr>
      <vt:lpstr>Just Another Hand</vt:lpstr>
      <vt:lpstr>Lato</vt:lpstr>
      <vt:lpstr>Nunito</vt:lpstr>
      <vt:lpstr>Pathway Gothic One</vt:lpstr>
      <vt:lpstr>Pattaya</vt:lpstr>
      <vt:lpstr>Tahoma</vt:lpstr>
      <vt:lpstr>Times New Roman</vt:lpstr>
      <vt:lpstr>字魂59号-创粗黑</vt:lpstr>
      <vt:lpstr>千图网海量PPT模板www.58pic.com</vt:lpstr>
      <vt:lpstr>War Background</vt:lpstr>
      <vt:lpstr>Preschool End of the Year Awards by Slidesgo</vt:lpstr>
      <vt:lpstr>1_Preschool End of the Year Awards by Slidesgo</vt:lpstr>
      <vt:lpstr>2_Preschool End of the Year Awards by Slidesgo</vt:lpstr>
      <vt:lpstr>3_Preschool End of the Year Awards by Slidesgo</vt:lpstr>
      <vt:lpstr>Mative Lesson Plan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KHANH PRO</cp:lastModifiedBy>
  <cp:revision>56</cp:revision>
  <dcterms:created xsi:type="dcterms:W3CDTF">2021-09-04T03:41:51Z</dcterms:created>
  <dcterms:modified xsi:type="dcterms:W3CDTF">2022-03-03T10:26:29Z</dcterms:modified>
</cp:coreProperties>
</file>