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字体管家棉花糖" panose="020B0604020202020204" charset="-122"/>
      <p:regular r:id="rId16"/>
    </p:embeddedFont>
    <p:embeddedFont>
      <p:font typeface="#9Slide03 Arima Madurai Black" panose="020B0604020202020204" charset="0"/>
      <p:bold r:id="rId17"/>
    </p:embeddedFont>
    <p:embeddedFont>
      <p:font typeface="#9Slide03 BoosterNextFYBlack" panose="020B0604020202020204" charset="0"/>
      <p:regular r:id="rId18"/>
    </p:embeddedFont>
    <p:embeddedFont>
      <p:font typeface="#9Slide05 Lobster" panose="020B0604020202020204" charset="0"/>
      <p:regular r:id="rId19"/>
    </p:embeddedFont>
    <p:embeddedFont>
      <p:font typeface="#9Slide05 SVNBlenda Script" panose="020B0604020202020204" charset="0"/>
      <p:regular r:id="rId20"/>
    </p:embeddedFont>
    <p:embeddedFont>
      <p:font typeface="#9Slide05 SVNCattleya Script" panose="02000000000000000000" charset="0"/>
      <p:regular r:id="rId21"/>
    </p:embeddedFont>
    <p:embeddedFont>
      <p:font typeface="#9Slide05 VL Fadilla" panose="020B060402020202020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Lato" panose="020F0502020204030203" pitchFamily="34" charset="0"/>
      <p:regular r:id="rId29"/>
      <p:bold r:id="rId30"/>
      <p:italic r:id="rId31"/>
      <p:boldItalic r:id="rId32"/>
    </p:embeddedFont>
    <p:embeddedFont>
      <p:font typeface="Tahoma" panose="020B0604030504040204" pitchFamily="34" charset="0"/>
      <p:regular r:id="rId33"/>
      <p:bold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8810" autoAdjust="0"/>
  </p:normalViewPr>
  <p:slideViewPr>
    <p:cSldViewPr snapToGrid="0">
      <p:cViewPr varScale="1">
        <p:scale>
          <a:sx n="88" d="100"/>
          <a:sy n="88" d="100"/>
        </p:scale>
        <p:origin x="960" y="-492"/>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bấm</a:t>
            </a:r>
            <a:r>
              <a:rPr lang="en-US" altLang="zh-CN" baseline="0" dirty="0"/>
              <a:t> </a:t>
            </a:r>
            <a:r>
              <a:rPr lang="en-US" altLang="zh-CN" baseline="0" dirty="0" err="1"/>
              <a:t>chọn</a:t>
            </a:r>
            <a:r>
              <a:rPr lang="en-US" altLang="zh-CN" baseline="0" dirty="0"/>
              <a:t> </a:t>
            </a:r>
            <a:r>
              <a:rPr lang="en-US" altLang="zh-CN" baseline="0" dirty="0" err="1"/>
              <a:t>từng</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 </a:t>
            </a:r>
            <a:r>
              <a:rPr lang="en-US" altLang="zh-CN" baseline="0" dirty="0" err="1"/>
              <a:t>sẽ</a:t>
            </a:r>
            <a:r>
              <a:rPr lang="en-US" altLang="zh-CN" baseline="0" dirty="0"/>
              <a:t>  </a:t>
            </a:r>
            <a:r>
              <a:rPr lang="en-US" altLang="zh-CN" baseline="0" dirty="0" err="1"/>
              <a:t>hiện</a:t>
            </a:r>
            <a:r>
              <a:rPr lang="en-US" altLang="zh-CN" baseline="0" dirty="0"/>
              <a:t> </a:t>
            </a:r>
            <a:r>
              <a:rPr lang="en-US" altLang="zh-CN" baseline="0" dirty="0" err="1"/>
              <a:t>thị</a:t>
            </a:r>
            <a:r>
              <a:rPr lang="en-US" altLang="zh-CN" baseline="0" dirty="0"/>
              <a:t> </a:t>
            </a:r>
            <a:r>
              <a:rPr lang="en-US" altLang="zh-CN" baseline="0" dirty="0" err="1"/>
              <a:t>các</a:t>
            </a:r>
            <a:r>
              <a:rPr lang="en-US" altLang="zh-CN" baseline="0" dirty="0"/>
              <a:t> </a:t>
            </a:r>
            <a:r>
              <a:rPr lang="en-US" altLang="zh-CN" baseline="0" dirty="0" err="1"/>
              <a:t>kết</a:t>
            </a:r>
            <a:r>
              <a:rPr lang="en-US" altLang="zh-CN" baseline="0" dirty="0"/>
              <a:t> </a:t>
            </a:r>
            <a:r>
              <a:rPr lang="en-US" altLang="zh-CN" baseline="0" dirty="0" err="1"/>
              <a:t>quả</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hồng</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người</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xanh</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hoạt</a:t>
            </a:r>
            <a:r>
              <a:rPr lang="en-US" altLang="zh-CN" baseline="0" dirty="0"/>
              <a:t> </a:t>
            </a:r>
            <a:r>
              <a:rPr lang="en-US" altLang="zh-CN" baseline="0" dirty="0" err="1"/>
              <a:t>động</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nhà</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Truyền 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a:solidFill>
                  <a:srgbClr val="2E7E38"/>
                </a:solidFill>
                <a:latin typeface="#9Slide05 SVNCattleya Script" panose="02000000000000000000" pitchFamily="2" charset="0"/>
                <a:ea typeface="方正胖娃简体" panose="03000509000000000000" pitchFamily="65" charset="-122"/>
              </a:rPr>
              <a:t>giá</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7200" dirty="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a:solidFill>
                  <a:srgbClr val="2E7E38"/>
                </a:solidFill>
                <a:latin typeface="#9Slide03 BoosterNextFYBlack" panose="02000A03000000020004" pitchFamily="2" charset="0"/>
                <a:ea typeface="字体管家棉花糖" panose="00020600040101010101" charset="-122"/>
              </a:rPr>
              <a:t>Dặn</a:t>
            </a:r>
            <a:r>
              <a:rPr lang="en-US" altLang="zh-CN" sz="7200" dirty="0">
                <a:solidFill>
                  <a:srgbClr val="2E7E38"/>
                </a:solidFill>
                <a:latin typeface="#9Slide03 BoosterNextFYBlack" panose="02000A03000000020004" pitchFamily="2" charset="0"/>
                <a:ea typeface="字体管家棉花糖" panose="00020600040101010101" charset="-122"/>
              </a:rPr>
              <a:t> </a:t>
            </a:r>
            <a:r>
              <a:rPr lang="en-US" altLang="zh-CN" sz="7200" dirty="0" err="1">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a:solidFill>
                  <a:srgbClr val="142F43"/>
                </a:solidFill>
                <a:latin typeface="#9Slide05 Lobster" panose="02000506000000020003" pitchFamily="2" charset="0"/>
                <a:ea typeface="字体管家棉花糖" panose="00020600040101010101" charset="-122"/>
              </a:rPr>
              <a:t>Chuẩn</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bị</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dirty="0" err="1">
                <a:solidFill>
                  <a:srgbClr val="142F43"/>
                </a:solidFill>
                <a:latin typeface="#9Slide05 Lobster" panose="02000506000000020003" pitchFamily="2" charset="0"/>
                <a:ea typeface="字体管家棉花糖" panose="00020600040101010101" charset="-122"/>
              </a:rPr>
              <a:t>bài</a:t>
            </a:r>
            <a:r>
              <a:rPr lang="en-US" altLang="zh-CN" sz="3600" dirty="0">
                <a:solidFill>
                  <a:srgbClr val="142F43"/>
                </a:solidFill>
                <a:latin typeface="#9Slide05 Lobster" panose="02000506000000020003" pitchFamily="2" charset="0"/>
                <a:ea typeface="字体管家棉花糖" panose="00020600040101010101" charset="-122"/>
              </a:rPr>
              <a:t> </a:t>
            </a:r>
            <a:r>
              <a:rPr lang="en-US" altLang="zh-CN" sz="3600" err="1">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8000" dirty="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người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ngôi</a:t>
            </a:r>
            <a:r>
              <a:rPr lang="en-US" sz="3200" b="1" i="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dứt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hệ</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huyết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t>
            </a:r>
            <a:r>
              <a:rPr lang="vi-VN" altLang="en-US" sz="3000" dirty="0">
                <a:latin typeface="Times New Roman" panose="02020603050405020304" pitchFamily="18" charset="0"/>
                <a:cs typeface="Times New Roman" panose="02020603050405020304" pitchFamily="18" charset="0"/>
              </a:rPr>
              <a:t>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thế</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nhiều</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đư</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c</a:t>
            </a:r>
            <a:r>
              <a:rPr lang="vi-VN" altLang="en-US" sz="3000" dirty="0">
                <a:latin typeface="Times New Roman" panose="02020603050405020304" pitchFamily="18" charset="0"/>
                <a:cs typeface="Times New Roman" panose="02020603050405020304" pitchFamily="18" charset="0"/>
              </a:rPr>
              <a:t>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thể</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tụng</a:t>
            </a:r>
            <a:r>
              <a:rPr lang="en-US" sz="28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dirty="0">
                <a:solidFill>
                  <a:srgbClr val="000000"/>
                </a:solidFill>
                <a:latin typeface="OpenSans"/>
              </a:rPr>
              <a:t>- </a:t>
            </a:r>
            <a:r>
              <a:rPr lang="vi-VN" sz="2400" b="1" dirty="0">
                <a:solidFill>
                  <a:srgbClr val="000000"/>
                </a:solidFill>
                <a:latin typeface="OpenSans"/>
              </a:rPr>
              <a:t>Truyền tụng</a:t>
            </a:r>
            <a:r>
              <a:rPr lang="vi-VN" sz="2400" dirty="0">
                <a:solidFill>
                  <a:srgbClr val="000000"/>
                </a:solidFill>
                <a:latin typeface="OpenSans"/>
              </a:rPr>
              <a:t>: Truyền cho nhau và ca ngợi.</a:t>
            </a: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a:solidFill>
                  <a:schemeClr val="dk1"/>
                </a:solidFill>
                <a:latin typeface="Arial" pitchFamily="34" charset="0"/>
                <a:cs typeface="Arial" pitchFamily="34" charset="0"/>
              </a:rPr>
              <a:t>.</a:t>
            </a: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a:t>
            </a: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a:solidFill>
                  <a:srgbClr val="002060"/>
                </a:solidFill>
                <a:latin typeface="OpenSans"/>
              </a:rPr>
              <a:t>       </a:t>
            </a:r>
            <a:r>
              <a:rPr lang="vi-VN" sz="2400">
                <a:solidFill>
                  <a:srgbClr val="002060"/>
                </a:solidFill>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TƯỜNG</a:t>
            </a: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a:solidFill>
                  <a:srgbClr val="002060"/>
                </a:solidFill>
              </a:rPr>
              <a:t>Hốt:</a:t>
            </a:r>
            <a:r>
              <a:rPr lang="en-US" sz="2800">
                <a:solidFill>
                  <a:srgbClr val="002060"/>
                </a:solidFill>
              </a:rPr>
              <a:t> thẻ bằng ngà hoặc bằng xương, quan lại ngày xưa cầm trước ngực khi chầu vua</a:t>
            </a: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1184</Words>
  <Application>Microsoft Office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OpenSans</vt:lpstr>
      <vt:lpstr>#9Slide03 BoosterNextFYBlack</vt:lpstr>
      <vt:lpstr>#9Slide05 Lobster</vt:lpstr>
      <vt:lpstr>#9Slide03 Arima Madurai Black</vt:lpstr>
      <vt:lpstr>Calibri</vt:lpstr>
      <vt:lpstr>Tahoma</vt:lpstr>
      <vt:lpstr>Lato</vt:lpstr>
      <vt:lpstr>字体管家棉花糖</vt:lpstr>
      <vt:lpstr>Calibri Light</vt:lpstr>
      <vt:lpstr>Arial</vt:lpstr>
      <vt:lpstr>#9Slide05 VL Fadilla</vt:lpstr>
      <vt:lpstr>#9Slide05 SVNCattleya Script</vt:lpstr>
      <vt:lpstr>Times New Roman</vt:lpstr>
      <vt:lpstr>#9Slide05 SVNBlenda Script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21AK22</cp:lastModifiedBy>
  <cp:revision>560</cp:revision>
  <dcterms:created xsi:type="dcterms:W3CDTF">2015-05-05T08:02:00Z</dcterms:created>
  <dcterms:modified xsi:type="dcterms:W3CDTF">2023-03-12T13:38:14Z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