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234" y="426722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186" y="2868902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730" y="4310214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109" y="3725929"/>
            <a:ext cx="3067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38" y="623729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2/ Một chiếc đu quay quay mỗi vòng hết 1 phút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1095</Words>
  <Application>Microsoft Office PowerPoint</Application>
  <PresentationFormat>Widescreen</PresentationFormat>
  <Paragraphs>232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inpin heiti</vt:lpstr>
      <vt:lpstr>Patrick Hand</vt:lpstr>
      <vt:lpstr>Roboto</vt:lpstr>
      <vt:lpstr>Tahoma</vt:lpstr>
      <vt:lpstr>Times New Roman</vt:lpstr>
      <vt:lpstr>VNI-Times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21AK22</cp:lastModifiedBy>
  <cp:revision>187</cp:revision>
  <dcterms:created xsi:type="dcterms:W3CDTF">2017-08-18T03:02:00Z</dcterms:created>
  <dcterms:modified xsi:type="dcterms:W3CDTF">2022-03-14T02:51:40Z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