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6" r:id="rId2"/>
    <p:sldId id="308" r:id="rId3"/>
    <p:sldId id="321" r:id="rId4"/>
    <p:sldId id="258" r:id="rId5"/>
    <p:sldId id="265" r:id="rId6"/>
    <p:sldId id="309" r:id="rId7"/>
    <p:sldId id="314" r:id="rId8"/>
    <p:sldId id="315" r:id="rId9"/>
    <p:sldId id="322" r:id="rId10"/>
    <p:sldId id="323" r:id="rId11"/>
    <p:sldId id="30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6B87D9-A2A7-459A-B49F-DC727F614CD4}"/>
              </a:ext>
            </a:extLst>
          </p:cNvPr>
          <p:cNvSpPr txBox="1"/>
          <p:nvPr/>
        </p:nvSpPr>
        <p:spPr>
          <a:xfrm>
            <a:off x="1447800" y="1608435"/>
            <a:ext cx="82931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......... 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D9C9E-3BD5-4166-A2E8-7A24442D1543}"/>
              </a:ext>
            </a:extLst>
          </p:cNvPr>
          <p:cNvSpPr txBox="1"/>
          <p:nvPr/>
        </p:nvSpPr>
        <p:spPr>
          <a:xfrm>
            <a:off x="1447800" y="889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&gt;; &lt;;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434D-510E-4E00-B382-0A2371FF4E05}"/>
              </a:ext>
            </a:extLst>
          </p:cNvPr>
          <p:cNvSpPr txBox="1"/>
          <p:nvPr/>
        </p:nvSpPr>
        <p:spPr>
          <a:xfrm>
            <a:off x="2882898" y="172720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A88D0-1D36-4828-A4B0-F80D969A8423}"/>
              </a:ext>
            </a:extLst>
          </p:cNvPr>
          <p:cNvSpPr txBox="1"/>
          <p:nvPr/>
        </p:nvSpPr>
        <p:spPr>
          <a:xfrm>
            <a:off x="4381500" y="296928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52E6D-E43B-4F5D-BC6E-BFC9030A8886}"/>
              </a:ext>
            </a:extLst>
          </p:cNvPr>
          <p:cNvSpPr txBox="1"/>
          <p:nvPr/>
        </p:nvSpPr>
        <p:spPr>
          <a:xfrm>
            <a:off x="5943602" y="2323759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5               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6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182" y="2905889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62" y="265100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646" y="355972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giờ175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70" y="4049866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28" y="310325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6340" y="359875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AC0CDD85-82F9-464C-B0F0-F9B38725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36" y="2658758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1356EFA0-0573-4DC3-883C-31D2214B2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199" y="2646058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549100A-F889-4D78-9A2F-3A733D8D5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4199" y="3103258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51D1A04A-D00A-44D2-AE64-3016E14C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924" y="26603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AB3783BE-D593-4EB8-AB19-F866D29B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99" y="3090558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3EAA9311-7E80-4693-AEA2-274909E57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199" y="3636658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E918A1E-C04B-4282-BDC3-9F83FDC8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99" y="357474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6E80CCFF-DFA8-4DB2-9104-209180D5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649" y="43367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1FD4D619-0285-4634-B656-92206B78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810EAE35-4435-44DE-8278-4BA5093F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662" y="3077858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44410DD3-6E1A-4547-A246-7E9797CB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4724E402-2F52-43F0-8303-B7954BA6B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999" y="3103258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5E04D0D3-89CE-4F52-9F36-6E12C3F9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33" y="3103258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44BF5339-EC38-48C4-88AA-C7314CB4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99" y="3115958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BA7D1C1B-DD9A-430C-A268-26783A42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75" y="3966858"/>
            <a:ext cx="59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4287032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32" grpId="0"/>
      <p:bldP spid="14" grpId="0"/>
      <p:bldP spid="17" grpId="0"/>
      <p:bldP spid="19" grpId="0"/>
      <p:bldP spid="26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03FB55-EA8C-4610-87C8-748615373918}"/>
              </a:ext>
            </a:extLst>
          </p:cNvPr>
          <p:cNvSpPr txBox="1"/>
          <p:nvPr/>
        </p:nvSpPr>
        <p:spPr>
          <a:xfrm>
            <a:off x="2641599" y="0"/>
            <a:ext cx="92862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3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                        b) 36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7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2;                      d)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7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C8407B3-5060-44C4-A6E1-41C8B599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01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90343D7-CC0E-4108-9BD4-3DC21C144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762" y="2558866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8D13526C-7BF2-49DB-9B90-028C134A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9" y="2554315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0EECB71-0F6A-4E80-9A2D-DEA207AA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4" y="203737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F00B3079-0AB4-457E-A689-521539EC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331" y="1542866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7EDB4E87-530F-41C3-B8D8-FF18B35F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216" y="244408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1206A6-0077-4388-8C96-52B7789C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313" y="201829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8F0F9675-2CDB-49B7-81C9-9AC647B2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409" y="2490611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E51682DA-B94A-4825-9F18-630203B7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69" y="3885900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F5D23853-CF8E-4722-B83B-5645A9A60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3873200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FCE7E054-0F2B-44B7-BE93-70E46556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4178000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D59D478D-27F5-4CEC-991F-C4B825C0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9" y="4330399"/>
            <a:ext cx="2146504" cy="2049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04F13E29-AA52-4866-8A7F-01872F1E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137" y="3873200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BC1B6F75-74C0-4BED-A268-054C7726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40" y="4279600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543B6995-143A-4337-A5EB-EC884668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51" y="4192288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5F4D2C4F-1CB0-4CB1-9568-7A8EC0F8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75" y="4577162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4">
            <a:extLst>
              <a:ext uri="{FF2B5EF4-FFF2-40B4-BE49-F238E27FC236}">
                <a16:creationId xmlns:a16="http://schemas.microsoft.com/office/drawing/2014/main" id="{E2B9ED32-84EB-4CB0-9A1C-D4FFD4E4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590" y="424387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72C97143-D0F8-4E8D-996B-9697BF5C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323" y="4301011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7" name="Text Box 24">
            <a:extLst>
              <a:ext uri="{FF2B5EF4-FFF2-40B4-BE49-F238E27FC236}">
                <a16:creationId xmlns:a16="http://schemas.microsoft.com/office/drawing/2014/main" id="{117585C2-7297-4B64-A7E4-9EA9E8F4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141" y="4261738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25">
            <a:extLst>
              <a:ext uri="{FF2B5EF4-FFF2-40B4-BE49-F238E27FC236}">
                <a16:creationId xmlns:a16="http://schemas.microsoft.com/office/drawing/2014/main" id="{2D699BCE-827E-4815-914C-1408C2C5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924" y="4241500"/>
            <a:ext cx="150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8">
            <a:extLst>
              <a:ext uri="{FF2B5EF4-FFF2-40B4-BE49-F238E27FC236}">
                <a16:creationId xmlns:a16="http://schemas.microsoft.com/office/drawing/2014/main" id="{5755019F-C4FB-4888-B75A-8C5608B5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726" y="3778423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Line 19">
            <a:extLst>
              <a:ext uri="{FF2B5EF4-FFF2-40B4-BE49-F238E27FC236}">
                <a16:creationId xmlns:a16="http://schemas.microsoft.com/office/drawing/2014/main" id="{65B91860-123C-4591-97C7-5E8B007D7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3764135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1" name="Line 21">
            <a:extLst>
              <a:ext uri="{FF2B5EF4-FFF2-40B4-BE49-F238E27FC236}">
                <a16:creationId xmlns:a16="http://schemas.microsoft.com/office/drawing/2014/main" id="{C8E48F0B-AFB7-406F-AE58-9F5F5EEB3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4068935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2" name="Line 22">
            <a:extLst>
              <a:ext uri="{FF2B5EF4-FFF2-40B4-BE49-F238E27FC236}">
                <a16:creationId xmlns:a16="http://schemas.microsoft.com/office/drawing/2014/main" id="{AED052A6-9F39-47CB-9F12-C3970C0D6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1247" y="4204815"/>
            <a:ext cx="1999604" cy="1652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3" name="Text Box 23">
            <a:extLst>
              <a:ext uri="{FF2B5EF4-FFF2-40B4-BE49-F238E27FC236}">
                <a16:creationId xmlns:a16="http://schemas.microsoft.com/office/drawing/2014/main" id="{E54842F7-B81F-412C-A046-DE6065E1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926" y="3764135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4" name="Text Box 24">
            <a:extLst>
              <a:ext uri="{FF2B5EF4-FFF2-40B4-BE49-F238E27FC236}">
                <a16:creationId xmlns:a16="http://schemas.microsoft.com/office/drawing/2014/main" id="{0DFCF65E-A362-4158-A23F-BACD7D5F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89" y="4170535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5">
            <a:extLst>
              <a:ext uri="{FF2B5EF4-FFF2-40B4-BE49-F238E27FC236}">
                <a16:creationId xmlns:a16="http://schemas.microsoft.com/office/drawing/2014/main" id="{9CB237C9-5051-43BD-AC6D-0FDF62D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40" y="4083223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26">
            <a:extLst>
              <a:ext uri="{FF2B5EF4-FFF2-40B4-BE49-F238E27FC236}">
                <a16:creationId xmlns:a16="http://schemas.microsoft.com/office/drawing/2014/main" id="{F53726D7-2EA2-4214-B1C0-05850644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264" y="4468097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4734A1E1-A3B5-4AA9-A40C-7B364B8A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390" y="414513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F263C193-891A-4E86-9847-C8B9F2E1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6110" y="4170535"/>
            <a:ext cx="4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A12F765B-D74A-4215-BB6E-F6ECA551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614" y="4107035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id="{CD7923C9-0109-416A-BFCA-8ED48A24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083" y="4134810"/>
            <a:ext cx="1737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  <p:bldP spid="29" grpId="0"/>
      <p:bldP spid="31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202482D-B8D1-4243-B694-FB04DD0846F5}"/>
              </a:ext>
            </a:extLst>
          </p:cNvPr>
          <p:cNvSpPr txBox="1"/>
          <p:nvPr/>
        </p:nvSpPr>
        <p:spPr>
          <a:xfrm>
            <a:off x="2743200" y="27225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 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EC47FB-050F-43EB-BFFB-7310EBEE0961}"/>
              </a:ext>
            </a:extLst>
          </p:cNvPr>
          <p:cNvSpPr txBox="1"/>
          <p:nvPr/>
        </p:nvSpPr>
        <p:spPr>
          <a:xfrm>
            <a:off x="81280" y="231067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 (65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A93C19-6395-4C19-AD34-AD2924DBCAB0}"/>
              </a:ext>
            </a:extLst>
          </p:cNvPr>
          <p:cNvSpPr txBox="1"/>
          <p:nvPr/>
        </p:nvSpPr>
        <p:spPr>
          <a:xfrm>
            <a:off x="6014720" y="2310676"/>
            <a:ext cx="6360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8973E5-A370-49BD-87AA-EEA4D36759A9}"/>
              </a:ext>
            </a:extLst>
          </p:cNvPr>
          <p:cNvSpPr txBox="1"/>
          <p:nvPr/>
        </p:nvSpPr>
        <p:spPr>
          <a:xfrm>
            <a:off x="289560" y="4511655"/>
            <a:ext cx="5247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C46F18-5AB8-424D-9668-2BE3E4B23B56}"/>
              </a:ext>
            </a:extLst>
          </p:cNvPr>
          <p:cNvSpPr txBox="1"/>
          <p:nvPr/>
        </p:nvSpPr>
        <p:spPr>
          <a:xfrm>
            <a:off x="6096000" y="4491335"/>
            <a:ext cx="6329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4103A-AD76-42C6-ACF6-F49FB2821709}"/>
              </a:ext>
            </a:extLst>
          </p:cNvPr>
          <p:cNvSpPr txBox="1"/>
          <p:nvPr/>
        </p:nvSpPr>
        <p:spPr>
          <a:xfrm>
            <a:off x="1435100" y="2489201"/>
            <a:ext cx="751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7 =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8 =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92E13-4C13-4C44-AE5B-C662C4420BB4}"/>
              </a:ext>
            </a:extLst>
          </p:cNvPr>
          <p:cNvSpPr txBox="1"/>
          <p:nvPr/>
        </p:nvSpPr>
        <p:spPr>
          <a:xfrm>
            <a:off x="3048000" y="2403039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+ 8 = 15 (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x15 =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1039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419</Words>
  <Application>Microsoft Office PowerPoint</Application>
  <PresentationFormat>Widescreen</PresentationFormat>
  <Paragraphs>75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TOÁN 5 LUYỆN TẬP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21AK22</cp:lastModifiedBy>
  <cp:revision>185</cp:revision>
  <dcterms:created xsi:type="dcterms:W3CDTF">2017-08-18T03:02:00Z</dcterms:created>
  <dcterms:modified xsi:type="dcterms:W3CDTF">2022-03-15T03:57:43Z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