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909" y="24784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862</Words>
  <Application>Microsoft Office PowerPoint</Application>
  <PresentationFormat>Widescreen</PresentationFormat>
  <Paragraphs>171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2_Default Design</vt:lpstr>
      <vt:lpstr>1_Office Theme</vt:lpstr>
      <vt:lpstr>TOÁN 5 CHIA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21AK22</cp:lastModifiedBy>
  <cp:revision>185</cp:revision>
  <dcterms:created xsi:type="dcterms:W3CDTF">2017-08-18T03:02:00Z</dcterms:created>
  <dcterms:modified xsi:type="dcterms:W3CDTF">2022-03-14T03:14:10Z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