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4"/>
  </p:notesMasterIdLst>
  <p:sldIdLst>
    <p:sldId id="256" r:id="rId3"/>
    <p:sldId id="257" r:id="rId4"/>
    <p:sldId id="270" r:id="rId5"/>
    <p:sldId id="285" r:id="rId6"/>
    <p:sldId id="282" r:id="rId7"/>
    <p:sldId id="258" r:id="rId8"/>
    <p:sldId id="271" r:id="rId9"/>
    <p:sldId id="275" r:id="rId10"/>
    <p:sldId id="287" r:id="rId11"/>
    <p:sldId id="277" r:id="rId12"/>
    <p:sldId id="286" r:id="rId13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BAB"/>
    <a:srgbClr val="FEF76E"/>
    <a:srgbClr val="F3F06C"/>
    <a:srgbClr val="EEF963"/>
    <a:srgbClr val="DEF16B"/>
    <a:srgbClr val="E7F595"/>
    <a:srgbClr val="E3D8F8"/>
    <a:srgbClr val="ECEC9E"/>
    <a:srgbClr val="A6D86E"/>
    <a:srgbClr val="FFDC6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5374" autoAdjust="0"/>
  </p:normalViewPr>
  <p:slideViewPr>
    <p:cSldViewPr>
      <p:cViewPr varScale="1">
        <p:scale>
          <a:sx n="144" d="100"/>
          <a:sy n="144" d="100"/>
        </p:scale>
        <p:origin x="654" y="11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530B46-ED89-4F59-9F3D-AE0297600B29}" type="datetimeFigureOut">
              <a:rPr lang="en-US" smtClean="0"/>
              <a:t>3/15/2023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9462B-6CA1-48CF-A14A-7A4DFCCD98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99855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49462B-6CA1-48CF-A14A-7A4DFCCD989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2083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GV đọc</a:t>
            </a:r>
            <a:r>
              <a:rPr lang="en-US" baseline="0" smtClean="0"/>
              <a:t> sách GV để nắm quy trình, k đc chủ quan ở phần này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49462B-6CA1-48CF-A14A-7A4DFCCD989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70841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GV đọc</a:t>
            </a:r>
            <a:r>
              <a:rPr lang="en-US" baseline="0" smtClean="0"/>
              <a:t> sách GV để nắm quy trình, k đc chủ quan ở phần này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49462B-6CA1-48CF-A14A-7A4DFCCD989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70841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49462B-6CA1-48CF-A14A-7A4DFCCD989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9814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Gv</a:t>
            </a:r>
            <a:r>
              <a:rPr lang="en-US" baseline="0" smtClean="0"/>
              <a:t> cho HS chọn bánh </a:t>
            </a:r>
            <a:r>
              <a:rPr lang="en-US" sz="1200" b="1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donuts </a:t>
            </a:r>
            <a:r>
              <a:rPr lang="en-US" sz="1200" b="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tùy</a:t>
            </a:r>
            <a:r>
              <a:rPr lang="en-US" sz="1200" b="0" kern="1200" baseline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ý thích</a:t>
            </a:r>
            <a:endParaRPr lang="en-US" b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49462B-6CA1-48CF-A14A-7A4DFCCD989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70841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GV nên</a:t>
            </a:r>
            <a:r>
              <a:rPr lang="en-US" baseline="0" smtClean="0"/>
              <a:t> cho hs làm bảng lớp hoặc bảng con, sau đó đổi chiếu kết quả trên màn hìn</a:t>
            </a:r>
            <a:r>
              <a:rPr lang="vi-VN" baseline="0" smtClean="0"/>
              <a:t>h.Bai nay k phu hop khi hd tren man hinh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49462B-6CA1-48CF-A14A-7A4DFCCD989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51963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49462B-6CA1-48CF-A14A-7A4DFCCD989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51963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49462B-6CA1-48CF-A14A-7A4DFCCD989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51963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8.png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3/15/2023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48121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3/15/2023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53166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3/15/2023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3803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46E1C3B-89B7-4C15-BF11-7AF1F838B3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13" y="0"/>
            <a:ext cx="912777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585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Vertical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D364F66-B330-45D9-9FF3-FECDD316C39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113" y="0"/>
            <a:ext cx="912777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326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A7DAA0B-7DB3-43F4-A7E7-8E92AB06730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13" y="0"/>
            <a:ext cx="9127774" cy="51435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328239F-9A2E-4432-ABD8-8BBC2D7CDA6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86302" y="1209450"/>
            <a:ext cx="8015411" cy="2359357"/>
          </a:xfrm>
          <a:prstGeom prst="rect">
            <a:avLst/>
          </a:prstGeom>
        </p:spPr>
      </p:pic>
      <p:grpSp>
        <p:nvGrpSpPr>
          <p:cNvPr id="4" name="1">
            <a:extLst>
              <a:ext uri="{FF2B5EF4-FFF2-40B4-BE49-F238E27FC236}">
                <a16:creationId xmlns:a16="http://schemas.microsoft.com/office/drawing/2014/main" id="{32EED100-FCC6-4FF3-B782-F0723724E4CB}"/>
              </a:ext>
            </a:extLst>
          </p:cNvPr>
          <p:cNvGrpSpPr/>
          <p:nvPr userDrawn="1"/>
        </p:nvGrpSpPr>
        <p:grpSpPr>
          <a:xfrm>
            <a:off x="422751" y="620319"/>
            <a:ext cx="3997218" cy="3902863"/>
            <a:chOff x="-1024350" y="370345"/>
            <a:chExt cx="6644500" cy="6487655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F42DC279-21C3-4C8D-B540-BA1C90C60C29}"/>
                </a:ext>
              </a:extLst>
            </p:cNvPr>
            <p:cNvSpPr/>
            <p:nvPr/>
          </p:nvSpPr>
          <p:spPr>
            <a:xfrm>
              <a:off x="-608980" y="370345"/>
              <a:ext cx="5873432" cy="5873432"/>
            </a:xfrm>
            <a:prstGeom prst="ellipse">
              <a:avLst/>
            </a:prstGeom>
            <a:solidFill>
              <a:srgbClr val="00C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+mn-lt"/>
              </a:endParaRP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72D4366E-9B56-49D6-8C4D-2FB1781AA199}"/>
                </a:ext>
              </a:extLst>
            </p:cNvPr>
            <p:cNvSpPr/>
            <p:nvPr/>
          </p:nvSpPr>
          <p:spPr>
            <a:xfrm>
              <a:off x="-1024350" y="984568"/>
              <a:ext cx="5873432" cy="5873432"/>
            </a:xfrm>
            <a:prstGeom prst="ellipse">
              <a:avLst/>
            </a:prstGeom>
            <a:noFill/>
            <a:ln>
              <a:solidFill>
                <a:srgbClr val="FEBF0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+mn-lt"/>
              </a:endParaRPr>
            </a:p>
          </p:txBody>
        </p:sp>
        <p:sp>
          <p:nvSpPr>
            <p:cNvPr id="8" name="Oval 5">
              <a:extLst>
                <a:ext uri="{FF2B5EF4-FFF2-40B4-BE49-F238E27FC236}">
                  <a16:creationId xmlns:a16="http://schemas.microsoft.com/office/drawing/2014/main" id="{C0A319D8-B0E1-4168-AA46-E5855F2729AE}"/>
                </a:ext>
              </a:extLst>
            </p:cNvPr>
            <p:cNvSpPr/>
            <p:nvPr/>
          </p:nvSpPr>
          <p:spPr>
            <a:xfrm>
              <a:off x="-253282" y="711399"/>
              <a:ext cx="5162036" cy="5162034"/>
            </a:xfrm>
            <a:prstGeom prst="ellipse">
              <a:avLst/>
            </a:prstGeom>
            <a:solidFill>
              <a:srgbClr val="9BE7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+mn-lt"/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659231DD-1322-4C93-B8E0-30AEF5250C36}"/>
                </a:ext>
              </a:extLst>
            </p:cNvPr>
            <p:cNvSpPr/>
            <p:nvPr/>
          </p:nvSpPr>
          <p:spPr>
            <a:xfrm>
              <a:off x="3564590" y="3689816"/>
              <a:ext cx="2055560" cy="2055559"/>
            </a:xfrm>
            <a:prstGeom prst="ellipse">
              <a:avLst/>
            </a:prstGeom>
            <a:solidFill>
              <a:srgbClr val="FEBF07">
                <a:alpha val="4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+mn-lt"/>
              </a:endParaRPr>
            </a:p>
          </p:txBody>
        </p:sp>
      </p:grpSp>
      <p:pic>
        <p:nvPicPr>
          <p:cNvPr id="10" name="Picture 9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131D23D2-C33F-4192-B67D-C5CC590D6E9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91" r="16130" b="16160"/>
          <a:stretch/>
        </p:blipFill>
        <p:spPr>
          <a:xfrm>
            <a:off x="1370419" y="1341289"/>
            <a:ext cx="2177759" cy="1914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5195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1BF0339-F33C-49D4-828C-34D29CC68D7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13" y="0"/>
            <a:ext cx="9127774" cy="5143500"/>
          </a:xfrm>
          <a:prstGeom prst="rect">
            <a:avLst/>
          </a:prstGeom>
        </p:spPr>
      </p:pic>
      <p:sp>
        <p:nvSpPr>
          <p:cNvPr id="7" name="9">
            <a:extLst>
              <a:ext uri="{FF2B5EF4-FFF2-40B4-BE49-F238E27FC236}">
                <a16:creationId xmlns:a16="http://schemas.microsoft.com/office/drawing/2014/main" id="{BAA50BD4-55AC-4F33-890A-729EE2AD2467}"/>
              </a:ext>
            </a:extLst>
          </p:cNvPr>
          <p:cNvSpPr/>
          <p:nvPr userDrawn="1"/>
        </p:nvSpPr>
        <p:spPr>
          <a:xfrm>
            <a:off x="371475" y="586718"/>
            <a:ext cx="8401050" cy="170396"/>
          </a:xfrm>
          <a:prstGeom prst="trapezoid">
            <a:avLst>
              <a:gd name="adj" fmla="val 47920"/>
            </a:avLst>
          </a:prstGeom>
          <a:solidFill>
            <a:srgbClr val="B8CCD5"/>
          </a:solidFill>
          <a:ln>
            <a:noFill/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srgbClr val="9491F5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F75B021-21CA-43A5-992E-B0FE6EC9CD5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71475" y="75364"/>
            <a:ext cx="3065408" cy="798575"/>
          </a:xfrm>
          <a:prstGeom prst="rect">
            <a:avLst/>
          </a:prstGeom>
        </p:spPr>
      </p:pic>
      <p:pic>
        <p:nvPicPr>
          <p:cNvPr id="9" name="Picture 8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630F5037-A932-4E1F-AB48-DF361F8F13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91" r="16130" b="16160"/>
          <a:stretch/>
        </p:blipFill>
        <p:spPr>
          <a:xfrm>
            <a:off x="8003512" y="179443"/>
            <a:ext cx="656969" cy="577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0363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647A8FF8-2265-4541-9D9F-3532D202FDA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13" y="0"/>
            <a:ext cx="9127774" cy="5143500"/>
          </a:xfrm>
          <a:prstGeom prst="rect">
            <a:avLst/>
          </a:prstGeom>
        </p:spPr>
      </p:pic>
      <p:pic>
        <p:nvPicPr>
          <p:cNvPr id="10" name="7">
            <a:extLst>
              <a:ext uri="{FF2B5EF4-FFF2-40B4-BE49-F238E27FC236}">
                <a16:creationId xmlns:a16="http://schemas.microsoft.com/office/drawing/2014/main" id="{358239B8-CE8F-4A4C-8C44-35AFAB606D9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973917" y="-851459"/>
            <a:ext cx="3669731" cy="6356601"/>
          </a:xfrm>
          <a:prstGeom prst="rect">
            <a:avLst/>
          </a:prstGeom>
        </p:spPr>
      </p:pic>
      <p:pic>
        <p:nvPicPr>
          <p:cNvPr id="13" name="16">
            <a:extLst>
              <a:ext uri="{FF2B5EF4-FFF2-40B4-BE49-F238E27FC236}">
                <a16:creationId xmlns:a16="http://schemas.microsoft.com/office/drawing/2014/main" id="{B5E3A6F7-1407-4660-90BD-15DDD79EE4A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84" t="51206" r="68211" b="25883"/>
          <a:stretch>
            <a:fillRect/>
          </a:stretch>
        </p:blipFill>
        <p:spPr>
          <a:xfrm>
            <a:off x="5632049" y="3540412"/>
            <a:ext cx="720149" cy="1141015"/>
          </a:xfrm>
          <a:prstGeom prst="rect">
            <a:avLst/>
          </a:prstGeom>
        </p:spPr>
      </p:pic>
      <p:grpSp>
        <p:nvGrpSpPr>
          <p:cNvPr id="20" name="14">
            <a:extLst>
              <a:ext uri="{FF2B5EF4-FFF2-40B4-BE49-F238E27FC236}">
                <a16:creationId xmlns:a16="http://schemas.microsoft.com/office/drawing/2014/main" id="{3FB0C1CF-7722-4EE9-88D5-0554AB2234A4}"/>
              </a:ext>
            </a:extLst>
          </p:cNvPr>
          <p:cNvGrpSpPr/>
          <p:nvPr userDrawn="1"/>
        </p:nvGrpSpPr>
        <p:grpSpPr>
          <a:xfrm>
            <a:off x="6139927" y="2775474"/>
            <a:ext cx="3007658" cy="2425673"/>
            <a:chOff x="7335072" y="2956015"/>
            <a:chExt cx="5111893" cy="3993291"/>
          </a:xfrm>
        </p:grpSpPr>
        <p:pic>
          <p:nvPicPr>
            <p:cNvPr id="21" name="11">
              <a:extLst>
                <a:ext uri="{FF2B5EF4-FFF2-40B4-BE49-F238E27FC236}">
                  <a16:creationId xmlns:a16="http://schemas.microsoft.com/office/drawing/2014/main" id="{CA046368-1D54-499C-A767-3B5E5CA6501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35072" y="2956015"/>
              <a:ext cx="5111893" cy="3993291"/>
            </a:xfrm>
            <a:prstGeom prst="rect">
              <a:avLst/>
            </a:prstGeom>
          </p:spPr>
        </p:pic>
        <p:pic>
          <p:nvPicPr>
            <p:cNvPr id="22" name="12">
              <a:extLst>
                <a:ext uri="{FF2B5EF4-FFF2-40B4-BE49-F238E27FC236}">
                  <a16:creationId xmlns:a16="http://schemas.microsoft.com/office/drawing/2014/main" id="{6F00A50D-3E0B-49A4-B1F3-5367ED81055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984" t="6700" r="53507" b="61752"/>
            <a:stretch>
              <a:fillRect/>
            </a:stretch>
          </p:blipFill>
          <p:spPr>
            <a:xfrm>
              <a:off x="10210210" y="3405440"/>
              <a:ext cx="900242" cy="1338413"/>
            </a:xfrm>
            <a:prstGeom prst="rect">
              <a:avLst/>
            </a:prstGeom>
          </p:spPr>
        </p:pic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82550BAD-09AF-4A98-9F1A-CC1974D7128D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2726630" y="1040364"/>
            <a:ext cx="4119729" cy="2651990"/>
          </a:xfrm>
          <a:prstGeom prst="rect">
            <a:avLst/>
          </a:prstGeom>
        </p:spPr>
      </p:pic>
      <p:grpSp>
        <p:nvGrpSpPr>
          <p:cNvPr id="11" name="1">
            <a:extLst>
              <a:ext uri="{FF2B5EF4-FFF2-40B4-BE49-F238E27FC236}">
                <a16:creationId xmlns:a16="http://schemas.microsoft.com/office/drawing/2014/main" id="{6A619278-F56B-4404-AFB3-33902E058097}"/>
              </a:ext>
            </a:extLst>
          </p:cNvPr>
          <p:cNvGrpSpPr/>
          <p:nvPr userDrawn="1"/>
        </p:nvGrpSpPr>
        <p:grpSpPr>
          <a:xfrm>
            <a:off x="51317" y="2333383"/>
            <a:ext cx="2484315" cy="2425673"/>
            <a:chOff x="-1024350" y="370345"/>
            <a:chExt cx="6644500" cy="6487655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3D584962-958E-4711-81C6-6C940F1AE0C7}"/>
                </a:ext>
              </a:extLst>
            </p:cNvPr>
            <p:cNvSpPr/>
            <p:nvPr/>
          </p:nvSpPr>
          <p:spPr>
            <a:xfrm>
              <a:off x="-608980" y="370345"/>
              <a:ext cx="5873432" cy="5873432"/>
            </a:xfrm>
            <a:prstGeom prst="ellipse">
              <a:avLst/>
            </a:prstGeom>
            <a:solidFill>
              <a:srgbClr val="00C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+mn-lt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C9AF3C2-604C-4863-9F3A-8EB24E4BD866}"/>
                </a:ext>
              </a:extLst>
            </p:cNvPr>
            <p:cNvSpPr/>
            <p:nvPr/>
          </p:nvSpPr>
          <p:spPr>
            <a:xfrm>
              <a:off x="-1024350" y="984568"/>
              <a:ext cx="5873432" cy="5873432"/>
            </a:xfrm>
            <a:prstGeom prst="ellipse">
              <a:avLst/>
            </a:prstGeom>
            <a:noFill/>
            <a:ln>
              <a:solidFill>
                <a:srgbClr val="FEBF0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+mn-lt"/>
              </a:endParaRPr>
            </a:p>
          </p:txBody>
        </p:sp>
        <p:sp>
          <p:nvSpPr>
            <p:cNvPr id="16" name="Oval 5">
              <a:extLst>
                <a:ext uri="{FF2B5EF4-FFF2-40B4-BE49-F238E27FC236}">
                  <a16:creationId xmlns:a16="http://schemas.microsoft.com/office/drawing/2014/main" id="{E8C502C4-FF05-4039-8A96-2F03DC1A327B}"/>
                </a:ext>
              </a:extLst>
            </p:cNvPr>
            <p:cNvSpPr/>
            <p:nvPr/>
          </p:nvSpPr>
          <p:spPr>
            <a:xfrm>
              <a:off x="-253282" y="711399"/>
              <a:ext cx="5162036" cy="5162034"/>
            </a:xfrm>
            <a:prstGeom prst="ellipse">
              <a:avLst/>
            </a:prstGeom>
            <a:solidFill>
              <a:srgbClr val="9BE7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+mn-lt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83639142-197E-475E-9192-6020E3F70CC2}"/>
                </a:ext>
              </a:extLst>
            </p:cNvPr>
            <p:cNvSpPr/>
            <p:nvPr/>
          </p:nvSpPr>
          <p:spPr>
            <a:xfrm>
              <a:off x="3564590" y="3689816"/>
              <a:ext cx="2055560" cy="2055559"/>
            </a:xfrm>
            <a:prstGeom prst="ellipse">
              <a:avLst/>
            </a:prstGeom>
            <a:solidFill>
              <a:srgbClr val="FEBF07">
                <a:alpha val="4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+mn-lt"/>
              </a:endParaRPr>
            </a:p>
          </p:txBody>
        </p:sp>
      </p:grpSp>
      <p:pic>
        <p:nvPicPr>
          <p:cNvPr id="18" name="Picture 17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C1398430-C33E-4B7E-A0FB-022B197CA0A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91" r="16130" b="16160"/>
          <a:stretch/>
        </p:blipFill>
        <p:spPr>
          <a:xfrm>
            <a:off x="549026" y="2651134"/>
            <a:ext cx="1527230" cy="1342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588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9B5277-0913-4E22-BF69-DFB670297B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B99F15-4472-4C05-BF88-8C3E45CF1D5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BCC6E53-80F2-416D-9D76-303D99104A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EB1877-9670-4B98-8F45-C06D93D7EB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ED93CF-66C7-4B69-BFAC-C1A86CE7C431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3/15/2023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1B4186-5D89-4C01-809A-028FA445BC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1F414A-2B78-4B9B-88E1-E18B6CC402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606616-E817-4FAC-A19B-73C1F5BE08F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2290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98FE65-4DBC-4BF0-948D-6E32F4FDB6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1C3F01-F8BE-4CFA-8628-776C93875F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31B7A86-6F9C-449C-B693-961B5EA76B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50513A1-129F-4A29-B049-476D997D14B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2F92F04-27C6-4555-A413-7778E92D0A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2FF8D3A-404C-4A81-9457-CD57B3952C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ED93CF-66C7-4B69-BFAC-C1A86CE7C431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3/15/2023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620E779-D9C4-4D84-829C-D91B5B70CB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4D714FD-134C-4405-A774-0B08835321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606616-E817-4FAC-A19B-73C1F5BE08F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2329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81E906-8F02-4AF8-B2C9-21CEC89CF8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AA262DA-AF32-4491-8F90-863EC92884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ED93CF-66C7-4B69-BFAC-C1A86CE7C431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3/15/2023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DFEAB1B-7B10-415C-BEC1-E721736016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73A762-B09F-4642-9261-D5D49FBABE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606616-E817-4FAC-A19B-73C1F5BE08F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3757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3/15/2023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07385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D543B34-B178-45D2-A8EE-CC517E5F88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ED93CF-66C7-4B69-BFAC-C1A86CE7C431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3/15/2023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A34ED64-4CF5-4B71-9D96-954E7AD29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0AE3E5-29BA-4677-8663-6128D264B5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606616-E817-4FAC-A19B-73C1F5BE08F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6305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6C0E48-3D4A-43D6-8DAC-5A24E3B62C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72AAC4-4310-4BB5-B7E1-6E17D1F0E9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B5A36AC-FC4E-4CFF-8E71-E50F1D7EFB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0A23F8-3A81-4F12-B105-3F027FFA53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ED93CF-66C7-4B69-BFAC-C1A86CE7C431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3/15/2023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F1CCBD6-9853-4855-B0A2-8800876132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2C2187-A556-487C-BC53-D84B486C31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606616-E817-4FAC-A19B-73C1F5BE08F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2512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9E30A4-2B3E-475D-A0CD-A03A7941E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2A7F4D8-B6F1-4DED-88D2-E7927CDD2FA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A8918D9-BF94-4771-AF32-BFE15841FF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391AB6-C93B-4BD1-9F50-DC9ADAEBB1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ED93CF-66C7-4B69-BFAC-C1A86CE7C431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3/15/2023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016278-3F81-4B91-82E9-577E669661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921CCD-74D7-456E-8EA1-A1FAD2550D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606616-E817-4FAC-A19B-73C1F5BE08F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0224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50771E-DF4F-44F6-90A8-F6E03EAEDE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AE56AAF-DFD4-4D69-84C2-F479F704722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6E6180-221B-4E81-96AB-05C2C8A8EC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ED93CF-66C7-4B69-BFAC-C1A86CE7C431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3/15/2023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3B0D81-C5FE-4DD0-805A-24671D25E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71A0CA-F93A-420E-8155-6DED759C0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606616-E817-4FAC-A19B-73C1F5BE08F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7025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8379813-CD61-49F4-BFF0-3C63C842C86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B3F1833-3F81-4ED6-8EE2-4ABFBB412A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8A4F62-E4D1-41AC-9794-3D2C827E9E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ED93CF-66C7-4B69-BFAC-C1A86CE7C431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3/15/2023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483C68-C4BA-44B4-ABB2-1293B77CFC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2DFDE9-3A92-4161-9A65-AF91A07B57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606616-E817-4FAC-A19B-73C1F5BE08F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6799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3/15/2023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6819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3/15/2023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39379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3/15/2023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4136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3/15/2023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25863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3/15/2023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28121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3/15/2023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86368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3/15/2023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11051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52EA02-620F-402F-96EF-96676793A7B3}" type="datetimeFigureOut">
              <a:rPr lang="en-US" smtClean="0"/>
              <a:t>3/15/2023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911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9Slide.vn - 2019">
            <a:extLst>
              <a:ext uri="{FF2B5EF4-FFF2-40B4-BE49-F238E27FC236}">
                <a16:creationId xmlns:a16="http://schemas.microsoft.com/office/drawing/2014/main" id="{1EAAB859-4658-482C-A020-5F72710AF9D5}"/>
              </a:ext>
            </a:extLst>
          </p:cNvPr>
          <p:cNvSpPr txBox="1"/>
          <p:nvPr userDrawn="1"/>
        </p:nvSpPr>
        <p:spPr>
          <a:xfrm>
            <a:off x="0" y="-1203499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1B5F133-E5E1-4166-AF99-F112B34B77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602EA4-815E-41F4-BF4B-D1046D0970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E6FFFF-7436-4617-90BC-7376A52BE7A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ED93CF-66C7-4B69-BFAC-C1A86CE7C431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3/15/2023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E4FAAB-1E60-4717-A080-CF2D01BF331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F8FD08-CD4F-4A2B-8439-E8172AAE35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606616-E817-4FAC-A19B-73C1F5BE08F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E41046C-0EA5-431E-B783-D8D8DEBC86D2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-8762265" y="2249397"/>
            <a:ext cx="608129" cy="64470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1818B08-3E26-4350-9848-7C5951A8E15F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4267936" y="10151041"/>
            <a:ext cx="608129" cy="64470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BF47B7B-BCA2-4E31-A253-420F3D349FA2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17298136" y="2249397"/>
            <a:ext cx="608129" cy="64470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74560EF-B19B-44B9-9E2F-7962B55870FC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4267936" y="-5652249"/>
            <a:ext cx="608129" cy="644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978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mc:AlternateContent xmlns:mc="http://schemas.openxmlformats.org/markup-compatibility/2006" xmlns:p14="http://schemas.microsoft.com/office/powerpoint/2010/main">
    <mc:Choice Requires="p14">
      <p:transition spd="slow" p14:dur="1250">
        <p14:prism isContent="1"/>
      </p:transition>
    </mc:Choice>
    <mc:Fallback xmlns="">
      <p:transition spd="slow">
        <p:fad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microsoft.com/office/2007/relationships/hdphoto" Target="../media/hdphoto1.wdp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notesSlide" Target="../notesSlides/notesSlide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6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17.png"/><Relationship Id="rId9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6"/>
          <p:cNvSpPr/>
          <p:nvPr/>
        </p:nvSpPr>
        <p:spPr>
          <a:xfrm>
            <a:off x="-228600" y="164523"/>
            <a:ext cx="9448800" cy="2615503"/>
          </a:xfrm>
          <a:custGeom>
            <a:avLst/>
            <a:gdLst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0 w 9144000"/>
              <a:gd name="connsiteY3" fmla="*/ 2343150 h 2343150"/>
              <a:gd name="connsiteX4" fmla="*/ 0 w 9144000"/>
              <a:gd name="connsiteY4" fmla="*/ 0 h 2343150"/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1340427 w 9144000"/>
              <a:gd name="connsiteY3" fmla="*/ 2192482 h 2343150"/>
              <a:gd name="connsiteX4" fmla="*/ 0 w 9144000"/>
              <a:gd name="connsiteY4" fmla="*/ 2343150 h 2343150"/>
              <a:gd name="connsiteX5" fmla="*/ 0 w 9144000"/>
              <a:gd name="connsiteY5" fmla="*/ 0 h 2343150"/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1340427 w 9144000"/>
              <a:gd name="connsiteY3" fmla="*/ 2192482 h 2343150"/>
              <a:gd name="connsiteX4" fmla="*/ 0 w 9144000"/>
              <a:gd name="connsiteY4" fmla="*/ 2343150 h 2343150"/>
              <a:gd name="connsiteX5" fmla="*/ 0 w 9144000"/>
              <a:gd name="connsiteY5" fmla="*/ 0 h 2343150"/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1340427 w 9144000"/>
              <a:gd name="connsiteY3" fmla="*/ 2192482 h 2343150"/>
              <a:gd name="connsiteX4" fmla="*/ 0 w 9144000"/>
              <a:gd name="connsiteY4" fmla="*/ 2343150 h 2343150"/>
              <a:gd name="connsiteX5" fmla="*/ 0 w 9144000"/>
              <a:gd name="connsiteY5" fmla="*/ 0 h 2343150"/>
              <a:gd name="connsiteX0" fmla="*/ 0 w 9144000"/>
              <a:gd name="connsiteY0" fmla="*/ 0 h 2548496"/>
              <a:gd name="connsiteX1" fmla="*/ 9144000 w 9144000"/>
              <a:gd name="connsiteY1" fmla="*/ 0 h 2548496"/>
              <a:gd name="connsiteX2" fmla="*/ 9144000 w 9144000"/>
              <a:gd name="connsiteY2" fmla="*/ 2343150 h 2548496"/>
              <a:gd name="connsiteX3" fmla="*/ 5340927 w 9144000"/>
              <a:gd name="connsiteY3" fmla="*/ 2441864 h 2548496"/>
              <a:gd name="connsiteX4" fmla="*/ 1340427 w 9144000"/>
              <a:gd name="connsiteY4" fmla="*/ 2192482 h 2548496"/>
              <a:gd name="connsiteX5" fmla="*/ 0 w 9144000"/>
              <a:gd name="connsiteY5" fmla="*/ 2343150 h 2548496"/>
              <a:gd name="connsiteX6" fmla="*/ 0 w 9144000"/>
              <a:gd name="connsiteY6" fmla="*/ 0 h 2548496"/>
              <a:gd name="connsiteX0" fmla="*/ 0 w 9144000"/>
              <a:gd name="connsiteY0" fmla="*/ 0 h 2579888"/>
              <a:gd name="connsiteX1" fmla="*/ 9144000 w 9144000"/>
              <a:gd name="connsiteY1" fmla="*/ 0 h 2579888"/>
              <a:gd name="connsiteX2" fmla="*/ 9144000 w 9144000"/>
              <a:gd name="connsiteY2" fmla="*/ 2343150 h 2579888"/>
              <a:gd name="connsiteX3" fmla="*/ 5340927 w 9144000"/>
              <a:gd name="connsiteY3" fmla="*/ 2514600 h 2579888"/>
              <a:gd name="connsiteX4" fmla="*/ 1340427 w 9144000"/>
              <a:gd name="connsiteY4" fmla="*/ 2192482 h 2579888"/>
              <a:gd name="connsiteX5" fmla="*/ 0 w 9144000"/>
              <a:gd name="connsiteY5" fmla="*/ 2343150 h 2579888"/>
              <a:gd name="connsiteX6" fmla="*/ 0 w 9144000"/>
              <a:gd name="connsiteY6" fmla="*/ 0 h 2579888"/>
              <a:gd name="connsiteX0" fmla="*/ 0 w 9144000"/>
              <a:gd name="connsiteY0" fmla="*/ 0 h 2591660"/>
              <a:gd name="connsiteX1" fmla="*/ 9144000 w 9144000"/>
              <a:gd name="connsiteY1" fmla="*/ 0 h 2591660"/>
              <a:gd name="connsiteX2" fmla="*/ 9144000 w 9144000"/>
              <a:gd name="connsiteY2" fmla="*/ 2343150 h 2591660"/>
              <a:gd name="connsiteX3" fmla="*/ 5340927 w 9144000"/>
              <a:gd name="connsiteY3" fmla="*/ 2514600 h 2591660"/>
              <a:gd name="connsiteX4" fmla="*/ 1340427 w 9144000"/>
              <a:gd name="connsiteY4" fmla="*/ 2192482 h 2591660"/>
              <a:gd name="connsiteX5" fmla="*/ 0 w 9144000"/>
              <a:gd name="connsiteY5" fmla="*/ 2343150 h 2591660"/>
              <a:gd name="connsiteX6" fmla="*/ 0 w 9144000"/>
              <a:gd name="connsiteY6" fmla="*/ 0 h 2591660"/>
              <a:gd name="connsiteX0" fmla="*/ 0 w 9144000"/>
              <a:gd name="connsiteY0" fmla="*/ 0 h 2602842"/>
              <a:gd name="connsiteX1" fmla="*/ 9144000 w 9144000"/>
              <a:gd name="connsiteY1" fmla="*/ 0 h 2602842"/>
              <a:gd name="connsiteX2" fmla="*/ 9144000 w 9144000"/>
              <a:gd name="connsiteY2" fmla="*/ 2343150 h 2602842"/>
              <a:gd name="connsiteX3" fmla="*/ 5401261 w 9144000"/>
              <a:gd name="connsiteY3" fmla="*/ 2535382 h 2602842"/>
              <a:gd name="connsiteX4" fmla="*/ 1340427 w 9144000"/>
              <a:gd name="connsiteY4" fmla="*/ 2192482 h 2602842"/>
              <a:gd name="connsiteX5" fmla="*/ 0 w 9144000"/>
              <a:gd name="connsiteY5" fmla="*/ 2343150 h 2602842"/>
              <a:gd name="connsiteX6" fmla="*/ 0 w 9144000"/>
              <a:gd name="connsiteY6" fmla="*/ 0 h 2602842"/>
              <a:gd name="connsiteX0" fmla="*/ 0 w 9144000"/>
              <a:gd name="connsiteY0" fmla="*/ 0 h 2602842"/>
              <a:gd name="connsiteX1" fmla="*/ 9144000 w 9144000"/>
              <a:gd name="connsiteY1" fmla="*/ 0 h 2602842"/>
              <a:gd name="connsiteX2" fmla="*/ 9144000 w 9144000"/>
              <a:gd name="connsiteY2" fmla="*/ 2343150 h 2602842"/>
              <a:gd name="connsiteX3" fmla="*/ 5401261 w 9144000"/>
              <a:gd name="connsiteY3" fmla="*/ 2535382 h 2602842"/>
              <a:gd name="connsiteX4" fmla="*/ 1340427 w 9144000"/>
              <a:gd name="connsiteY4" fmla="*/ 2192482 h 2602842"/>
              <a:gd name="connsiteX5" fmla="*/ 0 w 9144000"/>
              <a:gd name="connsiteY5" fmla="*/ 2343150 h 2602842"/>
              <a:gd name="connsiteX6" fmla="*/ 0 w 9144000"/>
              <a:gd name="connsiteY6" fmla="*/ 0 h 2602842"/>
              <a:gd name="connsiteX0" fmla="*/ 0 w 9144000"/>
              <a:gd name="connsiteY0" fmla="*/ 0 h 2602842"/>
              <a:gd name="connsiteX1" fmla="*/ 9144000 w 9144000"/>
              <a:gd name="connsiteY1" fmla="*/ 0 h 2602842"/>
              <a:gd name="connsiteX2" fmla="*/ 9144000 w 9144000"/>
              <a:gd name="connsiteY2" fmla="*/ 2343150 h 2602842"/>
              <a:gd name="connsiteX3" fmla="*/ 5401261 w 9144000"/>
              <a:gd name="connsiteY3" fmla="*/ 2535382 h 2602842"/>
              <a:gd name="connsiteX4" fmla="*/ 1340427 w 9144000"/>
              <a:gd name="connsiteY4" fmla="*/ 2192482 h 2602842"/>
              <a:gd name="connsiteX5" fmla="*/ 0 w 9144000"/>
              <a:gd name="connsiteY5" fmla="*/ 2343150 h 2602842"/>
              <a:gd name="connsiteX6" fmla="*/ 0 w 9144000"/>
              <a:gd name="connsiteY6" fmla="*/ 0 h 2602842"/>
              <a:gd name="connsiteX0" fmla="*/ 0 w 9144000"/>
              <a:gd name="connsiteY0" fmla="*/ 0 h 2615503"/>
              <a:gd name="connsiteX1" fmla="*/ 9144000 w 9144000"/>
              <a:gd name="connsiteY1" fmla="*/ 0 h 2615503"/>
              <a:gd name="connsiteX2" fmla="*/ 9144000 w 9144000"/>
              <a:gd name="connsiteY2" fmla="*/ 2343150 h 2615503"/>
              <a:gd name="connsiteX3" fmla="*/ 5401261 w 9144000"/>
              <a:gd name="connsiteY3" fmla="*/ 2535382 h 2615503"/>
              <a:gd name="connsiteX4" fmla="*/ 1340427 w 9144000"/>
              <a:gd name="connsiteY4" fmla="*/ 2192482 h 2615503"/>
              <a:gd name="connsiteX5" fmla="*/ 0 w 9144000"/>
              <a:gd name="connsiteY5" fmla="*/ 2343150 h 2615503"/>
              <a:gd name="connsiteX6" fmla="*/ 0 w 9144000"/>
              <a:gd name="connsiteY6" fmla="*/ 0 h 26155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44000" h="2615503">
                <a:moveTo>
                  <a:pt x="0" y="0"/>
                </a:moveTo>
                <a:lnTo>
                  <a:pt x="9144000" y="0"/>
                </a:lnTo>
                <a:lnTo>
                  <a:pt x="9144000" y="2343150"/>
                </a:lnTo>
                <a:cubicBezTo>
                  <a:pt x="8504959" y="2720686"/>
                  <a:pt x="6712247" y="2622839"/>
                  <a:pt x="5401261" y="2535382"/>
                </a:cubicBezTo>
                <a:cubicBezTo>
                  <a:pt x="4090610" y="2468708"/>
                  <a:pt x="2225386" y="2179493"/>
                  <a:pt x="1340427" y="2192482"/>
                </a:cubicBezTo>
                <a:cubicBezTo>
                  <a:pt x="852055" y="2221923"/>
                  <a:pt x="446809" y="2292927"/>
                  <a:pt x="0" y="2343150"/>
                </a:cubicBezTo>
                <a:lnTo>
                  <a:pt x="0" y="0"/>
                </a:lnTo>
                <a:close/>
              </a:path>
            </a:pathLst>
          </a:custGeom>
          <a:solidFill>
            <a:srgbClr val="FFE4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7" name="Rectangle 6"/>
          <p:cNvSpPr/>
          <p:nvPr/>
        </p:nvSpPr>
        <p:spPr>
          <a:xfrm>
            <a:off x="-228600" y="0"/>
            <a:ext cx="9448800" cy="2548496"/>
          </a:xfrm>
          <a:custGeom>
            <a:avLst/>
            <a:gdLst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0 w 9144000"/>
              <a:gd name="connsiteY3" fmla="*/ 2343150 h 2343150"/>
              <a:gd name="connsiteX4" fmla="*/ 0 w 9144000"/>
              <a:gd name="connsiteY4" fmla="*/ 0 h 2343150"/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1340427 w 9144000"/>
              <a:gd name="connsiteY3" fmla="*/ 2192482 h 2343150"/>
              <a:gd name="connsiteX4" fmla="*/ 0 w 9144000"/>
              <a:gd name="connsiteY4" fmla="*/ 2343150 h 2343150"/>
              <a:gd name="connsiteX5" fmla="*/ 0 w 9144000"/>
              <a:gd name="connsiteY5" fmla="*/ 0 h 2343150"/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1340427 w 9144000"/>
              <a:gd name="connsiteY3" fmla="*/ 2192482 h 2343150"/>
              <a:gd name="connsiteX4" fmla="*/ 0 w 9144000"/>
              <a:gd name="connsiteY4" fmla="*/ 2343150 h 2343150"/>
              <a:gd name="connsiteX5" fmla="*/ 0 w 9144000"/>
              <a:gd name="connsiteY5" fmla="*/ 0 h 2343150"/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1340427 w 9144000"/>
              <a:gd name="connsiteY3" fmla="*/ 2192482 h 2343150"/>
              <a:gd name="connsiteX4" fmla="*/ 0 w 9144000"/>
              <a:gd name="connsiteY4" fmla="*/ 2343150 h 2343150"/>
              <a:gd name="connsiteX5" fmla="*/ 0 w 9144000"/>
              <a:gd name="connsiteY5" fmla="*/ 0 h 2343150"/>
              <a:gd name="connsiteX0" fmla="*/ 0 w 9144000"/>
              <a:gd name="connsiteY0" fmla="*/ 0 h 2548496"/>
              <a:gd name="connsiteX1" fmla="*/ 9144000 w 9144000"/>
              <a:gd name="connsiteY1" fmla="*/ 0 h 2548496"/>
              <a:gd name="connsiteX2" fmla="*/ 9144000 w 9144000"/>
              <a:gd name="connsiteY2" fmla="*/ 2343150 h 2548496"/>
              <a:gd name="connsiteX3" fmla="*/ 5340927 w 9144000"/>
              <a:gd name="connsiteY3" fmla="*/ 2441864 h 2548496"/>
              <a:gd name="connsiteX4" fmla="*/ 1340427 w 9144000"/>
              <a:gd name="connsiteY4" fmla="*/ 2192482 h 2548496"/>
              <a:gd name="connsiteX5" fmla="*/ 0 w 9144000"/>
              <a:gd name="connsiteY5" fmla="*/ 2343150 h 2548496"/>
              <a:gd name="connsiteX6" fmla="*/ 0 w 9144000"/>
              <a:gd name="connsiteY6" fmla="*/ 0 h 25484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44000" h="2548496">
                <a:moveTo>
                  <a:pt x="0" y="0"/>
                </a:moveTo>
                <a:lnTo>
                  <a:pt x="9144000" y="0"/>
                </a:lnTo>
                <a:lnTo>
                  <a:pt x="9144000" y="2343150"/>
                </a:lnTo>
                <a:cubicBezTo>
                  <a:pt x="8504959" y="2720686"/>
                  <a:pt x="6641522" y="2466975"/>
                  <a:pt x="5340927" y="2441864"/>
                </a:cubicBezTo>
                <a:cubicBezTo>
                  <a:pt x="4040332" y="2416753"/>
                  <a:pt x="2225386" y="2179493"/>
                  <a:pt x="1340427" y="2192482"/>
                </a:cubicBezTo>
                <a:cubicBezTo>
                  <a:pt x="852055" y="2221923"/>
                  <a:pt x="446809" y="2292927"/>
                  <a:pt x="0" y="2343150"/>
                </a:cubicBezTo>
                <a:lnTo>
                  <a:pt x="0" y="0"/>
                </a:lnTo>
                <a:close/>
              </a:path>
            </a:pathLst>
          </a:custGeom>
          <a:solidFill>
            <a:srgbClr val="FFCF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0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TOÁN</a:t>
            </a:r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1909156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4"/>
          <p:cNvSpPr txBox="1">
            <a:spLocks/>
          </p:cNvSpPr>
          <p:nvPr/>
        </p:nvSpPr>
        <p:spPr>
          <a:xfrm>
            <a:off x="567916" y="-172271"/>
            <a:ext cx="7970114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800" smtClean="0">
                <a:latin typeface="Arial" pitchFamily="34" charset="0"/>
                <a:cs typeface="Arial" pitchFamily="34" charset="0"/>
              </a:rPr>
              <a:t>Tìm chỗ đỗ cho trực thăng</a:t>
            </a:r>
            <a:endParaRPr lang="en-US" sz="280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34516" y="35382"/>
            <a:ext cx="533400" cy="533400"/>
          </a:xfrm>
          <a:prstGeom prst="ellipse">
            <a:avLst/>
          </a:prstGeom>
          <a:solidFill>
            <a:srgbClr val="00A1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.VnArial" pitchFamily="34" charset="0"/>
              </a:rPr>
              <a:t>3</a:t>
            </a:r>
            <a:endParaRPr lang="en-US" sz="3200" b="1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.VnArial" pitchFamily="34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838200" y="3559169"/>
            <a:ext cx="1504973" cy="1688747"/>
            <a:chOff x="838200" y="3559169"/>
            <a:chExt cx="1504973" cy="1688747"/>
          </a:xfrm>
        </p:grpSpPr>
        <p:grpSp>
          <p:nvGrpSpPr>
            <p:cNvPr id="13" name="Group 12"/>
            <p:cNvGrpSpPr/>
            <p:nvPr/>
          </p:nvGrpSpPr>
          <p:grpSpPr>
            <a:xfrm>
              <a:off x="838200" y="3559169"/>
              <a:ext cx="1504973" cy="1504973"/>
              <a:chOff x="838200" y="3486150"/>
              <a:chExt cx="1504973" cy="1504973"/>
            </a:xfrm>
          </p:grpSpPr>
          <p:sp>
            <p:nvSpPr>
              <p:cNvPr id="12" name="Oval 11"/>
              <p:cNvSpPr/>
              <p:nvPr/>
            </p:nvSpPr>
            <p:spPr>
              <a:xfrm>
                <a:off x="838200" y="3486150"/>
                <a:ext cx="1504973" cy="1504973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Title 4"/>
              <p:cNvSpPr txBox="1">
                <a:spLocks/>
              </p:cNvSpPr>
              <p:nvPr/>
            </p:nvSpPr>
            <p:spPr>
              <a:xfrm>
                <a:off x="1171586" y="3810011"/>
                <a:ext cx="838200" cy="857250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Autofit/>
              </a:bodyPr>
              <a:lstStyle>
                <a:lvl1pPr algn="ctr" defTabSz="914400" rtl="0" eaLnBrk="1" latinLnBrk="0" hangingPunct="1"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en-US" sz="6000" smtClean="0">
                    <a:ln w="76200" cmpd="sng">
                      <a:solidFill>
                        <a:srgbClr val="FFFFFF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blurRad="63500" dir="3600000" algn="tl" rotWithShape="0">
                        <a:srgbClr val="000000">
                          <a:alpha val="70000"/>
                        </a:srgbClr>
                      </a:outerShdw>
                    </a:effectLst>
                    <a:latin typeface="Arial" pitchFamily="34" charset="0"/>
                    <a:cs typeface="Arial" pitchFamily="34" charset="0"/>
                  </a:rPr>
                  <a:t>H</a:t>
                </a:r>
                <a:endParaRPr lang="en-US" sz="6000">
                  <a:ln w="76200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47" name="Title 4"/>
            <p:cNvSpPr txBox="1">
              <a:spLocks/>
            </p:cNvSpPr>
            <p:nvPr/>
          </p:nvSpPr>
          <p:spPr>
            <a:xfrm>
              <a:off x="1276860" y="4390666"/>
              <a:ext cx="609112" cy="85725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2800" b="1" smtClean="0">
                  <a:latin typeface="Arial" pitchFamily="34" charset="0"/>
                  <a:cs typeface="Arial" pitchFamily="34" charset="0"/>
                </a:rPr>
                <a:t>67</a:t>
              </a:r>
              <a:endParaRPr lang="en-US" sz="2800" b="1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4051788" y="3559169"/>
            <a:ext cx="1504973" cy="1679222"/>
            <a:chOff x="4051788" y="3559169"/>
            <a:chExt cx="1504973" cy="1679222"/>
          </a:xfrm>
        </p:grpSpPr>
        <p:grpSp>
          <p:nvGrpSpPr>
            <p:cNvPr id="44" name="Group 43"/>
            <p:cNvGrpSpPr/>
            <p:nvPr/>
          </p:nvGrpSpPr>
          <p:grpSpPr>
            <a:xfrm>
              <a:off x="4051788" y="3559169"/>
              <a:ext cx="1504973" cy="1504973"/>
              <a:chOff x="838200" y="3486150"/>
              <a:chExt cx="1504973" cy="1504973"/>
            </a:xfrm>
          </p:grpSpPr>
          <p:sp>
            <p:nvSpPr>
              <p:cNvPr id="45" name="Oval 44"/>
              <p:cNvSpPr/>
              <p:nvPr/>
            </p:nvSpPr>
            <p:spPr>
              <a:xfrm>
                <a:off x="838200" y="3486150"/>
                <a:ext cx="1504973" cy="1504973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" name="Title 4"/>
              <p:cNvSpPr txBox="1">
                <a:spLocks/>
              </p:cNvSpPr>
              <p:nvPr/>
            </p:nvSpPr>
            <p:spPr>
              <a:xfrm>
                <a:off x="1171586" y="3810011"/>
                <a:ext cx="838200" cy="857250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Autofit/>
              </a:bodyPr>
              <a:lstStyle>
                <a:lvl1pPr algn="ctr" defTabSz="914400" rtl="0" eaLnBrk="1" latinLnBrk="0" hangingPunct="1"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en-US" sz="6000" smtClean="0">
                    <a:ln w="76200" cmpd="sng">
                      <a:solidFill>
                        <a:srgbClr val="FFFFFF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blurRad="63500" dir="3600000" algn="tl" rotWithShape="0">
                        <a:srgbClr val="000000">
                          <a:alpha val="70000"/>
                        </a:srgbClr>
                      </a:outerShdw>
                    </a:effectLst>
                    <a:latin typeface="Arial" pitchFamily="34" charset="0"/>
                    <a:cs typeface="Arial" pitchFamily="34" charset="0"/>
                  </a:rPr>
                  <a:t>H</a:t>
                </a:r>
                <a:endParaRPr lang="en-US" sz="6000">
                  <a:ln w="76200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48" name="Title 4"/>
            <p:cNvSpPr txBox="1">
              <a:spLocks/>
            </p:cNvSpPr>
            <p:nvPr/>
          </p:nvSpPr>
          <p:spPr>
            <a:xfrm>
              <a:off x="4487018" y="4381141"/>
              <a:ext cx="609112" cy="85725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2800" b="1" smtClean="0">
                  <a:latin typeface="Arial" pitchFamily="34" charset="0"/>
                  <a:cs typeface="Arial" pitchFamily="34" charset="0"/>
                </a:rPr>
                <a:t>90</a:t>
              </a:r>
              <a:endParaRPr lang="en-US" sz="2800" b="1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7023543" y="3559169"/>
            <a:ext cx="1504973" cy="1704981"/>
            <a:chOff x="7023543" y="3559169"/>
            <a:chExt cx="1504973" cy="1704981"/>
          </a:xfrm>
        </p:grpSpPr>
        <p:grpSp>
          <p:nvGrpSpPr>
            <p:cNvPr id="41" name="Group 40"/>
            <p:cNvGrpSpPr/>
            <p:nvPr/>
          </p:nvGrpSpPr>
          <p:grpSpPr>
            <a:xfrm>
              <a:off x="7023543" y="3559169"/>
              <a:ext cx="1504973" cy="1504973"/>
              <a:chOff x="838200" y="3486150"/>
              <a:chExt cx="1504973" cy="1504973"/>
            </a:xfrm>
          </p:grpSpPr>
          <p:sp>
            <p:nvSpPr>
              <p:cNvPr id="42" name="Oval 41"/>
              <p:cNvSpPr/>
              <p:nvPr/>
            </p:nvSpPr>
            <p:spPr>
              <a:xfrm>
                <a:off x="838200" y="3486150"/>
                <a:ext cx="1504973" cy="1504973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Title 4"/>
              <p:cNvSpPr txBox="1">
                <a:spLocks/>
              </p:cNvSpPr>
              <p:nvPr/>
            </p:nvSpPr>
            <p:spPr>
              <a:xfrm>
                <a:off x="1171586" y="3810011"/>
                <a:ext cx="838200" cy="857250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Autofit/>
              </a:bodyPr>
              <a:lstStyle>
                <a:lvl1pPr algn="ctr" defTabSz="914400" rtl="0" eaLnBrk="1" latinLnBrk="0" hangingPunct="1"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en-US" sz="6000" smtClean="0">
                    <a:ln w="76200" cmpd="sng">
                      <a:solidFill>
                        <a:srgbClr val="FFFFFF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blurRad="63500" dir="3600000" algn="tl" rotWithShape="0">
                        <a:srgbClr val="000000">
                          <a:alpha val="70000"/>
                        </a:srgbClr>
                      </a:outerShdw>
                    </a:effectLst>
                    <a:latin typeface="Arial" pitchFamily="34" charset="0"/>
                    <a:cs typeface="Arial" pitchFamily="34" charset="0"/>
                  </a:rPr>
                  <a:t>H</a:t>
                </a:r>
                <a:endParaRPr lang="en-US" sz="6000">
                  <a:ln w="76200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49" name="Title 4"/>
            <p:cNvSpPr txBox="1">
              <a:spLocks/>
            </p:cNvSpPr>
            <p:nvPr/>
          </p:nvSpPr>
          <p:spPr>
            <a:xfrm>
              <a:off x="7467600" y="4406900"/>
              <a:ext cx="609112" cy="85725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2800" b="1" smtClean="0">
                  <a:latin typeface="Arial" pitchFamily="34" charset="0"/>
                  <a:cs typeface="Arial" pitchFamily="34" charset="0"/>
                </a:rPr>
                <a:t>79</a:t>
              </a:r>
              <a:endParaRPr lang="en-US" sz="2800" b="1"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18" name="Tieng-may-bay-truc-thang-keu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5110.761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525000" y="1981200"/>
            <a:ext cx="609600" cy="609600"/>
          </a:xfrm>
          <a:prstGeom prst="rect">
            <a:avLst/>
          </a:prstGeom>
        </p:spPr>
      </p:pic>
      <p:pic>
        <p:nvPicPr>
          <p:cNvPr id="54" name="Tieng-may-bay-truc-thang-keu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5110.761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677400" y="3578230"/>
            <a:ext cx="609600" cy="609600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colorTemperature colorTemp="88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297"/>
          <a:stretch/>
        </p:blipFill>
        <p:spPr bwMode="auto">
          <a:xfrm>
            <a:off x="5912733" y="101600"/>
            <a:ext cx="3109734" cy="251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3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colorTemperature colorTemp="88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320" r="38502"/>
          <a:stretch/>
        </p:blipFill>
        <p:spPr bwMode="auto">
          <a:xfrm>
            <a:off x="3864718" y="76200"/>
            <a:ext cx="1879112" cy="251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2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colorTemperature colorTemp="88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2077"/>
          <a:stretch/>
        </p:blipFill>
        <p:spPr bwMode="auto">
          <a:xfrm>
            <a:off x="384032" y="76200"/>
            <a:ext cx="3213100" cy="251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5" name="Tieng-may-bay-truc-thang-keu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5110.761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501352" y="28003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992803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6.05312E-7 L 0.68229 0.40395 " pathEditMode="relative" rAng="0" ptsTypes="AA">
                                      <p:cBhvr>
                                        <p:cTn id="7" dur="27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115" y="20198"/>
                                    </p:animMotion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5023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7.40741E-7 L -0.33368 0.38889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84" y="19444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5023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0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46914E-6 L -0.31667 0.41358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833" y="20679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5023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7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4"/>
          <p:cNvSpPr txBox="1">
            <a:spLocks/>
          </p:cNvSpPr>
          <p:nvPr/>
        </p:nvSpPr>
        <p:spPr>
          <a:xfrm>
            <a:off x="567916" y="317500"/>
            <a:ext cx="8423684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800" smtClean="0">
                <a:latin typeface="Arial" pitchFamily="34" charset="0"/>
                <a:cs typeface="Arial" pitchFamily="34" charset="0"/>
              </a:rPr>
              <a:t>Có hai cây cà chua trong vườn. Một cây có 10 quả, một cây có 26 quả. Hỏi cả hai cây có bao nhiêu quả cà chua?</a:t>
            </a:r>
            <a:endParaRPr lang="en-US" sz="280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34516" y="35382"/>
            <a:ext cx="533400" cy="533400"/>
          </a:xfrm>
          <a:prstGeom prst="ellipse">
            <a:avLst/>
          </a:prstGeom>
          <a:solidFill>
            <a:srgbClr val="00A1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.VnArial" pitchFamily="34" charset="0"/>
              </a:rPr>
              <a:t>4</a:t>
            </a:r>
            <a:endParaRPr lang="en-US" sz="3200" b="1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.VnArial" pitchFamily="34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0538" y="1428749"/>
            <a:ext cx="3762379" cy="27226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7" name="Table 2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7723905"/>
              </p:ext>
            </p:extLst>
          </p:nvPr>
        </p:nvGraphicFramePr>
        <p:xfrm>
          <a:off x="2650715" y="4324350"/>
          <a:ext cx="3978685" cy="70802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957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957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9573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9573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9573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708026">
                <a:tc>
                  <a:txBody>
                    <a:bodyPr/>
                    <a:lstStyle/>
                    <a:p>
                      <a:pPr algn="ctr"/>
                      <a:r>
                        <a:rPr lang="en-US" sz="3600" smtClean="0">
                          <a:solidFill>
                            <a:schemeClr val="tx1"/>
                          </a:solidFill>
                          <a:latin typeface="Arial" pitchFamily="34" charset="0"/>
                          <a:ea typeface="Arabia" pitchFamily="2" charset="0"/>
                          <a:cs typeface="Arial" pitchFamily="34" charset="0"/>
                        </a:rPr>
                        <a:t>?</a:t>
                      </a:r>
                      <a:endParaRPr lang="en-US" sz="3600">
                        <a:solidFill>
                          <a:schemeClr val="tx1"/>
                        </a:solidFill>
                        <a:latin typeface="Arial" pitchFamily="34" charset="0"/>
                        <a:ea typeface="Arabia" pitchFamily="2" charset="0"/>
                        <a:cs typeface="Arial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smtClean="0">
                          <a:solidFill>
                            <a:schemeClr val="tx1"/>
                          </a:solidFill>
                          <a:latin typeface="Arial" pitchFamily="34" charset="0"/>
                          <a:ea typeface="Arabia" pitchFamily="2" charset="0"/>
                          <a:cs typeface="Arial" pitchFamily="34" charset="0"/>
                        </a:rPr>
                        <a:t>+</a:t>
                      </a:r>
                      <a:endParaRPr lang="en-US" sz="3600">
                        <a:solidFill>
                          <a:schemeClr val="tx1"/>
                        </a:solidFill>
                        <a:latin typeface="Arial" pitchFamily="34" charset="0"/>
                        <a:ea typeface="Arabia" pitchFamily="2" charset="0"/>
                        <a:cs typeface="Arial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smtClean="0">
                          <a:solidFill>
                            <a:schemeClr val="tx1"/>
                          </a:solidFill>
                          <a:latin typeface="Arial" pitchFamily="34" charset="0"/>
                          <a:ea typeface="Arabia" pitchFamily="2" charset="0"/>
                          <a:cs typeface="Arial" pitchFamily="34" charset="0"/>
                        </a:rPr>
                        <a:t>?</a:t>
                      </a:r>
                      <a:endParaRPr lang="en-US" sz="3600">
                        <a:solidFill>
                          <a:schemeClr val="tx1"/>
                        </a:solidFill>
                        <a:latin typeface="Arial" pitchFamily="34" charset="0"/>
                        <a:ea typeface="Arabia" pitchFamily="2" charset="0"/>
                        <a:cs typeface="Arial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smtClean="0">
                          <a:solidFill>
                            <a:schemeClr val="tx1"/>
                          </a:solidFill>
                          <a:latin typeface="Arial" pitchFamily="34" charset="0"/>
                          <a:ea typeface="Arabia" pitchFamily="2" charset="0"/>
                          <a:cs typeface="Arial" pitchFamily="34" charset="0"/>
                        </a:rPr>
                        <a:t>=</a:t>
                      </a:r>
                      <a:endParaRPr lang="en-US" sz="3600">
                        <a:solidFill>
                          <a:schemeClr val="tx1"/>
                        </a:solidFill>
                        <a:latin typeface="Arial" pitchFamily="34" charset="0"/>
                        <a:ea typeface="Arabia" pitchFamily="2" charset="0"/>
                        <a:cs typeface="Arial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smtClean="0">
                          <a:solidFill>
                            <a:schemeClr val="tx1"/>
                          </a:solidFill>
                          <a:latin typeface="Arial" pitchFamily="34" charset="0"/>
                          <a:ea typeface="Arabia" pitchFamily="2" charset="0"/>
                          <a:cs typeface="Arial" pitchFamily="34" charset="0"/>
                        </a:rPr>
                        <a:t>?</a:t>
                      </a:r>
                      <a:endParaRPr lang="en-US" sz="3600">
                        <a:solidFill>
                          <a:schemeClr val="tx1"/>
                        </a:solidFill>
                        <a:latin typeface="Arial" pitchFamily="34" charset="0"/>
                        <a:ea typeface="Arabia" pitchFamily="2" charset="0"/>
                        <a:cs typeface="Arial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8" name="Rounded Rectangle 27"/>
          <p:cNvSpPr/>
          <p:nvPr/>
        </p:nvSpPr>
        <p:spPr>
          <a:xfrm>
            <a:off x="2694081" y="4411756"/>
            <a:ext cx="712397" cy="54972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10</a:t>
            </a:r>
            <a:endParaRPr lang="en-US" sz="3200" b="1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4296560" y="4411753"/>
            <a:ext cx="712397" cy="54972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26</a:t>
            </a:r>
            <a:endParaRPr lang="en-US" sz="3200" b="1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5880100" y="4411753"/>
            <a:ext cx="712397" cy="54972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36</a:t>
            </a:r>
            <a:endParaRPr lang="en-US" sz="3200" b="1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727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-43032" y="-1"/>
            <a:ext cx="9296400" cy="1878863"/>
          </a:xfrm>
          <a:prstGeom prst="rect">
            <a:avLst/>
          </a:prstGeom>
          <a:solidFill>
            <a:srgbClr val="90D0EC"/>
          </a:solidFill>
          <a:ln>
            <a:noFill/>
          </a:ln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 rot="21388221">
            <a:off x="-4108" y="140955"/>
            <a:ext cx="2088115" cy="1328801"/>
            <a:chOff x="1143000" y="742950"/>
            <a:chExt cx="3962400" cy="2521527"/>
          </a:xfrm>
        </p:grpSpPr>
        <p:sp>
          <p:nvSpPr>
            <p:cNvPr id="5" name="Cloud 4"/>
            <p:cNvSpPr/>
            <p:nvPr/>
          </p:nvSpPr>
          <p:spPr>
            <a:xfrm>
              <a:off x="1143000" y="742950"/>
              <a:ext cx="3962400" cy="2521527"/>
            </a:xfrm>
            <a:prstGeom prst="cloud">
              <a:avLst/>
            </a:prstGeom>
            <a:solidFill>
              <a:srgbClr val="FFCF37"/>
            </a:solidFill>
            <a:ln>
              <a:solidFill>
                <a:schemeClr val="bg1"/>
              </a:solidFill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6" name="Cloud 5"/>
            <p:cNvSpPr/>
            <p:nvPr/>
          </p:nvSpPr>
          <p:spPr>
            <a:xfrm>
              <a:off x="1280432" y="830406"/>
              <a:ext cx="3687536" cy="2346614"/>
            </a:xfrm>
            <a:prstGeom prst="cloud">
              <a:avLst/>
            </a:prstGeom>
            <a:solidFill>
              <a:srgbClr val="FFCF37"/>
            </a:solidFill>
            <a:ln w="38100">
              <a:solidFill>
                <a:schemeClr val="bg1"/>
              </a:solidFill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 rot="20944908">
            <a:off x="378787" y="1164442"/>
            <a:ext cx="1726223" cy="511053"/>
          </a:xfrm>
        </p:spPr>
        <p:txBody>
          <a:bodyPr>
            <a:prstTxWarp prst="textArchUp">
              <a:avLst/>
            </a:prstTxWarp>
            <a:noAutofit/>
          </a:bodyPr>
          <a:lstStyle/>
          <a:p>
            <a:r>
              <a:rPr lang="en-US" sz="3200" b="1" smtClean="0">
                <a:latin typeface="Arial" pitchFamily="34" charset="0"/>
                <a:cs typeface="Arial" pitchFamily="34" charset="0"/>
              </a:rPr>
              <a:t>Chủ đề</a:t>
            </a:r>
            <a:br>
              <a:rPr lang="en-US" sz="3200" b="1" smtClean="0">
                <a:latin typeface="Arial" pitchFamily="34" charset="0"/>
                <a:cs typeface="Arial" pitchFamily="34" charset="0"/>
              </a:rPr>
            </a:br>
            <a:r>
              <a:rPr lang="en-US" sz="3200" b="1" smtClean="0">
                <a:latin typeface="Arial" pitchFamily="34" charset="0"/>
                <a:cs typeface="Arial" pitchFamily="34" charset="0"/>
              </a:rPr>
              <a:t>8</a:t>
            </a:r>
            <a:endParaRPr lang="en-US" sz="3200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106689" y="328301"/>
            <a:ext cx="7220884" cy="103105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sz="2800" b="1" spc="5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PHÉP CỘNG, PHÉP TRỪ (không nhớ) </a:t>
            </a:r>
          </a:p>
          <a:p>
            <a:pPr>
              <a:spcBef>
                <a:spcPts val="600"/>
              </a:spcBef>
            </a:pPr>
            <a:r>
              <a:rPr lang="en-US" sz="2800" b="1" spc="5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TRONG PHẠM VI 100</a:t>
            </a:r>
            <a:endParaRPr lang="en-US" sz="2800" b="1" spc="5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304800" y="1980294"/>
            <a:ext cx="8458200" cy="1686346"/>
            <a:chOff x="304800" y="2038350"/>
            <a:chExt cx="8458200" cy="1473493"/>
          </a:xfrm>
        </p:grpSpPr>
        <p:sp>
          <p:nvSpPr>
            <p:cNvPr id="12" name="Rounded Rectangle 11"/>
            <p:cNvSpPr/>
            <p:nvPr/>
          </p:nvSpPr>
          <p:spPr>
            <a:xfrm>
              <a:off x="304800" y="2038350"/>
              <a:ext cx="8458200" cy="1473493"/>
            </a:xfrm>
            <a:prstGeom prst="roundRect">
              <a:avLst/>
            </a:prstGeom>
            <a:solidFill>
              <a:srgbClr val="C000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ounded Rectangle 12"/>
            <p:cNvSpPr/>
            <p:nvPr/>
          </p:nvSpPr>
          <p:spPr>
            <a:xfrm>
              <a:off x="415636" y="2111087"/>
              <a:ext cx="8229600" cy="1298013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3506930" y="2009481"/>
            <a:ext cx="21477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Bài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3O</a:t>
            </a:r>
            <a:endParaRPr lang="en-US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716231" y="2556668"/>
            <a:ext cx="58864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cap="all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PHÉP CỘNG SỐ CÓ HAI CHỮ SỐ VỚI SỐ CÓ HAI CHỮ SỐ</a:t>
            </a:r>
            <a:endParaRPr lang="en-US" sz="2800" b="1" cap="all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1448" y="3666640"/>
            <a:ext cx="4037976" cy="14214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47891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228600" y="990546"/>
            <a:ext cx="4609851" cy="3776496"/>
          </a:xfrm>
          <a:prstGeom prst="roundRect">
            <a:avLst/>
          </a:prstGeom>
          <a:solidFill>
            <a:srgbClr val="FEF7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325664"/>
            <a:ext cx="3054002" cy="16001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4686" y="-554265"/>
            <a:ext cx="6327775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967844"/>
            <a:ext cx="1149524" cy="18318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762" y="967844"/>
            <a:ext cx="1149524" cy="18318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0524" y="967844"/>
            <a:ext cx="1149524" cy="18318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37" r="50864" b="50000"/>
          <a:stretch/>
        </p:blipFill>
        <p:spPr bwMode="auto">
          <a:xfrm>
            <a:off x="3180304" y="886289"/>
            <a:ext cx="152400" cy="16710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7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27" t="53990" r="52124"/>
          <a:stretch/>
        </p:blipFill>
        <p:spPr bwMode="auto">
          <a:xfrm>
            <a:off x="3178610" y="2651221"/>
            <a:ext cx="139700" cy="15377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7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27" t="53990" r="52124"/>
          <a:stretch/>
        </p:blipFill>
        <p:spPr bwMode="auto">
          <a:xfrm>
            <a:off x="3470710" y="2651221"/>
            <a:ext cx="139700" cy="15377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7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27" t="53990" r="52124"/>
          <a:stretch/>
        </p:blipFill>
        <p:spPr bwMode="auto">
          <a:xfrm>
            <a:off x="3733800" y="2651221"/>
            <a:ext cx="139700" cy="15377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7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27" t="53990" r="52124"/>
          <a:stretch/>
        </p:blipFill>
        <p:spPr bwMode="auto">
          <a:xfrm>
            <a:off x="4021504" y="2651221"/>
            <a:ext cx="139700" cy="15377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7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27" t="53990" r="52124"/>
          <a:stretch/>
        </p:blipFill>
        <p:spPr bwMode="auto">
          <a:xfrm>
            <a:off x="4309208" y="2651221"/>
            <a:ext cx="139700" cy="15377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066800" y="4130895"/>
            <a:ext cx="2667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32 + 15 = ?</a:t>
            </a:r>
            <a:endParaRPr lang="en-US" sz="32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046761" y="4111845"/>
            <a:ext cx="731489" cy="584775"/>
          </a:xfrm>
          <a:prstGeom prst="rect">
            <a:avLst/>
          </a:prstGeom>
          <a:solidFill>
            <a:srgbClr val="FEF76E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47</a:t>
            </a:r>
            <a:endParaRPr lang="en-US" sz="32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57199965"/>
              </p:ext>
            </p:extLst>
          </p:nvPr>
        </p:nvGraphicFramePr>
        <p:xfrm>
          <a:off x="5486400" y="514350"/>
          <a:ext cx="3276600" cy="249222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00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76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76997">
                <a:tc>
                  <a:txBody>
                    <a:bodyPr/>
                    <a:lstStyle/>
                    <a:p>
                      <a:pPr algn="ctr"/>
                      <a:r>
                        <a:rPr lang="en-US" sz="320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Chục</a:t>
                      </a:r>
                      <a:endParaRPr lang="en-US" sz="320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76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Đơn</a:t>
                      </a:r>
                      <a:r>
                        <a:rPr lang="en-US" sz="3200" baseline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vị</a:t>
                      </a:r>
                      <a:endParaRPr lang="en-US" sz="320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40877">
                <a:tc>
                  <a:txBody>
                    <a:bodyPr/>
                    <a:lstStyle/>
                    <a:p>
                      <a:pPr algn="ctr"/>
                      <a:endParaRPr lang="en-US" sz="3200">
                        <a:solidFill>
                          <a:schemeClr val="tx2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>
                        <a:solidFill>
                          <a:schemeClr val="tx2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72224">
                <a:tc>
                  <a:txBody>
                    <a:bodyPr/>
                    <a:lstStyle/>
                    <a:p>
                      <a:pPr algn="ctr"/>
                      <a:endParaRPr lang="en-US" sz="3200">
                        <a:solidFill>
                          <a:schemeClr val="tx2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>
                        <a:solidFill>
                          <a:schemeClr val="tx2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6288312" y="1094221"/>
            <a:ext cx="609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3</a:t>
            </a:r>
            <a:endParaRPr lang="en-US" sz="32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543800" y="1094221"/>
            <a:ext cx="609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</a:t>
            </a:r>
            <a:endParaRPr lang="en-US" sz="3200" b="1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947226" y="1437487"/>
            <a:ext cx="609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+</a:t>
            </a:r>
            <a:endParaRPr lang="en-US" sz="32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543800" y="1649572"/>
            <a:ext cx="609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5</a:t>
            </a:r>
            <a:endParaRPr lang="en-US" sz="3200" b="1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295572" y="2335372"/>
            <a:ext cx="609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4</a:t>
            </a:r>
            <a:endParaRPr lang="en-US" sz="32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7543800" y="2335372"/>
            <a:ext cx="609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7</a:t>
            </a:r>
            <a:endParaRPr lang="en-US" sz="3200" b="1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278582" y="3129975"/>
            <a:ext cx="1066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32</a:t>
            </a:r>
            <a:endParaRPr lang="en-US" sz="32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5257800" y="3712019"/>
            <a:ext cx="1066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15</a:t>
            </a:r>
            <a:endParaRPr lang="en-US" sz="32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4940300" y="3402448"/>
            <a:ext cx="1066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+</a:t>
            </a:r>
            <a:endParaRPr lang="en-US" sz="32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35" name="Straight Connector 34"/>
          <p:cNvCxnSpPr/>
          <p:nvPr/>
        </p:nvCxnSpPr>
        <p:spPr>
          <a:xfrm>
            <a:off x="5275118" y="4222750"/>
            <a:ext cx="820882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5435600" y="4248150"/>
            <a:ext cx="533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4</a:t>
            </a:r>
            <a:endParaRPr lang="en-US" sz="32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5651500" y="4245994"/>
            <a:ext cx="533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7</a:t>
            </a:r>
            <a:endParaRPr lang="en-US" sz="32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6057900" y="3260430"/>
            <a:ext cx="31369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itchFamily="34" charset="0"/>
              <a:buChar char="•"/>
            </a:pPr>
            <a:r>
              <a:rPr lang="en-US" sz="2400" b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2 cộng 5 bằng 7, viết 7.</a:t>
            </a:r>
          </a:p>
          <a:p>
            <a:pPr marL="457200" indent="-457200" algn="just">
              <a:buFont typeface="Arial" pitchFamily="34" charset="0"/>
              <a:buChar char="•"/>
            </a:pPr>
            <a:r>
              <a:rPr lang="en-US" sz="2400" b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3 cộng 1 bằng 4, viết 4.</a:t>
            </a:r>
            <a:endParaRPr lang="en-US" sz="24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295572" y="1644075"/>
            <a:ext cx="609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1</a:t>
            </a:r>
            <a:endParaRPr lang="en-US" sz="32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684" y="2491865"/>
            <a:ext cx="993601" cy="1802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" name="Picture 7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37" r="50864" b="50000"/>
          <a:stretch/>
        </p:blipFill>
        <p:spPr bwMode="auto">
          <a:xfrm>
            <a:off x="3472358" y="894334"/>
            <a:ext cx="152400" cy="16710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33032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1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1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1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23" dur="5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5" dur="5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1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39" dur="500" fill="hold"/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0" dur="500" fill="hold"/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1" dur="500" fill="hold"/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3" grpId="0" animBg="1"/>
      <p:bldP spid="12" grpId="0"/>
      <p:bldP spid="26" grpId="0"/>
      <p:bldP spid="27" grpId="0"/>
      <p:bldP spid="28" grpId="0"/>
      <p:bldP spid="29" grpId="0"/>
      <p:bldP spid="30" grpId="0"/>
      <p:bldP spid="32" grpId="0"/>
      <p:bldP spid="33" grpId="0"/>
      <p:bldP spid="34" grpId="0"/>
      <p:bldP spid="36" grpId="0"/>
      <p:bldP spid="39" grpId="0"/>
      <p:bldP spid="3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228600" y="990546"/>
            <a:ext cx="4609851" cy="3776496"/>
          </a:xfrm>
          <a:prstGeom prst="roundRect">
            <a:avLst/>
          </a:prstGeom>
          <a:solidFill>
            <a:srgbClr val="FFFB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325664"/>
            <a:ext cx="3054002" cy="16001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4686" y="-554265"/>
            <a:ext cx="6327775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066800" y="4130895"/>
            <a:ext cx="2667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24 + 30 = ?</a:t>
            </a:r>
            <a:endParaRPr lang="en-US" sz="32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103909" y="4111845"/>
            <a:ext cx="731489" cy="584775"/>
          </a:xfrm>
          <a:prstGeom prst="rect">
            <a:avLst/>
          </a:prstGeom>
          <a:solidFill>
            <a:srgbClr val="FFFBAB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24</a:t>
            </a:r>
            <a:endParaRPr lang="en-US" sz="32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80437444"/>
              </p:ext>
            </p:extLst>
          </p:nvPr>
        </p:nvGraphicFramePr>
        <p:xfrm>
          <a:off x="5486400" y="514350"/>
          <a:ext cx="3276600" cy="249222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00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76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76997">
                <a:tc>
                  <a:txBody>
                    <a:bodyPr/>
                    <a:lstStyle/>
                    <a:p>
                      <a:pPr algn="ctr"/>
                      <a:r>
                        <a:rPr lang="en-US" sz="320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Chục</a:t>
                      </a:r>
                      <a:endParaRPr lang="en-US" sz="320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76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Đơn</a:t>
                      </a:r>
                      <a:r>
                        <a:rPr lang="en-US" sz="3200" baseline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vị</a:t>
                      </a:r>
                      <a:endParaRPr lang="en-US" sz="320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40877">
                <a:tc>
                  <a:txBody>
                    <a:bodyPr/>
                    <a:lstStyle/>
                    <a:p>
                      <a:pPr algn="ctr"/>
                      <a:endParaRPr lang="en-US" sz="3200">
                        <a:solidFill>
                          <a:schemeClr val="tx2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>
                        <a:solidFill>
                          <a:schemeClr val="tx2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72224">
                <a:tc>
                  <a:txBody>
                    <a:bodyPr/>
                    <a:lstStyle/>
                    <a:p>
                      <a:pPr algn="ctr"/>
                      <a:endParaRPr lang="en-US" sz="3200">
                        <a:solidFill>
                          <a:schemeClr val="tx2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>
                        <a:solidFill>
                          <a:schemeClr val="tx2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6288312" y="1094221"/>
            <a:ext cx="609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2</a:t>
            </a:r>
            <a:endParaRPr lang="en-US" sz="32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543800" y="1094221"/>
            <a:ext cx="609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4</a:t>
            </a:r>
            <a:endParaRPr lang="en-US" sz="32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947226" y="1437487"/>
            <a:ext cx="609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+</a:t>
            </a:r>
            <a:endParaRPr lang="en-US" sz="32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543800" y="1649572"/>
            <a:ext cx="609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0</a:t>
            </a:r>
            <a:endParaRPr lang="en-US" sz="32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295572" y="2335372"/>
            <a:ext cx="609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5</a:t>
            </a:r>
            <a:endParaRPr lang="en-US" sz="32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7543800" y="2335372"/>
            <a:ext cx="609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4</a:t>
            </a:r>
            <a:endParaRPr lang="en-US" sz="32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278582" y="3129975"/>
            <a:ext cx="1066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24</a:t>
            </a:r>
            <a:endParaRPr lang="en-US" sz="32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5257800" y="3712019"/>
            <a:ext cx="1066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30</a:t>
            </a:r>
            <a:endParaRPr lang="en-US" sz="32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4940300" y="3402448"/>
            <a:ext cx="1066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+</a:t>
            </a:r>
            <a:endParaRPr lang="en-US" sz="32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35" name="Straight Connector 34"/>
          <p:cNvCxnSpPr/>
          <p:nvPr/>
        </p:nvCxnSpPr>
        <p:spPr>
          <a:xfrm>
            <a:off x="5275118" y="4222750"/>
            <a:ext cx="820882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5435600" y="4248150"/>
            <a:ext cx="533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5</a:t>
            </a:r>
            <a:endParaRPr lang="en-US" sz="32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5651500" y="4245994"/>
            <a:ext cx="533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4</a:t>
            </a:r>
            <a:endParaRPr lang="en-US" sz="32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6057900" y="3260430"/>
            <a:ext cx="31369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itchFamily="34" charset="0"/>
              <a:buChar char="•"/>
            </a:pPr>
            <a:r>
              <a:rPr lang="en-US" sz="2400" b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4 cộng 0 bằng 4, viết 4.</a:t>
            </a:r>
          </a:p>
          <a:p>
            <a:pPr marL="457200" indent="-457200" algn="just">
              <a:buFont typeface="Arial" pitchFamily="34" charset="0"/>
              <a:buChar char="•"/>
            </a:pPr>
            <a:r>
              <a:rPr lang="en-US" sz="2400" b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2 cộng 3 bằng 5, viết 5.</a:t>
            </a:r>
            <a:endParaRPr lang="en-US" sz="24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3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0790" y="1987983"/>
            <a:ext cx="357478" cy="3899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3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6915" y="5391150"/>
            <a:ext cx="643285" cy="7017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4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0880" y="5830129"/>
            <a:ext cx="643285" cy="7017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5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5612" y="5830129"/>
            <a:ext cx="643285" cy="7017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6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6385" y="6273771"/>
            <a:ext cx="643285" cy="7017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7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1117" y="6273771"/>
            <a:ext cx="643285" cy="7017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8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6280" y="6273771"/>
            <a:ext cx="643285" cy="7017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9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7518" y="6765039"/>
            <a:ext cx="643285" cy="7017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0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2250" y="6765039"/>
            <a:ext cx="643285" cy="7017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7413" y="6765039"/>
            <a:ext cx="643285" cy="7017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2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6659" y="6765039"/>
            <a:ext cx="643285" cy="7017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900" y="1200150"/>
            <a:ext cx="1249560" cy="1130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3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8594" y="1235481"/>
            <a:ext cx="1249560" cy="1130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4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2785" y="1987983"/>
            <a:ext cx="357478" cy="3899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5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1551" y="1987983"/>
            <a:ext cx="357478" cy="3899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6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1987983"/>
            <a:ext cx="357478" cy="3899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5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8219" y="5434338"/>
            <a:ext cx="593589" cy="724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3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1720" y="5827750"/>
            <a:ext cx="593589" cy="724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4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6935" y="5827750"/>
            <a:ext cx="593589" cy="724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0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4948" y="6250764"/>
            <a:ext cx="593589" cy="724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9191" y="6250764"/>
            <a:ext cx="593589" cy="724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4406" y="6250764"/>
            <a:ext cx="593589" cy="724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1967" y="6717305"/>
            <a:ext cx="593589" cy="724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7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7182" y="6717305"/>
            <a:ext cx="593589" cy="724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8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1425" y="6717305"/>
            <a:ext cx="593589" cy="724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9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6640" y="6717305"/>
            <a:ext cx="593589" cy="724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414" y="2540145"/>
            <a:ext cx="1249772" cy="11546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6" name="Picture 7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4690" y="2540145"/>
            <a:ext cx="1249772" cy="11546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7" name="Picture 7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5966" y="2540145"/>
            <a:ext cx="1249772" cy="11546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0" name="TextBox 49"/>
          <p:cNvSpPr txBox="1"/>
          <p:nvPr/>
        </p:nvSpPr>
        <p:spPr>
          <a:xfrm>
            <a:off x="6287326" y="1669915"/>
            <a:ext cx="609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3</a:t>
            </a:r>
            <a:endParaRPr lang="en-US" sz="32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4406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86" dur="5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02" dur="500" fill="hold"/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03" dur="500" fill="hold"/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04" dur="500" fill="hold"/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3" grpId="0" animBg="1"/>
      <p:bldP spid="12" grpId="0"/>
      <p:bldP spid="26" grpId="0"/>
      <p:bldP spid="27" grpId="0"/>
      <p:bldP spid="28" grpId="0"/>
      <p:bldP spid="29" grpId="0"/>
      <p:bldP spid="30" grpId="0"/>
      <p:bldP spid="32" grpId="0"/>
      <p:bldP spid="33" grpId="0"/>
      <p:bldP spid="34" grpId="0"/>
      <p:bldP spid="36" grpId="0"/>
      <p:bldP spid="39" grpId="0"/>
      <p:bldP spid="5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773" y="0"/>
            <a:ext cx="1781367" cy="1765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93" t="16301" r="7842" b="24816"/>
          <a:stretch/>
        </p:blipFill>
        <p:spPr>
          <a:xfrm>
            <a:off x="1219200" y="1987550"/>
            <a:ext cx="3301604" cy="20891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93" t="16301" r="7842" b="24816"/>
          <a:stretch/>
        </p:blipFill>
        <p:spPr>
          <a:xfrm>
            <a:off x="4787900" y="1968500"/>
            <a:ext cx="3301604" cy="208915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406254" y="1281043"/>
            <a:ext cx="9274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A</a:t>
            </a:r>
            <a:endParaRPr lang="en-US" sz="40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974954" y="1292086"/>
            <a:ext cx="9274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B</a:t>
            </a:r>
            <a:endParaRPr lang="en-US" sz="40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828800" y="2659132"/>
            <a:ext cx="2133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18 + 31</a:t>
            </a:r>
            <a:endParaRPr lang="en-US" sz="4000" b="1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371902" y="2657753"/>
            <a:ext cx="2133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65 + 10</a:t>
            </a:r>
            <a:endParaRPr lang="en-US" sz="4000" b="1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549400" y="462057"/>
            <a:ext cx="6477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Đặt tính rồi tính.</a:t>
            </a:r>
            <a:endParaRPr lang="en-US" sz="40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4496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473200"/>
            <a:ext cx="8137583" cy="18581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47750"/>
            <a:ext cx="3305894" cy="18514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55024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4"/>
          <p:cNvSpPr>
            <a:spLocks noGrp="1"/>
          </p:cNvSpPr>
          <p:nvPr>
            <p:ph type="title"/>
          </p:nvPr>
        </p:nvSpPr>
        <p:spPr>
          <a:xfrm>
            <a:off x="543790" y="-281709"/>
            <a:ext cx="6619009" cy="1346200"/>
          </a:xfrm>
        </p:spPr>
        <p:txBody>
          <a:bodyPr>
            <a:noAutofit/>
          </a:bodyPr>
          <a:lstStyle/>
          <a:p>
            <a:pPr algn="just"/>
            <a:r>
              <a:rPr lang="en-US" sz="3600" smtClean="0">
                <a:latin typeface="Arial" pitchFamily="34" charset="0"/>
                <a:cs typeface="Arial" pitchFamily="34" charset="0"/>
              </a:rPr>
              <a:t>Tính</a:t>
            </a:r>
            <a:endParaRPr lang="en-US" sz="360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52944" y="114300"/>
            <a:ext cx="533400" cy="533400"/>
          </a:xfrm>
          <a:prstGeom prst="ellipse">
            <a:avLst/>
          </a:prstGeom>
          <a:solidFill>
            <a:srgbClr val="00A1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.VnArial" pitchFamily="34" charset="0"/>
              </a:rPr>
              <a:t>1</a:t>
            </a:r>
            <a:endParaRPr lang="en-US" sz="3600" b="1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.VnArial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25582" y="1252511"/>
            <a:ext cx="1066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41</a:t>
            </a:r>
            <a:endParaRPr lang="en-US" sz="54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705932" y="1252511"/>
            <a:ext cx="1066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15</a:t>
            </a:r>
            <a:endParaRPr lang="en-US" sz="54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111680" y="1252511"/>
            <a:ext cx="1066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56</a:t>
            </a:r>
            <a:endParaRPr lang="en-US" sz="54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51972" y="2136312"/>
            <a:ext cx="1066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11</a:t>
            </a:r>
            <a:endParaRPr lang="en-US" sz="54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715338" y="2148185"/>
            <a:ext cx="1066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30</a:t>
            </a:r>
            <a:endParaRPr lang="en-US" sz="54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135600" y="2133671"/>
            <a:ext cx="1066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31</a:t>
            </a:r>
            <a:endParaRPr lang="en-US" sz="54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-243114" y="1698914"/>
            <a:ext cx="1066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+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137236" y="1698914"/>
            <a:ext cx="1066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+</a:t>
            </a:r>
            <a:endParaRPr lang="en-US" sz="54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542984" y="1698914"/>
            <a:ext cx="1066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+</a:t>
            </a:r>
            <a:endParaRPr lang="en-US" sz="54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>
            <a:off x="1825176" y="1210299"/>
            <a:ext cx="0" cy="2690417"/>
          </a:xfrm>
          <a:prstGeom prst="line">
            <a:avLst/>
          </a:prstGeom>
          <a:ln w="19050">
            <a:solidFill>
              <a:srgbClr val="0070C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4237192" y="1210299"/>
            <a:ext cx="0" cy="2690417"/>
          </a:xfrm>
          <a:prstGeom prst="line">
            <a:avLst/>
          </a:prstGeom>
          <a:ln w="19050">
            <a:solidFill>
              <a:srgbClr val="0070C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96982" y="2952750"/>
            <a:ext cx="1295400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2477332" y="2952750"/>
            <a:ext cx="1295400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4959280" y="2952750"/>
            <a:ext cx="1295400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6705600" y="1210299"/>
            <a:ext cx="0" cy="2690417"/>
          </a:xfrm>
          <a:prstGeom prst="line">
            <a:avLst/>
          </a:prstGeom>
          <a:ln w="19050">
            <a:solidFill>
              <a:srgbClr val="0070C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7384147" y="1252511"/>
            <a:ext cx="1066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60</a:t>
            </a:r>
            <a:endParaRPr lang="en-US" sz="54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7391400" y="2114550"/>
            <a:ext cx="1066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29</a:t>
            </a:r>
            <a:endParaRPr lang="en-US" sz="54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815451" y="1698914"/>
            <a:ext cx="1066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+</a:t>
            </a:r>
            <a:endParaRPr lang="en-US" sz="54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33" name="Straight Connector 32"/>
          <p:cNvCxnSpPr/>
          <p:nvPr/>
        </p:nvCxnSpPr>
        <p:spPr>
          <a:xfrm>
            <a:off x="7231747" y="2952750"/>
            <a:ext cx="1295400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152400" y="2867620"/>
            <a:ext cx="10233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5</a:t>
            </a:r>
            <a:endParaRPr lang="en-US" sz="54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547842" y="2867620"/>
            <a:ext cx="10233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2</a:t>
            </a:r>
            <a:endParaRPr lang="en-US" sz="54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2496456" y="2876550"/>
            <a:ext cx="10233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4</a:t>
            </a:r>
            <a:endParaRPr lang="en-US" sz="54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2891898" y="2876550"/>
            <a:ext cx="10233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5</a:t>
            </a:r>
            <a:endParaRPr lang="en-US" sz="54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4943789" y="2900278"/>
            <a:ext cx="10233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8</a:t>
            </a:r>
            <a:endParaRPr lang="en-US" sz="54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5333928" y="2882134"/>
            <a:ext cx="10233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7</a:t>
            </a:r>
            <a:endParaRPr lang="en-US" sz="54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7184568" y="2894410"/>
            <a:ext cx="10233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8</a:t>
            </a:r>
            <a:endParaRPr lang="en-US" sz="54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580010" y="2894410"/>
            <a:ext cx="10233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9</a:t>
            </a:r>
            <a:endParaRPr lang="en-US" sz="54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5437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140423" y="369887"/>
            <a:ext cx="533400" cy="533400"/>
          </a:xfrm>
          <a:prstGeom prst="ellipse">
            <a:avLst/>
          </a:prstGeom>
          <a:solidFill>
            <a:srgbClr val="00A1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.VnArial" pitchFamily="34" charset="0"/>
              </a:rPr>
              <a:t>2</a:t>
            </a:r>
            <a:endParaRPr lang="en-US" sz="3200" b="1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.VnArial" pitchFamily="34" charset="0"/>
            </a:endParaRPr>
          </a:p>
        </p:txBody>
      </p:sp>
      <p:sp>
        <p:nvSpPr>
          <p:cNvPr id="3" name="Title 4"/>
          <p:cNvSpPr txBox="1">
            <a:spLocks/>
          </p:cNvSpPr>
          <p:nvPr/>
        </p:nvSpPr>
        <p:spPr>
          <a:xfrm>
            <a:off x="640486" y="234950"/>
            <a:ext cx="6293714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800" smtClean="0">
                <a:latin typeface="Arial" pitchFamily="34" charset="0"/>
                <a:cs typeface="Arial" pitchFamily="34" charset="0"/>
              </a:rPr>
              <a:t>Đặt tính rồi tính </a:t>
            </a:r>
            <a:endParaRPr lang="en-US" sz="280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152400" y="1120321"/>
            <a:ext cx="2069378" cy="7620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13 + 21</a:t>
            </a:r>
            <a:endParaRPr lang="en-US" sz="4000" b="1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2362200" y="1152071"/>
            <a:ext cx="2110943" cy="762000"/>
          </a:xfrm>
          <a:prstGeom prst="roundRect">
            <a:avLst/>
          </a:prstGeom>
          <a:solidFill>
            <a:srgbClr val="FFD0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15 + 64</a:t>
            </a:r>
            <a:endParaRPr lang="en-US" sz="4000" b="1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4659084" y="1202211"/>
            <a:ext cx="2110943" cy="76200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34 + 40</a:t>
            </a:r>
            <a:endParaRPr lang="en-US" sz="4000" b="1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00909" y="1984663"/>
            <a:ext cx="1066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13</a:t>
            </a:r>
            <a:endParaRPr lang="en-US" sz="54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763982" y="1984663"/>
            <a:ext cx="1066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64</a:t>
            </a:r>
            <a:endParaRPr lang="en-US" sz="54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124450" y="1984663"/>
            <a:ext cx="1066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34</a:t>
            </a:r>
            <a:endParaRPr lang="en-US" sz="54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00909" y="2880337"/>
            <a:ext cx="1066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21</a:t>
            </a:r>
            <a:endParaRPr lang="en-US" sz="54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746008" y="2880337"/>
            <a:ext cx="1066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15</a:t>
            </a:r>
            <a:endParaRPr lang="en-US" sz="54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124450" y="2880337"/>
            <a:ext cx="1066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40</a:t>
            </a:r>
            <a:endParaRPr lang="en-US" sz="54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-76200" y="2431066"/>
            <a:ext cx="1066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+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209800" y="2431066"/>
            <a:ext cx="1066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+</a:t>
            </a:r>
            <a:endParaRPr lang="en-US" sz="54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572000" y="2431066"/>
            <a:ext cx="1066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+</a:t>
            </a:r>
            <a:endParaRPr lang="en-US" sz="54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6" name="Straight Connector 25"/>
          <p:cNvCxnSpPr/>
          <p:nvPr/>
        </p:nvCxnSpPr>
        <p:spPr>
          <a:xfrm>
            <a:off x="249382" y="3684902"/>
            <a:ext cx="1295400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2535382" y="3684902"/>
            <a:ext cx="1295400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4973782" y="3684902"/>
            <a:ext cx="1295400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500909" y="3619093"/>
            <a:ext cx="1066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34</a:t>
            </a:r>
            <a:endParaRPr lang="en-US" sz="54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760518" y="3619093"/>
            <a:ext cx="1066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79</a:t>
            </a:r>
            <a:endParaRPr lang="en-US" sz="54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5124450" y="3619093"/>
            <a:ext cx="1066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74</a:t>
            </a:r>
            <a:endParaRPr lang="en-US" sz="54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6905171" y="1205674"/>
            <a:ext cx="2110943" cy="762000"/>
          </a:xfrm>
          <a:prstGeom prst="roundRect">
            <a:avLst/>
          </a:prstGeom>
          <a:solidFill>
            <a:srgbClr val="A6D8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83</a:t>
            </a:r>
            <a:r>
              <a:rPr lang="en-US" sz="4000" b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+ </a:t>
            </a:r>
            <a:r>
              <a:rPr lang="vi-VN" sz="4000" b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15</a:t>
            </a:r>
            <a:endParaRPr lang="en-US" sz="4000" b="1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410450" y="1997057"/>
            <a:ext cx="1066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4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83</a:t>
            </a:r>
            <a:endParaRPr lang="en-US" sz="54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7410450" y="2892731"/>
            <a:ext cx="1066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4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15</a:t>
            </a:r>
            <a:endParaRPr lang="en-US" sz="54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6858000" y="2443460"/>
            <a:ext cx="1066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+</a:t>
            </a:r>
            <a:endParaRPr lang="en-US" sz="54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34" name="Straight Connector 33"/>
          <p:cNvCxnSpPr/>
          <p:nvPr/>
        </p:nvCxnSpPr>
        <p:spPr>
          <a:xfrm>
            <a:off x="7259782" y="3697296"/>
            <a:ext cx="1295400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7410450" y="3631487"/>
            <a:ext cx="1066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4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98</a:t>
            </a:r>
            <a:endParaRPr lang="en-US" sz="54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6050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9" grpId="0"/>
      <p:bldP spid="30" grpId="0"/>
      <p:bldP spid="31" grpId="0"/>
      <p:bldP spid="25" grpId="0"/>
      <p:bldP spid="32" grpId="0"/>
      <p:bldP spid="33" grpId="0"/>
      <p:bldP spid="3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00E14F9-96CA-441A-9278-0F065F98870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45" y="79335"/>
            <a:ext cx="9143259" cy="5142683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B3A45479-1C41-4007-882F-C4CC97E55D67}"/>
              </a:ext>
            </a:extLst>
          </p:cNvPr>
          <p:cNvSpPr/>
          <p:nvPr/>
        </p:nvSpPr>
        <p:spPr>
          <a:xfrm>
            <a:off x="8264307" y="223631"/>
            <a:ext cx="362668" cy="46589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2223325" y="3711331"/>
            <a:ext cx="4840143" cy="393329"/>
            <a:chOff x="2223325" y="3711331"/>
            <a:chExt cx="4840143" cy="393329"/>
          </a:xfrm>
        </p:grpSpPr>
        <p:grpSp>
          <p:nvGrpSpPr>
            <p:cNvPr id="11" name="Group 10"/>
            <p:cNvGrpSpPr/>
            <p:nvPr/>
          </p:nvGrpSpPr>
          <p:grpSpPr>
            <a:xfrm>
              <a:off x="2223325" y="3711331"/>
              <a:ext cx="4517486" cy="393329"/>
              <a:chOff x="2223325" y="3711331"/>
              <a:chExt cx="4517486" cy="393329"/>
            </a:xfrm>
          </p:grpSpPr>
          <p:sp>
            <p:nvSpPr>
              <p:cNvPr id="32" name="PHẠM DUYÊN 4 - 9Slide.vn">
                <a:extLst>
                  <a:ext uri="{FF2B5EF4-FFF2-40B4-BE49-F238E27FC236}">
                    <a16:creationId xmlns:a16="http://schemas.microsoft.com/office/drawing/2014/main" id="{E18C4D47-0D65-4F9A-9974-1FF57080FB9C}"/>
                  </a:ext>
                </a:extLst>
              </p:cNvPr>
              <p:cNvSpPr txBox="1"/>
              <p:nvPr/>
            </p:nvSpPr>
            <p:spPr>
              <a:xfrm>
                <a:off x="2223325" y="3715985"/>
                <a:ext cx="344766" cy="36163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350" b="1" i="0" u="none" strike="noStrike" kern="1200" cap="none" spc="0" normalizeH="0" baseline="0" noProof="0">
                    <a:ln>
                      <a:noFill/>
                    </a:ln>
                    <a:solidFill>
                      <a:srgbClr val="9900CC"/>
                    </a:solidFill>
                    <a:effectLst/>
                    <a:uLnTx/>
                    <a:uFillTx/>
                    <a:latin typeface="HP001 4H" panose="020B0603050302020204" pitchFamily="34" charset="0"/>
                    <a:ea typeface="+mn-ea"/>
                    <a:cs typeface="+mn-cs"/>
                  </a:rPr>
                  <a:t> </a:t>
                </a:r>
                <a:r>
                  <a:rPr kumimoji="0" lang="en-US" sz="2350" b="1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9900CC"/>
                    </a:solidFill>
                    <a:effectLst/>
                    <a:uLnTx/>
                    <a:uFillTx/>
                    <a:latin typeface="HP001 4H" panose="020B0603050302020204" pitchFamily="34" charset="0"/>
                    <a:ea typeface="+mn-ea"/>
                    <a:cs typeface="+mn-cs"/>
                  </a:rPr>
                  <a:t>3</a:t>
                </a:r>
                <a:endParaRPr kumimoji="0" lang="en-US" sz="2350" b="0" i="0" u="none" strike="noStrike" kern="1200" cap="none" spc="0" normalizeH="0" baseline="0" noProof="0">
                  <a:ln>
                    <a:noFill/>
                  </a:ln>
                  <a:solidFill>
                    <a:srgbClr val="9900CC"/>
                  </a:solidFill>
                  <a:effectLst/>
                  <a:uLnTx/>
                  <a:uFillTx/>
                  <a:latin typeface="HP001 4H" panose="020B06030503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9" name="PHẠM DUYÊN 4 - 9Slide.vn">
                <a:extLst>
                  <a:ext uri="{FF2B5EF4-FFF2-40B4-BE49-F238E27FC236}">
                    <a16:creationId xmlns:a16="http://schemas.microsoft.com/office/drawing/2014/main" id="{E18C4D47-0D65-4F9A-9974-1FF57080FB9C}"/>
                  </a:ext>
                </a:extLst>
              </p:cNvPr>
              <p:cNvSpPr txBox="1"/>
              <p:nvPr/>
            </p:nvSpPr>
            <p:spPr>
              <a:xfrm>
                <a:off x="3533433" y="3724554"/>
                <a:ext cx="495160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350" b="1" i="0" u="none" strike="noStrike" kern="1200" cap="none" spc="0" normalizeH="0" baseline="0" noProof="0">
                    <a:ln>
                      <a:noFill/>
                    </a:ln>
                    <a:solidFill>
                      <a:srgbClr val="9900CC"/>
                    </a:solidFill>
                    <a:effectLst/>
                    <a:uLnTx/>
                    <a:uFillTx/>
                    <a:latin typeface="HP001 4H" panose="020B0603050302020204" pitchFamily="34" charset="0"/>
                    <a:ea typeface="+mn-ea"/>
                    <a:cs typeface="+mn-cs"/>
                  </a:rPr>
                  <a:t> </a:t>
                </a:r>
                <a:r>
                  <a:rPr kumimoji="0" lang="en-US" sz="2350" b="1" i="0" u="none" strike="noStrike" kern="1200" cap="none" spc="0" normalizeH="0" baseline="0" noProof="0">
                    <a:ln>
                      <a:noFill/>
                    </a:ln>
                    <a:solidFill>
                      <a:srgbClr val="9900CC"/>
                    </a:solidFill>
                    <a:effectLst/>
                    <a:uLnTx/>
                    <a:uFillTx/>
                    <a:latin typeface="HP001 4H" panose="020B0603050302020204" pitchFamily="34" charset="0"/>
                    <a:ea typeface="+mn-ea"/>
                    <a:cs typeface="+mn-cs"/>
                  </a:rPr>
                  <a:t>7</a:t>
                </a:r>
                <a:endParaRPr kumimoji="0" lang="en-US" sz="2350" b="0" i="0" u="none" strike="noStrike" kern="1200" cap="none" spc="0" normalizeH="0" baseline="0" noProof="0">
                  <a:ln>
                    <a:noFill/>
                  </a:ln>
                  <a:solidFill>
                    <a:srgbClr val="9900CC"/>
                  </a:solidFill>
                  <a:effectLst/>
                  <a:uLnTx/>
                  <a:uFillTx/>
                  <a:latin typeface="HP001 4H" panose="020B06030503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0" name="PHẠM DUYÊN 4 - 9Slide.vn">
                <a:extLst>
                  <a:ext uri="{FF2B5EF4-FFF2-40B4-BE49-F238E27FC236}">
                    <a16:creationId xmlns:a16="http://schemas.microsoft.com/office/drawing/2014/main" id="{E18C4D47-0D65-4F9A-9974-1FF57080FB9C}"/>
                  </a:ext>
                </a:extLst>
              </p:cNvPr>
              <p:cNvSpPr txBox="1"/>
              <p:nvPr/>
            </p:nvSpPr>
            <p:spPr>
              <a:xfrm>
                <a:off x="3756407" y="3735328"/>
                <a:ext cx="495160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350" b="1" i="0" u="none" strike="noStrike" kern="1200" cap="none" spc="0" normalizeH="0" baseline="0" noProof="0">
                    <a:ln>
                      <a:noFill/>
                    </a:ln>
                    <a:solidFill>
                      <a:srgbClr val="9900CC"/>
                    </a:solidFill>
                    <a:effectLst/>
                    <a:uLnTx/>
                    <a:uFillTx/>
                    <a:latin typeface="HP001 4H" panose="020B0603050302020204" pitchFamily="34" charset="0"/>
                    <a:ea typeface="+mn-ea"/>
                    <a:cs typeface="+mn-cs"/>
                  </a:rPr>
                  <a:t> 9</a:t>
                </a:r>
                <a:endParaRPr kumimoji="0" lang="en-US" sz="2350" b="0" i="0" u="none" strike="noStrike" kern="1200" cap="none" spc="0" normalizeH="0" baseline="0" noProof="0">
                  <a:ln>
                    <a:noFill/>
                  </a:ln>
                  <a:solidFill>
                    <a:srgbClr val="9900CC"/>
                  </a:solidFill>
                  <a:effectLst/>
                  <a:uLnTx/>
                  <a:uFillTx/>
                  <a:latin typeface="HP001 4H" panose="020B06030503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6" name="PHẠM DUYÊN 4 - 9Slide.vn">
                <a:extLst>
                  <a:ext uri="{FF2B5EF4-FFF2-40B4-BE49-F238E27FC236}">
                    <a16:creationId xmlns:a16="http://schemas.microsoft.com/office/drawing/2014/main" id="{E18C4D47-0D65-4F9A-9974-1FF57080FB9C}"/>
                  </a:ext>
                </a:extLst>
              </p:cNvPr>
              <p:cNvSpPr txBox="1"/>
              <p:nvPr/>
            </p:nvSpPr>
            <p:spPr>
              <a:xfrm>
                <a:off x="4878056" y="3724398"/>
                <a:ext cx="495160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350" b="1" i="0" u="none" strike="noStrike" kern="1200" cap="none" spc="0" normalizeH="0" baseline="0" noProof="0">
                    <a:ln>
                      <a:noFill/>
                    </a:ln>
                    <a:solidFill>
                      <a:srgbClr val="9900CC"/>
                    </a:solidFill>
                    <a:effectLst/>
                    <a:uLnTx/>
                    <a:uFillTx/>
                    <a:latin typeface="HP001 4H" panose="020B0603050302020204" pitchFamily="34" charset="0"/>
                    <a:ea typeface="+mn-ea"/>
                    <a:cs typeface="+mn-cs"/>
                  </a:rPr>
                  <a:t> </a:t>
                </a:r>
                <a:r>
                  <a:rPr kumimoji="0" lang="vi-VN" sz="2350" b="1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9900CC"/>
                    </a:solidFill>
                    <a:effectLst/>
                    <a:uLnTx/>
                    <a:uFillTx/>
                    <a:latin typeface="HP001 4H" panose="020B0603050302020204" pitchFamily="34" charset="0"/>
                    <a:ea typeface="+mn-ea"/>
                    <a:cs typeface="+mn-cs"/>
                  </a:rPr>
                  <a:t>7</a:t>
                </a:r>
                <a:endParaRPr kumimoji="0" lang="en-US" sz="2350" b="0" i="0" u="none" strike="noStrike" kern="1200" cap="none" spc="0" normalizeH="0" baseline="0" noProof="0">
                  <a:ln>
                    <a:noFill/>
                  </a:ln>
                  <a:solidFill>
                    <a:srgbClr val="9900CC"/>
                  </a:solidFill>
                  <a:effectLst/>
                  <a:uLnTx/>
                  <a:uFillTx/>
                  <a:latin typeface="HP001 4H" panose="020B06030503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7" name="PHẠM DUYÊN 4 - 9Slide.vn">
                <a:extLst>
                  <a:ext uri="{FF2B5EF4-FFF2-40B4-BE49-F238E27FC236}">
                    <a16:creationId xmlns:a16="http://schemas.microsoft.com/office/drawing/2014/main" id="{E18C4D47-0D65-4F9A-9974-1FF57080FB9C}"/>
                  </a:ext>
                </a:extLst>
              </p:cNvPr>
              <p:cNvSpPr txBox="1"/>
              <p:nvPr/>
            </p:nvSpPr>
            <p:spPr>
              <a:xfrm>
                <a:off x="5219529" y="3725099"/>
                <a:ext cx="495160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350" b="1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9900CC"/>
                    </a:solidFill>
                    <a:effectLst/>
                    <a:uLnTx/>
                    <a:uFillTx/>
                    <a:latin typeface="HP001 4H" panose="020B0603050302020204" pitchFamily="34" charset="0"/>
                    <a:ea typeface="+mn-ea"/>
                    <a:cs typeface="+mn-cs"/>
                  </a:rPr>
                  <a:t>4</a:t>
                </a:r>
                <a:endParaRPr kumimoji="0" lang="en-US" sz="2350" b="0" i="0" u="none" strike="noStrike" kern="1200" cap="none" spc="0" normalizeH="0" baseline="0" noProof="0">
                  <a:ln>
                    <a:noFill/>
                  </a:ln>
                  <a:solidFill>
                    <a:srgbClr val="9900CC"/>
                  </a:solidFill>
                  <a:effectLst/>
                  <a:uLnTx/>
                  <a:uFillTx/>
                  <a:latin typeface="HP001 4H" panose="020B06030503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8" name="PHẠM DUYÊN 4 - 9Slide.vn">
                <a:extLst>
                  <a:ext uri="{FF2B5EF4-FFF2-40B4-BE49-F238E27FC236}">
                    <a16:creationId xmlns:a16="http://schemas.microsoft.com/office/drawing/2014/main" id="{E18C4D47-0D65-4F9A-9974-1FF57080FB9C}"/>
                  </a:ext>
                </a:extLst>
              </p:cNvPr>
              <p:cNvSpPr txBox="1"/>
              <p:nvPr/>
            </p:nvSpPr>
            <p:spPr>
              <a:xfrm>
                <a:off x="2427591" y="3715179"/>
                <a:ext cx="344766" cy="36163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350" b="1" i="0" u="none" strike="noStrike" kern="1200" cap="none" spc="0" normalizeH="0" baseline="0" noProof="0">
                    <a:ln>
                      <a:noFill/>
                    </a:ln>
                    <a:solidFill>
                      <a:srgbClr val="9900CC"/>
                    </a:solidFill>
                    <a:effectLst/>
                    <a:uLnTx/>
                    <a:uFillTx/>
                    <a:latin typeface="HP001 4H" panose="020B0603050302020204" pitchFamily="34" charset="0"/>
                    <a:ea typeface="+mn-ea"/>
                    <a:cs typeface="+mn-cs"/>
                  </a:rPr>
                  <a:t> </a:t>
                </a:r>
                <a:r>
                  <a:rPr kumimoji="0" lang="en-US" sz="2350" b="1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9900CC"/>
                    </a:solidFill>
                    <a:effectLst/>
                    <a:uLnTx/>
                    <a:uFillTx/>
                    <a:latin typeface="HP001 4H" panose="020B0603050302020204" pitchFamily="34" charset="0"/>
                    <a:ea typeface="+mn-ea"/>
                    <a:cs typeface="+mn-cs"/>
                  </a:rPr>
                  <a:t>4</a:t>
                </a:r>
                <a:endParaRPr kumimoji="0" lang="en-US" sz="2350" b="0" i="0" u="none" strike="noStrike" kern="1200" cap="none" spc="0" normalizeH="0" baseline="0" noProof="0">
                  <a:ln>
                    <a:noFill/>
                  </a:ln>
                  <a:solidFill>
                    <a:srgbClr val="9900CC"/>
                  </a:solidFill>
                  <a:effectLst/>
                  <a:uLnTx/>
                  <a:uFillTx/>
                  <a:latin typeface="HP001 4H" panose="020B06030503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8" name="PHẠM DUYÊN 4 - 9Slide.vn">
                <a:extLst>
                  <a:ext uri="{FF2B5EF4-FFF2-40B4-BE49-F238E27FC236}">
                    <a16:creationId xmlns:a16="http://schemas.microsoft.com/office/drawing/2014/main" id="{E18C4D47-0D65-4F9A-9974-1FF57080FB9C}"/>
                  </a:ext>
                </a:extLst>
              </p:cNvPr>
              <p:cNvSpPr txBox="1"/>
              <p:nvPr/>
            </p:nvSpPr>
            <p:spPr>
              <a:xfrm>
                <a:off x="6245651" y="3711331"/>
                <a:ext cx="495160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350" b="1" i="0" u="none" strike="noStrike" kern="1200" cap="none" spc="0" normalizeH="0" baseline="0" noProof="0">
                    <a:ln>
                      <a:noFill/>
                    </a:ln>
                    <a:solidFill>
                      <a:srgbClr val="9900CC"/>
                    </a:solidFill>
                    <a:effectLst/>
                    <a:uLnTx/>
                    <a:uFillTx/>
                    <a:latin typeface="HP001 4H" panose="020B0603050302020204" pitchFamily="34" charset="0"/>
                    <a:ea typeface="+mn-ea"/>
                    <a:cs typeface="+mn-cs"/>
                  </a:rPr>
                  <a:t> </a:t>
                </a:r>
                <a:r>
                  <a:rPr kumimoji="0" lang="vi-VN" sz="2350" b="1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9900CC"/>
                    </a:solidFill>
                    <a:effectLst/>
                    <a:uLnTx/>
                    <a:uFillTx/>
                    <a:latin typeface="HP001 4H" panose="020B0603050302020204" pitchFamily="34" charset="0"/>
                    <a:ea typeface="+mn-ea"/>
                    <a:cs typeface="+mn-cs"/>
                  </a:rPr>
                  <a:t>9</a:t>
                </a:r>
                <a:endParaRPr kumimoji="0" lang="en-US" sz="2350" b="0" i="0" u="none" strike="noStrike" kern="1200" cap="none" spc="0" normalizeH="0" baseline="0" noProof="0">
                  <a:ln>
                    <a:noFill/>
                  </a:ln>
                  <a:solidFill>
                    <a:srgbClr val="9900CC"/>
                  </a:solidFill>
                  <a:effectLst/>
                  <a:uLnTx/>
                  <a:uFillTx/>
                  <a:latin typeface="HP001 4H" panose="020B06030503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59" name="PHẠM DUYÊN 4 - 9Slide.vn">
              <a:extLst>
                <a:ext uri="{FF2B5EF4-FFF2-40B4-BE49-F238E27FC236}">
                  <a16:creationId xmlns:a16="http://schemas.microsoft.com/office/drawing/2014/main" id="{E18C4D47-0D65-4F9A-9974-1FF57080FB9C}"/>
                </a:ext>
              </a:extLst>
            </p:cNvPr>
            <p:cNvSpPr txBox="1"/>
            <p:nvPr/>
          </p:nvSpPr>
          <p:spPr>
            <a:xfrm>
              <a:off x="6568308" y="3720601"/>
              <a:ext cx="495160" cy="3693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b="1">
                  <a:solidFill>
                    <a:srgbClr val="9900CC"/>
                  </a:solidFill>
                  <a:latin typeface="HP001 4H" panose="020B0603050302020204" pitchFamily="34" charset="0"/>
                </a:rPr>
                <a:t>8</a:t>
              </a: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9900CC"/>
                </a:solidFill>
                <a:effectLst/>
                <a:uLnTx/>
                <a:uFillTx/>
                <a:latin typeface="HP001 4H" panose="020B0603050302020204" pitchFamily="34" charset="0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2058357" y="645940"/>
            <a:ext cx="5783164" cy="3054757"/>
            <a:chOff x="2058357" y="645940"/>
            <a:chExt cx="5783164" cy="3054757"/>
          </a:xfrm>
        </p:grpSpPr>
        <p:sp>
          <p:nvSpPr>
            <p:cNvPr id="5" name="PHẠM DUYÊN 3 - 9Slide.vn">
              <a:extLst>
                <a:ext uri="{FF2B5EF4-FFF2-40B4-BE49-F238E27FC236}">
                  <a16:creationId xmlns:a16="http://schemas.microsoft.com/office/drawing/2014/main" id="{84C27EB0-3534-40F6-B941-9F5B1F57F617}"/>
                </a:ext>
              </a:extLst>
            </p:cNvPr>
            <p:cNvSpPr txBox="1"/>
            <p:nvPr/>
          </p:nvSpPr>
          <p:spPr>
            <a:xfrm>
              <a:off x="2127638" y="645940"/>
              <a:ext cx="5713883" cy="35394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300" b="1" i="0" u="none" strike="noStrike" kern="1200" cap="none" spc="0" normalizeH="0" baseline="0" noProof="0">
                  <a:ln>
                    <a:noFill/>
                  </a:ln>
                  <a:solidFill>
                    <a:srgbClr val="9900CC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 Thứ </a:t>
              </a:r>
              <a:r>
                <a:rPr lang="en-US" sz="2300" b="1" smtClean="0">
                  <a:solidFill>
                    <a:srgbClr val="9900CC"/>
                  </a:solidFill>
                  <a:latin typeface="HP001 4 hàng" panose="020B0603050302020204" pitchFamily="34" charset="0"/>
                </a:rPr>
                <a:t>Tư</a:t>
              </a:r>
              <a:r>
                <a:rPr kumimoji="0" lang="en-US" sz="2300" b="1" i="0" u="none" strike="noStrike" kern="1200" cap="none" spc="0" normalizeH="0" baseline="0" noProof="0" smtClean="0">
                  <a:ln>
                    <a:noFill/>
                  </a:ln>
                  <a:solidFill>
                    <a:srgbClr val="9900CC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 </a:t>
              </a:r>
              <a:r>
                <a:rPr kumimoji="0" lang="en-US" sz="2300" b="1" i="0" u="none" strike="noStrike" kern="1200" cap="none" spc="0" normalizeH="0" baseline="0" noProof="0">
                  <a:ln>
                    <a:noFill/>
                  </a:ln>
                  <a:solidFill>
                    <a:srgbClr val="9900CC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ngày </a:t>
              </a:r>
              <a:r>
                <a:rPr kumimoji="0" lang="en-US" sz="2300" b="1" i="0" u="none" strike="noStrike" kern="1200" cap="none" spc="0" normalizeH="0" baseline="0" noProof="0" smtClean="0">
                  <a:ln>
                    <a:noFill/>
                  </a:ln>
                  <a:solidFill>
                    <a:srgbClr val="9900CC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16 </a:t>
              </a:r>
              <a:r>
                <a:rPr kumimoji="0" lang="en-US" sz="2300" b="1" i="0" u="none" strike="noStrike" kern="1200" cap="none" spc="0" normalizeH="0" baseline="0" noProof="0">
                  <a:ln>
                    <a:noFill/>
                  </a:ln>
                  <a:solidFill>
                    <a:srgbClr val="9900CC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tháng 3 năm 2022</a:t>
              </a:r>
              <a:r>
                <a:rPr kumimoji="0" lang="el-GR" sz="2300" b="1" i="0" u="none" strike="noStrike" kern="1200" cap="none" spc="0" normalizeH="0" baseline="0" noProof="0">
                  <a:ln>
                    <a:noFill/>
                  </a:ln>
                  <a:solidFill>
                    <a:srgbClr val="9900CC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 </a:t>
              </a:r>
              <a:endParaRPr kumimoji="0" lang="en-US" sz="2300" b="0" i="0" u="none" strike="noStrike" kern="1200" cap="none" spc="0" normalizeH="0" baseline="0" noProof="0">
                <a:ln>
                  <a:noFill/>
                </a:ln>
                <a:solidFill>
                  <a:srgbClr val="9900CC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3064357" y="1497401"/>
              <a:ext cx="3704349" cy="45397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91315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350" b="1" i="0" u="none" strike="noStrike" kern="1200" cap="none" spc="0" normalizeH="0" baseline="0" noProof="0" smtClean="0">
                  <a:ln>
                    <a:noFill/>
                  </a:ln>
                  <a:solidFill>
                    <a:srgbClr val="9900CC"/>
                  </a:solidFill>
                  <a:effectLst/>
                  <a:uLnTx/>
                  <a:uFillTx/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Phép</a:t>
              </a:r>
              <a:r>
                <a:rPr kumimoji="0" lang="en-US" sz="2350" b="1" i="0" u="none" strike="noStrike" kern="1200" cap="none" spc="0" normalizeH="0" noProof="0" smtClean="0">
                  <a:ln>
                    <a:noFill/>
                  </a:ln>
                  <a:solidFill>
                    <a:srgbClr val="9900CC"/>
                  </a:solidFill>
                  <a:effectLst/>
                  <a:uLnTx/>
                  <a:uFillTx/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 cộng số có hai chữ số </a:t>
              </a:r>
            </a:p>
          </p:txBody>
        </p:sp>
        <p:sp>
          <p:nvSpPr>
            <p:cNvPr id="17" name="PHẠM DUYÊN 4 - 9Slide.vn">
              <a:extLst>
                <a:ext uri="{FF2B5EF4-FFF2-40B4-BE49-F238E27FC236}">
                  <a16:creationId xmlns:a16="http://schemas.microsoft.com/office/drawing/2014/main" id="{E18C4D47-0D65-4F9A-9974-1FF57080FB9C}"/>
                </a:ext>
              </a:extLst>
            </p:cNvPr>
            <p:cNvSpPr txBox="1"/>
            <p:nvPr/>
          </p:nvSpPr>
          <p:spPr>
            <a:xfrm>
              <a:off x="3937353" y="1051488"/>
              <a:ext cx="3044660" cy="35394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300" b="1" i="0" u="none" strike="noStrike" kern="1200" cap="none" spc="0" normalizeH="0" baseline="0" noProof="0">
                  <a:ln>
                    <a:noFill/>
                  </a:ln>
                  <a:solidFill>
                    <a:srgbClr val="9900CC"/>
                  </a:solidFill>
                  <a:effectLst/>
                  <a:uLnTx/>
                  <a:uFillTx/>
                  <a:latin typeface="HP001 4H" panose="020B0603050302020204" pitchFamily="34" charset="0"/>
                  <a:ea typeface="+mn-ea"/>
                  <a:cs typeface="+mn-cs"/>
                </a:rPr>
                <a:t> </a:t>
              </a:r>
              <a:r>
                <a:rPr kumimoji="0" lang="en-US" sz="2300" b="1" i="0" u="none" strike="noStrike" kern="1200" cap="none" spc="0" normalizeH="0" baseline="0" noProof="0">
                  <a:ln>
                    <a:noFill/>
                  </a:ln>
                  <a:solidFill>
                    <a:srgbClr val="9900CC"/>
                  </a:solidFill>
                  <a:effectLst/>
                  <a:uLnTx/>
                  <a:uFillTx/>
                  <a:latin typeface="HP001 4H" panose="020B0603050302020204" pitchFamily="34" charset="0"/>
                  <a:ea typeface="+mn-ea"/>
                  <a:cs typeface="+mn-cs"/>
                </a:rPr>
                <a:t>TǨn </a:t>
              </a:r>
              <a:endParaRPr kumimoji="0" lang="en-US" sz="2300" b="0" i="0" u="none" strike="noStrike" kern="1200" cap="none" spc="0" normalizeH="0" baseline="0" noProof="0">
                <a:ln>
                  <a:noFill/>
                </a:ln>
                <a:solidFill>
                  <a:srgbClr val="9900CC"/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+mn-cs"/>
              </a:endParaRPr>
            </a:p>
          </p:txBody>
        </p:sp>
        <p:sp>
          <p:nvSpPr>
            <p:cNvPr id="7" name="PHẠM DUYÊN 4 - 9Slide.vn">
              <a:extLst>
                <a:ext uri="{FF2B5EF4-FFF2-40B4-BE49-F238E27FC236}">
                  <a16:creationId xmlns:a16="http://schemas.microsoft.com/office/drawing/2014/main" id="{E18C4D47-0D65-4F9A-9974-1FF57080FB9C}"/>
                </a:ext>
              </a:extLst>
            </p:cNvPr>
            <p:cNvSpPr txBox="1"/>
            <p:nvPr/>
          </p:nvSpPr>
          <p:spPr>
            <a:xfrm>
              <a:off x="2223325" y="2388906"/>
              <a:ext cx="3044660" cy="36163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350" b="1" i="0" u="none" strike="noStrike" kern="1200" cap="none" spc="0" normalizeH="0" baseline="0" noProof="0" dirty="0">
                  <a:ln>
                    <a:noFill/>
                  </a:ln>
                  <a:solidFill>
                    <a:srgbClr val="9900CC"/>
                  </a:solidFill>
                  <a:effectLst/>
                  <a:uLnTx/>
                  <a:uFillTx/>
                  <a:latin typeface="HP001 4H" panose="020B0603050302020204" pitchFamily="34" charset="0"/>
                  <a:ea typeface="+mn-ea"/>
                  <a:cs typeface="+mn-cs"/>
                </a:rPr>
                <a:t> </a:t>
              </a:r>
              <a:r>
                <a:rPr kumimoji="0" lang="en-US" sz="2350" b="1" i="0" u="none" strike="noStrike" kern="1200" cap="none" spc="0" normalizeH="0" baseline="0" noProof="0" err="1">
                  <a:ln>
                    <a:noFill/>
                  </a:ln>
                  <a:solidFill>
                    <a:srgbClr val="9900CC"/>
                  </a:solidFill>
                  <a:effectLst/>
                  <a:uLnTx/>
                  <a:uFillTx/>
                  <a:latin typeface="HP001 4H" panose="020B0603050302020204" pitchFamily="34" charset="0"/>
                  <a:ea typeface="+mn-ea"/>
                  <a:cs typeface="+mn-cs"/>
                </a:rPr>
                <a:t>Bài</a:t>
              </a:r>
              <a:r>
                <a:rPr kumimoji="0" lang="en-US" sz="2350" b="1" i="0" u="none" strike="noStrike" kern="1200" cap="none" spc="0" normalizeH="0" baseline="0" noProof="0">
                  <a:ln>
                    <a:noFill/>
                  </a:ln>
                  <a:solidFill>
                    <a:srgbClr val="9900CC"/>
                  </a:solidFill>
                  <a:effectLst/>
                  <a:uLnTx/>
                  <a:uFillTx/>
                  <a:latin typeface="HP001 4H" panose="020B0603050302020204" pitchFamily="34" charset="0"/>
                  <a:ea typeface="+mn-ea"/>
                  <a:cs typeface="+mn-cs"/>
                </a:rPr>
                <a:t> </a:t>
              </a:r>
              <a:r>
                <a:rPr kumimoji="0" lang="en-US" sz="2350" b="1" i="0" u="none" strike="noStrike" kern="1200" cap="none" spc="0" normalizeH="0" baseline="0" noProof="0" smtClean="0">
                  <a:ln>
                    <a:noFill/>
                  </a:ln>
                  <a:solidFill>
                    <a:srgbClr val="9900CC"/>
                  </a:solidFill>
                  <a:effectLst/>
                  <a:uLnTx/>
                  <a:uFillTx/>
                  <a:latin typeface="HP001 4H" panose="020B0603050302020204" pitchFamily="34" charset="0"/>
                  <a:ea typeface="+mn-ea"/>
                  <a:cs typeface="+mn-cs"/>
                </a:rPr>
                <a:t>2 </a:t>
              </a:r>
              <a:r>
                <a:rPr kumimoji="0" lang="en-US" sz="2350" b="1" i="0" u="none" strike="noStrike" kern="1200" cap="none" spc="0" normalizeH="0" baseline="0" noProof="0">
                  <a:ln>
                    <a:noFill/>
                  </a:ln>
                  <a:solidFill>
                    <a:srgbClr val="9900CC"/>
                  </a:solidFill>
                  <a:effectLst/>
                  <a:uLnTx/>
                  <a:uFillTx/>
                  <a:latin typeface="HP001 4H" panose="020B0603050302020204" pitchFamily="34" charset="0"/>
                  <a:ea typeface="+mn-ea"/>
                  <a:cs typeface="+mn-cs"/>
                </a:rPr>
                <a:t>tr </a:t>
              </a:r>
              <a:r>
                <a:rPr kumimoji="0" lang="en-US" sz="2350" b="1" i="0" u="none" strike="noStrike" kern="1200" cap="none" spc="0" normalizeH="0" baseline="0" noProof="0" smtClean="0">
                  <a:ln>
                    <a:noFill/>
                  </a:ln>
                  <a:solidFill>
                    <a:srgbClr val="9900CC"/>
                  </a:solidFill>
                  <a:effectLst/>
                  <a:uLnTx/>
                  <a:uFillTx/>
                  <a:latin typeface="HP001 4H" panose="020B0603050302020204" pitchFamily="34" charset="0"/>
                  <a:ea typeface="+mn-ea"/>
                  <a:cs typeface="+mn-cs"/>
                </a:rPr>
                <a:t>49</a:t>
              </a:r>
              <a:endParaRPr kumimoji="0" lang="en-US" sz="2350" b="0" i="0" u="none" strike="noStrike" kern="1200" cap="none" spc="0" normalizeH="0" baseline="0" noProof="0" dirty="0">
                <a:ln>
                  <a:noFill/>
                </a:ln>
                <a:solidFill>
                  <a:srgbClr val="9900CC"/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+mn-cs"/>
              </a:endParaRPr>
            </a:p>
          </p:txBody>
        </p:sp>
        <p:sp>
          <p:nvSpPr>
            <p:cNvPr id="9" name="PHẠM DUYÊN 4 - 9Slide.vn">
              <a:extLst>
                <a:ext uri="{FF2B5EF4-FFF2-40B4-BE49-F238E27FC236}">
                  <a16:creationId xmlns:a16="http://schemas.microsoft.com/office/drawing/2014/main" id="{E18C4D47-0D65-4F9A-9974-1FF57080FB9C}"/>
                </a:ext>
              </a:extLst>
            </p:cNvPr>
            <p:cNvSpPr txBox="1"/>
            <p:nvPr/>
          </p:nvSpPr>
          <p:spPr>
            <a:xfrm>
              <a:off x="2205858" y="3283057"/>
              <a:ext cx="441136" cy="35394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300" b="1" i="0" u="none" strike="noStrike" kern="1200" cap="none" spc="0" normalizeH="0" baseline="0" noProof="0">
                  <a:ln>
                    <a:noFill/>
                  </a:ln>
                  <a:solidFill>
                    <a:srgbClr val="9900CC"/>
                  </a:solidFill>
                  <a:effectLst/>
                  <a:uLnTx/>
                  <a:uFillTx/>
                  <a:latin typeface="HP001 4H" panose="020B0603050302020204" pitchFamily="34" charset="0"/>
                  <a:ea typeface="+mn-ea"/>
                  <a:cs typeface="+mn-cs"/>
                </a:rPr>
                <a:t> </a:t>
              </a:r>
              <a:r>
                <a:rPr kumimoji="0" lang="en-US" sz="2300" b="1" i="0" u="none" strike="noStrike" kern="1200" cap="none" spc="0" normalizeH="0" baseline="0" noProof="0" smtClean="0">
                  <a:ln>
                    <a:noFill/>
                  </a:ln>
                  <a:solidFill>
                    <a:srgbClr val="9900CC"/>
                  </a:solidFill>
                  <a:effectLst/>
                  <a:uLnTx/>
                  <a:uFillTx/>
                  <a:latin typeface="HP001 4H" panose="020B0603050302020204" pitchFamily="34" charset="0"/>
                  <a:ea typeface="+mn-ea"/>
                  <a:cs typeface="+mn-cs"/>
                </a:rPr>
                <a:t>2</a:t>
              </a:r>
              <a:endParaRPr kumimoji="0" lang="en-US" sz="2300" b="0" i="0" u="none" strike="noStrike" kern="1200" cap="none" spc="0" normalizeH="0" baseline="0" noProof="0">
                <a:ln>
                  <a:noFill/>
                </a:ln>
                <a:solidFill>
                  <a:srgbClr val="9900CC"/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+mn-cs"/>
              </a:endParaRPr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2058357" y="2950893"/>
              <a:ext cx="60802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9900C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+</a:t>
              </a:r>
            </a:p>
          </p:txBody>
        </p:sp>
        <p:cxnSp>
          <p:nvCxnSpPr>
            <p:cNvPr id="6" name="Straight Connector 5"/>
            <p:cNvCxnSpPr/>
            <p:nvPr/>
          </p:nvCxnSpPr>
          <p:spPr>
            <a:xfrm>
              <a:off x="2317258" y="3632279"/>
              <a:ext cx="497279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3653271" y="3630518"/>
              <a:ext cx="497279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4984581" y="3618772"/>
              <a:ext cx="497279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PHẠM DUYÊN 4 - 9Slide.vn">
              <a:extLst>
                <a:ext uri="{FF2B5EF4-FFF2-40B4-BE49-F238E27FC236}">
                  <a16:creationId xmlns:a16="http://schemas.microsoft.com/office/drawing/2014/main" id="{E18C4D47-0D65-4F9A-9974-1FF57080FB9C}"/>
                </a:ext>
              </a:extLst>
            </p:cNvPr>
            <p:cNvSpPr txBox="1"/>
            <p:nvPr/>
          </p:nvSpPr>
          <p:spPr>
            <a:xfrm>
              <a:off x="2359821" y="2852272"/>
              <a:ext cx="287174" cy="36163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350" b="1" i="0" u="none" strike="noStrike" kern="1200" cap="none" spc="0" normalizeH="0" baseline="0" noProof="0" smtClean="0">
                  <a:ln>
                    <a:noFill/>
                  </a:ln>
                  <a:solidFill>
                    <a:srgbClr val="9900CC"/>
                  </a:solidFill>
                  <a:effectLst/>
                  <a:uLnTx/>
                  <a:uFillTx/>
                  <a:latin typeface="HP001 4H" panose="020B0603050302020204" pitchFamily="34" charset="0"/>
                  <a:ea typeface="+mn-ea"/>
                  <a:cs typeface="+mn-cs"/>
                </a:rPr>
                <a:t>1</a:t>
              </a:r>
              <a:endParaRPr kumimoji="0" lang="en-US" sz="2350" b="0" i="0" u="none" strike="noStrike" kern="1200" cap="none" spc="0" normalizeH="0" baseline="0" noProof="0">
                <a:ln>
                  <a:noFill/>
                </a:ln>
                <a:solidFill>
                  <a:srgbClr val="9900CC"/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+mn-cs"/>
              </a:endParaRPr>
            </a:p>
          </p:txBody>
        </p:sp>
        <p:sp>
          <p:nvSpPr>
            <p:cNvPr id="34" name="PHẠM DUYÊN 4 - 9Slide.vn">
              <a:extLst>
                <a:ext uri="{FF2B5EF4-FFF2-40B4-BE49-F238E27FC236}">
                  <a16:creationId xmlns:a16="http://schemas.microsoft.com/office/drawing/2014/main" id="{E18C4D47-0D65-4F9A-9974-1FF57080FB9C}"/>
                </a:ext>
              </a:extLst>
            </p:cNvPr>
            <p:cNvSpPr txBox="1"/>
            <p:nvPr/>
          </p:nvSpPr>
          <p:spPr>
            <a:xfrm>
              <a:off x="3547302" y="3299838"/>
              <a:ext cx="441136" cy="35394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300" b="1" i="0" u="none" strike="noStrike" kern="1200" cap="none" spc="0" normalizeH="0" baseline="0" noProof="0">
                  <a:ln>
                    <a:noFill/>
                  </a:ln>
                  <a:solidFill>
                    <a:srgbClr val="9900CC"/>
                  </a:solidFill>
                  <a:effectLst/>
                  <a:uLnTx/>
                  <a:uFillTx/>
                  <a:latin typeface="HP001 4H" panose="020B0603050302020204" pitchFamily="34" charset="0"/>
                  <a:ea typeface="+mn-ea"/>
                  <a:cs typeface="+mn-cs"/>
                </a:rPr>
                <a:t> </a:t>
              </a:r>
              <a:r>
                <a:rPr kumimoji="0" lang="en-US" sz="2300" b="1" i="0" u="none" strike="noStrike" kern="1200" cap="none" spc="0" normalizeH="0" baseline="0" noProof="0" smtClean="0">
                  <a:ln>
                    <a:noFill/>
                  </a:ln>
                  <a:solidFill>
                    <a:srgbClr val="9900CC"/>
                  </a:solidFill>
                  <a:effectLst/>
                  <a:uLnTx/>
                  <a:uFillTx/>
                  <a:latin typeface="HP001 4H" panose="020B0603050302020204" pitchFamily="34" charset="0"/>
                  <a:ea typeface="+mn-ea"/>
                  <a:cs typeface="+mn-cs"/>
                </a:rPr>
                <a:t>6</a:t>
              </a:r>
              <a:endParaRPr kumimoji="0" lang="en-US" sz="2300" b="0" i="0" u="none" strike="noStrike" kern="1200" cap="none" spc="0" normalizeH="0" baseline="0" noProof="0">
                <a:ln>
                  <a:noFill/>
                </a:ln>
                <a:solidFill>
                  <a:srgbClr val="9900CC"/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+mn-cs"/>
              </a:endParaRPr>
            </a:p>
          </p:txBody>
        </p:sp>
        <p:sp>
          <p:nvSpPr>
            <p:cNvPr id="36" name="PHẠM DUYÊN 4 - 9Slide.vn">
              <a:extLst>
                <a:ext uri="{FF2B5EF4-FFF2-40B4-BE49-F238E27FC236}">
                  <a16:creationId xmlns:a16="http://schemas.microsoft.com/office/drawing/2014/main" id="{E18C4D47-0D65-4F9A-9974-1FF57080FB9C}"/>
                </a:ext>
              </a:extLst>
            </p:cNvPr>
            <p:cNvSpPr txBox="1"/>
            <p:nvPr/>
          </p:nvSpPr>
          <p:spPr>
            <a:xfrm>
              <a:off x="3532778" y="2858022"/>
              <a:ext cx="495160" cy="3693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350" b="1" i="0" u="none" strike="noStrike" kern="1200" cap="none" spc="0" normalizeH="0" baseline="0" noProof="0">
                  <a:ln>
                    <a:noFill/>
                  </a:ln>
                  <a:solidFill>
                    <a:srgbClr val="9900CC"/>
                  </a:solidFill>
                  <a:effectLst/>
                  <a:uLnTx/>
                  <a:uFillTx/>
                  <a:latin typeface="HP001 4H" panose="020B0603050302020204" pitchFamily="34" charset="0"/>
                  <a:ea typeface="+mn-ea"/>
                  <a:cs typeface="+mn-cs"/>
                </a:rPr>
                <a:t> </a:t>
              </a:r>
              <a:r>
                <a:rPr lang="vi-VN" sz="2350" b="1">
                  <a:solidFill>
                    <a:srgbClr val="9900CC"/>
                  </a:solidFill>
                  <a:latin typeface="HP001 4H" panose="020B0603050302020204" pitchFamily="34" charset="0"/>
                </a:rPr>
                <a:t>1</a:t>
              </a:r>
              <a:endParaRPr kumimoji="0" lang="en-US" sz="2350" b="0" i="0" u="none" strike="noStrike" kern="1200" cap="none" spc="0" normalizeH="0" baseline="0" noProof="0">
                <a:ln>
                  <a:noFill/>
                </a:ln>
                <a:solidFill>
                  <a:srgbClr val="9900CC"/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+mn-cs"/>
              </a:endParaRPr>
            </a:p>
          </p:txBody>
        </p:sp>
        <p:sp>
          <p:nvSpPr>
            <p:cNvPr id="37" name="PHẠM DUYÊN 4 - 9Slide.vn">
              <a:extLst>
                <a:ext uri="{FF2B5EF4-FFF2-40B4-BE49-F238E27FC236}">
                  <a16:creationId xmlns:a16="http://schemas.microsoft.com/office/drawing/2014/main" id="{E18C4D47-0D65-4F9A-9974-1FF57080FB9C}"/>
                </a:ext>
              </a:extLst>
            </p:cNvPr>
            <p:cNvSpPr txBox="1"/>
            <p:nvPr/>
          </p:nvSpPr>
          <p:spPr>
            <a:xfrm>
              <a:off x="3824667" y="2862065"/>
              <a:ext cx="495160" cy="3693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350" b="1" noProof="0">
                  <a:solidFill>
                    <a:srgbClr val="9900CC"/>
                  </a:solidFill>
                  <a:latin typeface="HP001 4H" panose="020B0603050302020204" pitchFamily="34" charset="0"/>
                </a:rPr>
                <a:t>5</a:t>
              </a:r>
              <a:endParaRPr kumimoji="0" lang="en-US" sz="2350" b="0" i="0" u="none" strike="noStrike" kern="1200" cap="none" spc="0" normalizeH="0" baseline="0" noProof="0">
                <a:ln>
                  <a:noFill/>
                </a:ln>
                <a:solidFill>
                  <a:srgbClr val="9900CC"/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+mn-cs"/>
              </a:endParaRPr>
            </a:p>
          </p:txBody>
        </p:sp>
        <p:sp>
          <p:nvSpPr>
            <p:cNvPr id="41" name="PHẠM DUYÊN 4 - 9Slide.vn">
              <a:extLst>
                <a:ext uri="{FF2B5EF4-FFF2-40B4-BE49-F238E27FC236}">
                  <a16:creationId xmlns:a16="http://schemas.microsoft.com/office/drawing/2014/main" id="{E18C4D47-0D65-4F9A-9974-1FF57080FB9C}"/>
                </a:ext>
              </a:extLst>
            </p:cNvPr>
            <p:cNvSpPr txBox="1"/>
            <p:nvPr/>
          </p:nvSpPr>
          <p:spPr>
            <a:xfrm>
              <a:off x="5085547" y="3296722"/>
              <a:ext cx="441136" cy="35394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300" b="1" i="0" u="none" strike="noStrike" kern="1200" cap="none" spc="0" normalizeH="0" baseline="0" noProof="0">
                  <a:ln>
                    <a:noFill/>
                  </a:ln>
                  <a:solidFill>
                    <a:srgbClr val="9900CC"/>
                  </a:solidFill>
                  <a:effectLst/>
                  <a:uLnTx/>
                  <a:uFillTx/>
                  <a:latin typeface="HP001 4H" panose="020B0603050302020204" pitchFamily="34" charset="0"/>
                  <a:ea typeface="+mn-ea"/>
                  <a:cs typeface="+mn-cs"/>
                </a:rPr>
                <a:t> </a:t>
              </a:r>
              <a:r>
                <a:rPr kumimoji="0" lang="vi-VN" sz="2300" b="1" i="0" u="none" strike="noStrike" kern="1200" cap="none" spc="0" normalizeH="0" baseline="0" noProof="0" smtClean="0">
                  <a:ln>
                    <a:noFill/>
                  </a:ln>
                  <a:solidFill>
                    <a:srgbClr val="9900CC"/>
                  </a:solidFill>
                  <a:effectLst/>
                  <a:uLnTx/>
                  <a:uFillTx/>
                  <a:latin typeface="HP001 4H" panose="020B0603050302020204" pitchFamily="34" charset="0"/>
                  <a:ea typeface="+mn-ea"/>
                  <a:cs typeface="+mn-cs"/>
                </a:rPr>
                <a:t>0</a:t>
              </a:r>
              <a:endParaRPr kumimoji="0" lang="en-US" sz="2300" b="0" i="0" u="none" strike="noStrike" kern="1200" cap="none" spc="0" normalizeH="0" baseline="0" noProof="0">
                <a:ln>
                  <a:noFill/>
                </a:ln>
                <a:solidFill>
                  <a:srgbClr val="9900CC"/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+mn-cs"/>
              </a:endParaRPr>
            </a:p>
          </p:txBody>
        </p:sp>
        <p:grpSp>
          <p:nvGrpSpPr>
            <p:cNvPr id="42" name="Group 41"/>
            <p:cNvGrpSpPr/>
            <p:nvPr/>
          </p:nvGrpSpPr>
          <p:grpSpPr>
            <a:xfrm>
              <a:off x="4873248" y="2844407"/>
              <a:ext cx="824512" cy="385209"/>
              <a:chOff x="2061903" y="2348035"/>
              <a:chExt cx="824512" cy="385209"/>
            </a:xfrm>
          </p:grpSpPr>
          <p:sp>
            <p:nvSpPr>
              <p:cNvPr id="43" name="PHẠM DUYÊN 4 - 9Slide.vn">
                <a:extLst>
                  <a:ext uri="{FF2B5EF4-FFF2-40B4-BE49-F238E27FC236}">
                    <a16:creationId xmlns:a16="http://schemas.microsoft.com/office/drawing/2014/main" id="{E18C4D47-0D65-4F9A-9974-1FF57080FB9C}"/>
                  </a:ext>
                </a:extLst>
              </p:cNvPr>
              <p:cNvSpPr txBox="1"/>
              <p:nvPr/>
            </p:nvSpPr>
            <p:spPr>
              <a:xfrm>
                <a:off x="2061903" y="2363912"/>
                <a:ext cx="495160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350" b="1" i="0" u="none" strike="noStrike" kern="1200" cap="none" spc="0" normalizeH="0" baseline="0" noProof="0">
                    <a:ln>
                      <a:noFill/>
                    </a:ln>
                    <a:solidFill>
                      <a:srgbClr val="9900CC"/>
                    </a:solidFill>
                    <a:effectLst/>
                    <a:uLnTx/>
                    <a:uFillTx/>
                    <a:latin typeface="HP001 4H" panose="020B0603050302020204" pitchFamily="34" charset="0"/>
                    <a:ea typeface="+mn-ea"/>
                    <a:cs typeface="+mn-cs"/>
                  </a:rPr>
                  <a:t> 3</a:t>
                </a:r>
                <a:endParaRPr kumimoji="0" lang="en-US" sz="2350" b="0" i="0" u="none" strike="noStrike" kern="1200" cap="none" spc="0" normalizeH="0" baseline="0" noProof="0">
                  <a:ln>
                    <a:noFill/>
                  </a:ln>
                  <a:solidFill>
                    <a:srgbClr val="9900CC"/>
                  </a:solidFill>
                  <a:effectLst/>
                  <a:uLnTx/>
                  <a:uFillTx/>
                  <a:latin typeface="HP001 4H" panose="020B06030503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4" name="PHẠM DUYÊN 4 - 9Slide.vn">
                <a:extLst>
                  <a:ext uri="{FF2B5EF4-FFF2-40B4-BE49-F238E27FC236}">
                    <a16:creationId xmlns:a16="http://schemas.microsoft.com/office/drawing/2014/main" id="{E18C4D47-0D65-4F9A-9974-1FF57080FB9C}"/>
                  </a:ext>
                </a:extLst>
              </p:cNvPr>
              <p:cNvSpPr txBox="1"/>
              <p:nvPr/>
            </p:nvSpPr>
            <p:spPr>
              <a:xfrm>
                <a:off x="2391255" y="2348035"/>
                <a:ext cx="495160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350" b="1" i="0" u="none" strike="noStrike" kern="1200" cap="none" spc="0" normalizeH="0" baseline="0" noProof="0">
                    <a:ln>
                      <a:noFill/>
                    </a:ln>
                    <a:solidFill>
                      <a:srgbClr val="9900CC"/>
                    </a:solidFill>
                    <a:effectLst/>
                    <a:uLnTx/>
                    <a:uFillTx/>
                    <a:latin typeface="HP001 4H" panose="020B0603050302020204" pitchFamily="34" charset="0"/>
                    <a:ea typeface="+mn-ea"/>
                    <a:cs typeface="+mn-cs"/>
                  </a:rPr>
                  <a:t>4</a:t>
                </a:r>
                <a:endParaRPr kumimoji="0" lang="en-US" sz="2350" b="0" i="0" u="none" strike="noStrike" kern="1200" cap="none" spc="0" normalizeH="0" baseline="0" noProof="0">
                  <a:ln>
                    <a:noFill/>
                  </a:ln>
                  <a:solidFill>
                    <a:srgbClr val="9900CC"/>
                  </a:solidFill>
                  <a:effectLst/>
                  <a:uLnTx/>
                  <a:uFillTx/>
                  <a:latin typeface="HP001 4H" panose="020B06030503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48" name="TextBox 47"/>
            <p:cNvSpPr txBox="1"/>
            <p:nvPr/>
          </p:nvSpPr>
          <p:spPr>
            <a:xfrm>
              <a:off x="3384569" y="2983584"/>
              <a:ext cx="60802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9900C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+</a:t>
              </a: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4680566" y="2990845"/>
              <a:ext cx="60802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9900C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+</a:t>
              </a:r>
            </a:p>
          </p:txBody>
        </p:sp>
        <p:sp>
          <p:nvSpPr>
            <p:cNvPr id="4" name="Rectangle 3"/>
            <p:cNvSpPr/>
            <p:nvPr/>
          </p:nvSpPr>
          <p:spPr>
            <a:xfrm>
              <a:off x="2473185" y="3254421"/>
              <a:ext cx="290464" cy="44627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defTabSz="685800">
                <a:defRPr/>
              </a:pPr>
              <a:r>
                <a:rPr lang="en-US" sz="2300" b="1" smtClean="0">
                  <a:solidFill>
                    <a:srgbClr val="9900CC"/>
                  </a:solidFill>
                  <a:latin typeface="HP001 4H" panose="020B0603050302020204" pitchFamily="34" charset="0"/>
                </a:rPr>
                <a:t>1</a:t>
              </a:r>
              <a:endParaRPr lang="en-US" sz="2300">
                <a:solidFill>
                  <a:srgbClr val="9900CC"/>
                </a:solidFill>
                <a:latin typeface="HP001 4H" panose="020B0603050302020204" pitchFamily="34" charset="0"/>
              </a:endParaRPr>
            </a:p>
          </p:txBody>
        </p:sp>
        <p:sp>
          <p:nvSpPr>
            <p:cNvPr id="45" name="Rectangle 44"/>
            <p:cNvSpPr/>
            <p:nvPr/>
          </p:nvSpPr>
          <p:spPr>
            <a:xfrm>
              <a:off x="2439849" y="2808145"/>
              <a:ext cx="373820" cy="44627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defTabSz="685800">
                <a:defRPr/>
              </a:pPr>
              <a:r>
                <a:rPr lang="en-US" sz="2300" b="1" smtClean="0">
                  <a:solidFill>
                    <a:srgbClr val="9900CC"/>
                  </a:solidFill>
                  <a:latin typeface="HP001 4H" panose="020B0603050302020204" pitchFamily="34" charset="0"/>
                </a:rPr>
                <a:t>3</a:t>
              </a:r>
              <a:endParaRPr lang="en-US" sz="2300">
                <a:solidFill>
                  <a:srgbClr val="9900CC"/>
                </a:solidFill>
                <a:latin typeface="HP001 4H" panose="020B0603050302020204" pitchFamily="34" charset="0"/>
              </a:endParaRPr>
            </a:p>
          </p:txBody>
        </p:sp>
        <p:sp>
          <p:nvSpPr>
            <p:cNvPr id="50" name="PHẠM DUYÊN 4 - 9Slide.vn">
              <a:extLst>
                <a:ext uri="{FF2B5EF4-FFF2-40B4-BE49-F238E27FC236}">
                  <a16:creationId xmlns:a16="http://schemas.microsoft.com/office/drawing/2014/main" id="{E18C4D47-0D65-4F9A-9974-1FF57080FB9C}"/>
                </a:ext>
              </a:extLst>
            </p:cNvPr>
            <p:cNvSpPr txBox="1"/>
            <p:nvPr/>
          </p:nvSpPr>
          <p:spPr>
            <a:xfrm>
              <a:off x="3725296" y="3297531"/>
              <a:ext cx="441136" cy="35394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300" b="1" i="0" u="none" strike="noStrike" kern="1200" cap="none" spc="0" normalizeH="0" baseline="0" noProof="0">
                  <a:ln>
                    <a:noFill/>
                  </a:ln>
                  <a:solidFill>
                    <a:srgbClr val="9900CC"/>
                  </a:solidFill>
                  <a:effectLst/>
                  <a:uLnTx/>
                  <a:uFillTx/>
                  <a:latin typeface="HP001 4H" panose="020B0603050302020204" pitchFamily="34" charset="0"/>
                  <a:ea typeface="+mn-ea"/>
                  <a:cs typeface="+mn-cs"/>
                </a:rPr>
                <a:t> </a:t>
              </a:r>
              <a:r>
                <a:rPr kumimoji="0" lang="en-US" sz="2300" b="1" i="0" u="none" strike="noStrike" kern="1200" cap="none" spc="0" normalizeH="0" baseline="0" noProof="0" smtClean="0">
                  <a:ln>
                    <a:noFill/>
                  </a:ln>
                  <a:solidFill>
                    <a:srgbClr val="9900CC"/>
                  </a:solidFill>
                  <a:effectLst/>
                  <a:uLnTx/>
                  <a:uFillTx/>
                  <a:latin typeface="HP001 4H" panose="020B0603050302020204" pitchFamily="34" charset="0"/>
                  <a:ea typeface="+mn-ea"/>
                  <a:cs typeface="+mn-cs"/>
                </a:rPr>
                <a:t>4</a:t>
              </a:r>
              <a:endParaRPr kumimoji="0" lang="en-US" sz="2300" b="0" i="0" u="none" strike="noStrike" kern="1200" cap="none" spc="0" normalizeH="0" baseline="0" noProof="0">
                <a:ln>
                  <a:noFill/>
                </a:ln>
                <a:solidFill>
                  <a:srgbClr val="9900CC"/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+mn-cs"/>
              </a:endParaRPr>
            </a:p>
          </p:txBody>
        </p:sp>
        <p:sp>
          <p:nvSpPr>
            <p:cNvPr id="51" name="PHẠM DUYÊN 4 - 9Slide.vn">
              <a:extLst>
                <a:ext uri="{FF2B5EF4-FFF2-40B4-BE49-F238E27FC236}">
                  <a16:creationId xmlns:a16="http://schemas.microsoft.com/office/drawing/2014/main" id="{E18C4D47-0D65-4F9A-9974-1FF57080FB9C}"/>
                </a:ext>
              </a:extLst>
            </p:cNvPr>
            <p:cNvSpPr txBox="1"/>
            <p:nvPr/>
          </p:nvSpPr>
          <p:spPr>
            <a:xfrm>
              <a:off x="4871719" y="3304908"/>
              <a:ext cx="441136" cy="35394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300" b="1" i="0" u="none" strike="noStrike" kern="1200" cap="none" spc="0" normalizeH="0" baseline="0" noProof="0">
                  <a:ln>
                    <a:noFill/>
                  </a:ln>
                  <a:solidFill>
                    <a:srgbClr val="9900CC"/>
                  </a:solidFill>
                  <a:effectLst/>
                  <a:uLnTx/>
                  <a:uFillTx/>
                  <a:latin typeface="HP001 4H" panose="020B0603050302020204" pitchFamily="34" charset="0"/>
                  <a:ea typeface="+mn-ea"/>
                  <a:cs typeface="+mn-cs"/>
                </a:rPr>
                <a:t> </a:t>
              </a:r>
              <a:r>
                <a:rPr lang="vi-VN" sz="2300" b="1">
                  <a:solidFill>
                    <a:srgbClr val="9900CC"/>
                  </a:solidFill>
                  <a:latin typeface="HP001 4H" panose="020B0603050302020204" pitchFamily="34" charset="0"/>
                </a:rPr>
                <a:t>4</a:t>
              </a:r>
              <a:endParaRPr kumimoji="0" lang="en-US" sz="2300" b="0" i="0" u="none" strike="noStrike" kern="1200" cap="none" spc="0" normalizeH="0" baseline="0" noProof="0">
                <a:ln>
                  <a:noFill/>
                </a:ln>
                <a:solidFill>
                  <a:srgbClr val="9900CC"/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+mn-cs"/>
              </a:endParaRPr>
            </a:p>
          </p:txBody>
        </p:sp>
        <p:cxnSp>
          <p:nvCxnSpPr>
            <p:cNvPr id="52" name="Straight Connector 51"/>
            <p:cNvCxnSpPr/>
            <p:nvPr/>
          </p:nvCxnSpPr>
          <p:spPr>
            <a:xfrm>
              <a:off x="6350294" y="3597340"/>
              <a:ext cx="497279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PHẠM DUYÊN 4 - 9Slide.vn">
              <a:extLst>
                <a:ext uri="{FF2B5EF4-FFF2-40B4-BE49-F238E27FC236}">
                  <a16:creationId xmlns:a16="http://schemas.microsoft.com/office/drawing/2014/main" id="{E18C4D47-0D65-4F9A-9974-1FF57080FB9C}"/>
                </a:ext>
              </a:extLst>
            </p:cNvPr>
            <p:cNvSpPr txBox="1"/>
            <p:nvPr/>
          </p:nvSpPr>
          <p:spPr>
            <a:xfrm>
              <a:off x="6417392" y="3292224"/>
              <a:ext cx="441136" cy="35394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300" b="1" i="0" u="none" strike="noStrike" kern="1200" cap="none" spc="0" normalizeH="0" baseline="0" noProof="0">
                  <a:ln>
                    <a:noFill/>
                  </a:ln>
                  <a:solidFill>
                    <a:srgbClr val="9900CC"/>
                  </a:solidFill>
                  <a:effectLst/>
                  <a:uLnTx/>
                  <a:uFillTx/>
                  <a:latin typeface="HP001 4H" panose="020B0603050302020204" pitchFamily="34" charset="0"/>
                  <a:ea typeface="+mn-ea"/>
                  <a:cs typeface="+mn-cs"/>
                </a:rPr>
                <a:t> </a:t>
              </a:r>
              <a:r>
                <a:rPr lang="vi-VN" sz="2300" b="1">
                  <a:solidFill>
                    <a:srgbClr val="9900CC"/>
                  </a:solidFill>
                  <a:latin typeface="HP001 4H" panose="020B0603050302020204" pitchFamily="34" charset="0"/>
                </a:rPr>
                <a:t>5</a:t>
              </a:r>
              <a:endParaRPr kumimoji="0" lang="en-US" sz="2300" b="0" i="0" u="none" strike="noStrike" kern="1200" cap="none" spc="0" normalizeH="0" baseline="0" noProof="0">
                <a:ln>
                  <a:noFill/>
                </a:ln>
                <a:solidFill>
                  <a:srgbClr val="9900CC"/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+mn-cs"/>
              </a:endParaRPr>
            </a:p>
          </p:txBody>
        </p:sp>
        <p:sp>
          <p:nvSpPr>
            <p:cNvPr id="55" name="PHẠM DUYÊN 4 - 9Slide.vn">
              <a:extLst>
                <a:ext uri="{FF2B5EF4-FFF2-40B4-BE49-F238E27FC236}">
                  <a16:creationId xmlns:a16="http://schemas.microsoft.com/office/drawing/2014/main" id="{E18C4D47-0D65-4F9A-9974-1FF57080FB9C}"/>
                </a:ext>
              </a:extLst>
            </p:cNvPr>
            <p:cNvSpPr txBox="1"/>
            <p:nvPr/>
          </p:nvSpPr>
          <p:spPr>
            <a:xfrm>
              <a:off x="6238961" y="2838852"/>
              <a:ext cx="495160" cy="3693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350" b="1" i="0" u="none" strike="noStrike" kern="1200" cap="none" spc="0" normalizeH="0" baseline="0" noProof="0">
                  <a:ln>
                    <a:noFill/>
                  </a:ln>
                  <a:solidFill>
                    <a:srgbClr val="9900CC"/>
                  </a:solidFill>
                  <a:effectLst/>
                  <a:uLnTx/>
                  <a:uFillTx/>
                  <a:latin typeface="HP001 4H" panose="020B0603050302020204" pitchFamily="34" charset="0"/>
                  <a:ea typeface="+mn-ea"/>
                  <a:cs typeface="+mn-cs"/>
                </a:rPr>
                <a:t> </a:t>
              </a:r>
              <a:r>
                <a:rPr kumimoji="0" lang="vi-VN" sz="2350" b="1" i="0" u="none" strike="noStrike" kern="1200" cap="none" spc="0" normalizeH="0" baseline="0" noProof="0" smtClean="0">
                  <a:ln>
                    <a:noFill/>
                  </a:ln>
                  <a:solidFill>
                    <a:srgbClr val="9900CC"/>
                  </a:solidFill>
                  <a:effectLst/>
                  <a:uLnTx/>
                  <a:uFillTx/>
                  <a:latin typeface="HP001 4H" panose="020B0603050302020204" pitchFamily="34" charset="0"/>
                  <a:ea typeface="+mn-ea"/>
                  <a:cs typeface="+mn-cs"/>
                </a:rPr>
                <a:t>8</a:t>
              </a:r>
              <a:endParaRPr kumimoji="0" lang="en-US" sz="2350" b="0" i="0" u="none" strike="noStrike" kern="1200" cap="none" spc="0" normalizeH="0" baseline="0" noProof="0">
                <a:ln>
                  <a:noFill/>
                </a:ln>
                <a:solidFill>
                  <a:srgbClr val="9900CC"/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+mn-cs"/>
              </a:endParaRPr>
            </a:p>
          </p:txBody>
        </p:sp>
        <p:sp>
          <p:nvSpPr>
            <p:cNvPr id="56" name="PHẠM DUYÊN 4 - 9Slide.vn">
              <a:extLst>
                <a:ext uri="{FF2B5EF4-FFF2-40B4-BE49-F238E27FC236}">
                  <a16:creationId xmlns:a16="http://schemas.microsoft.com/office/drawing/2014/main" id="{E18C4D47-0D65-4F9A-9974-1FF57080FB9C}"/>
                </a:ext>
              </a:extLst>
            </p:cNvPr>
            <p:cNvSpPr txBox="1"/>
            <p:nvPr/>
          </p:nvSpPr>
          <p:spPr>
            <a:xfrm>
              <a:off x="6525772" y="2838852"/>
              <a:ext cx="495160" cy="3693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350" b="1">
                  <a:solidFill>
                    <a:srgbClr val="9900CC"/>
                  </a:solidFill>
                  <a:latin typeface="HP001 4H" panose="020B0603050302020204" pitchFamily="34" charset="0"/>
                </a:rPr>
                <a:t>3</a:t>
              </a:r>
              <a:endParaRPr kumimoji="0" lang="en-US" sz="2350" b="0" i="0" u="none" strike="noStrike" kern="1200" cap="none" spc="0" normalizeH="0" baseline="0" noProof="0">
                <a:ln>
                  <a:noFill/>
                </a:ln>
                <a:solidFill>
                  <a:srgbClr val="9900CC"/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+mn-cs"/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6046279" y="2969413"/>
              <a:ext cx="60802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9900C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+</a:t>
              </a:r>
            </a:p>
          </p:txBody>
        </p:sp>
        <p:sp>
          <p:nvSpPr>
            <p:cNvPr id="60" name="PHẠM DUYÊN 4 - 9Slide.vn">
              <a:extLst>
                <a:ext uri="{FF2B5EF4-FFF2-40B4-BE49-F238E27FC236}">
                  <a16:creationId xmlns:a16="http://schemas.microsoft.com/office/drawing/2014/main" id="{E18C4D47-0D65-4F9A-9974-1FF57080FB9C}"/>
                </a:ext>
              </a:extLst>
            </p:cNvPr>
            <p:cNvSpPr txBox="1"/>
            <p:nvPr/>
          </p:nvSpPr>
          <p:spPr>
            <a:xfrm>
              <a:off x="6237432" y="3283476"/>
              <a:ext cx="441136" cy="35394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300" b="1" i="0" u="none" strike="noStrike" kern="1200" cap="none" spc="0" normalizeH="0" baseline="0" noProof="0">
                  <a:ln>
                    <a:noFill/>
                  </a:ln>
                  <a:solidFill>
                    <a:srgbClr val="9900CC"/>
                  </a:solidFill>
                  <a:effectLst/>
                  <a:uLnTx/>
                  <a:uFillTx/>
                  <a:latin typeface="HP001 4H" panose="020B0603050302020204" pitchFamily="34" charset="0"/>
                  <a:ea typeface="+mn-ea"/>
                  <a:cs typeface="+mn-cs"/>
                </a:rPr>
                <a:t> </a:t>
              </a:r>
              <a:r>
                <a:rPr lang="vi-VN" sz="2300" b="1" noProof="0">
                  <a:solidFill>
                    <a:srgbClr val="9900CC"/>
                  </a:solidFill>
                  <a:latin typeface="HP001 4H" panose="020B0603050302020204" pitchFamily="34" charset="0"/>
                </a:rPr>
                <a:t>1</a:t>
              </a:r>
              <a:endParaRPr kumimoji="0" lang="en-US" sz="2300" b="0" i="0" u="none" strike="noStrike" kern="1200" cap="none" spc="0" normalizeH="0" baseline="0" noProof="0">
                <a:ln>
                  <a:noFill/>
                </a:ln>
                <a:solidFill>
                  <a:srgbClr val="9900CC"/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+mn-cs"/>
              </a:endParaRPr>
            </a:p>
          </p:txBody>
        </p:sp>
        <p:sp>
          <p:nvSpPr>
            <p:cNvPr id="54" name="Rectangle 53"/>
            <p:cNvSpPr/>
            <p:nvPr/>
          </p:nvSpPr>
          <p:spPr>
            <a:xfrm>
              <a:off x="3607508" y="1922925"/>
              <a:ext cx="3704349" cy="45397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91315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350" b="1" i="0" u="none" strike="noStrike" kern="1200" cap="none" spc="0" normalizeH="0" baseline="0" noProof="0" smtClean="0">
                  <a:ln>
                    <a:noFill/>
                  </a:ln>
                  <a:solidFill>
                    <a:srgbClr val="9900CC"/>
                  </a:solidFill>
                  <a:effectLst/>
                  <a:uLnTx/>
                  <a:uFillTx/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với </a:t>
              </a:r>
              <a:r>
                <a:rPr kumimoji="0" lang="en-US" sz="2350" b="1" i="0" u="none" strike="noStrike" kern="1200" cap="none" spc="0" normalizeH="0" noProof="0" smtClean="0">
                  <a:ln>
                    <a:noFill/>
                  </a:ln>
                  <a:solidFill>
                    <a:srgbClr val="9900CC"/>
                  </a:solidFill>
                  <a:effectLst/>
                  <a:uLnTx/>
                  <a:uFillTx/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số có hai chữ số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67836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1662</TotalTime>
  <Words>382</Words>
  <Application>Microsoft Office PowerPoint</Application>
  <PresentationFormat>On-screen Show (16:9)</PresentationFormat>
  <Paragraphs>154</Paragraphs>
  <Slides>11</Slides>
  <Notes>8</Notes>
  <HiddenSlides>0</HiddenSlides>
  <MMClips>3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11</vt:i4>
      </vt:variant>
    </vt:vector>
  </HeadingPairs>
  <TitlesOfParts>
    <vt:vector size="21" baseType="lpstr">
      <vt:lpstr>.VnArial</vt:lpstr>
      <vt:lpstr>Arabia</vt:lpstr>
      <vt:lpstr>Arial</vt:lpstr>
      <vt:lpstr>Arial-Rounded</vt:lpstr>
      <vt:lpstr>Calibri</vt:lpstr>
      <vt:lpstr>Calibri Light</vt:lpstr>
      <vt:lpstr>HP001 4 hàng</vt:lpstr>
      <vt:lpstr>HP001 4H</vt:lpstr>
      <vt:lpstr>Office Theme</vt:lpstr>
      <vt:lpstr>1_Office Theme</vt:lpstr>
      <vt:lpstr>PowerPoint Presentation</vt:lpstr>
      <vt:lpstr>Chủ đề 8</vt:lpstr>
      <vt:lpstr>PowerPoint Presentation</vt:lpstr>
      <vt:lpstr>PowerPoint Presentation</vt:lpstr>
      <vt:lpstr>PowerPoint Presentation</vt:lpstr>
      <vt:lpstr>PowerPoint Presentation</vt:lpstr>
      <vt:lpstr>Tính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TOÁN</dc:title>
  <dc:creator>PC</dc:creator>
  <cp:lastModifiedBy>ADMIN</cp:lastModifiedBy>
  <cp:revision>242</cp:revision>
  <dcterms:created xsi:type="dcterms:W3CDTF">2021-01-09T02:19:28Z</dcterms:created>
  <dcterms:modified xsi:type="dcterms:W3CDTF">2023-03-15T08:12:52Z</dcterms:modified>
</cp:coreProperties>
</file>