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17"/>
  </p:notesMasterIdLst>
  <p:sldIdLst>
    <p:sldId id="313" r:id="rId2"/>
    <p:sldId id="518" r:id="rId3"/>
    <p:sldId id="509" r:id="rId4"/>
    <p:sldId id="510" r:id="rId5"/>
    <p:sldId id="317" r:id="rId6"/>
    <p:sldId id="513" r:id="rId7"/>
    <p:sldId id="514" r:id="rId8"/>
    <p:sldId id="330" r:id="rId9"/>
    <p:sldId id="506" r:id="rId10"/>
    <p:sldId id="508" r:id="rId11"/>
    <p:sldId id="516" r:id="rId12"/>
    <p:sldId id="517" r:id="rId13"/>
    <p:sldId id="270" r:id="rId14"/>
    <p:sldId id="327" r:id="rId15"/>
    <p:sldId id="512" r:id="rId16"/>
  </p:sldIdLst>
  <p:sldSz cx="12161838" cy="6858000"/>
  <p:notesSz cx="6858000" cy="9144000"/>
  <p:embeddedFontLst>
    <p:embeddedFont>
      <p:font typeface="Algerian" panose="04020705040A02060702" pitchFamily="82" charset="0"/>
      <p:regular r:id="rId18"/>
    </p:embeddedFont>
    <p:embeddedFont>
      <p:font typeface="Arial Rounded MT Bold" panose="020F0704030504030204" pitchFamily="34" charset="0"/>
      <p:regular r:id="rId19"/>
    </p:embeddedFont>
    <p:embeddedFont>
      <p:font typeface="Arial-Rounded" panose="020B0500000000000000" charset="0"/>
      <p:regular r:id="rId20"/>
    </p:embeddedFont>
    <p:embeddedFont>
      <p:font typeface="Arrus-Black" panose="02020500000000000000" charset="0"/>
      <p:regular r:id="rId21"/>
    </p:embeddedFont>
    <p:embeddedFont>
      <p:font typeface="Bebas Neue" panose="020B0604020202020204" charset="0"/>
      <p:regular r:id="rId22"/>
    </p:embeddedFont>
    <p:embeddedFont>
      <p:font typeface="Calibri" panose="020F0502020204030204" pitchFamily="34" charset="0"/>
      <p:regular r:id="rId23"/>
      <p:bold r:id="rId24"/>
      <p:italic r:id="rId25"/>
      <p:boldItalic r:id="rId26"/>
    </p:embeddedFont>
    <p:embeddedFont>
      <p:font typeface="Dosis" panose="02010803020202060003" pitchFamily="2" charset="0"/>
      <p:regular r:id="rId27"/>
      <p:bold r:id="rId28"/>
    </p:embeddedFont>
    <p:embeddedFont>
      <p:font typeface="Fira Sans Extra Condensed Medium" panose="020B0604020202020204" charset="0"/>
      <p:regular r:id="rId29"/>
      <p:bold r:id="rId30"/>
      <p:italic r:id="rId31"/>
      <p:boldItalic r:id="rId32"/>
    </p:embeddedFont>
    <p:embeddedFont>
      <p:font typeface="HP001 4 hàng" panose="020B0603050302020204" pitchFamily="34" charset="0"/>
      <p:regular r:id="rId33"/>
      <p:bold r:id="rId34"/>
    </p:embeddedFont>
    <p:embeddedFont>
      <p:font typeface="HP001 4 hang 1 ô ly" panose="020B0603050302020204" pitchFamily="34" charset="0"/>
      <p:bold r:id="rId35"/>
    </p:embeddedFont>
    <p:embeddedFont>
      <p:font typeface="HP001 4H" panose="020B0604020202020204" charset="0"/>
      <p:bold r:id="rId36"/>
    </p:embeddedFont>
    <p:embeddedFont>
      <p:font typeface="iCiel Cadena" panose="020B0604020202020204" charset="0"/>
      <p:bold r:id="rId37"/>
    </p:embeddedFont>
    <p:embeddedFont>
      <p:font typeface="Quicksand" panose="020B0604020202020204" charset="0"/>
      <p:regular r:id="rId38"/>
      <p:bold r:id="rId39"/>
    </p:embeddedFont>
    <p:embeddedFont>
      <p:font typeface="Source Sans Pro" panose="020B0503030403020204" pitchFamily="34" charset="0"/>
      <p:regular r:id="rId40"/>
      <p:bold r:id="rId41"/>
      <p:italic r:id="rId42"/>
      <p:boldItalic r:id="rId43"/>
    </p:embeddedFont>
    <p:embeddedFont>
      <p:font typeface="Titan One" panose="020B0604020202020204" charset="0"/>
      <p:regular r:id="rId44"/>
    </p:embeddedFont>
  </p:embeddedFontLst>
  <p:custDataLst>
    <p:tags r:id="rId4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Thi Linh (FE FSC DN)" initials="PTL(FD" lastIdx="1" clrIdx="0">
    <p:extLst>
      <p:ext uri="{19B8F6BF-5375-455C-9EA6-DF929625EA0E}">
        <p15:presenceInfo xmlns:p15="http://schemas.microsoft.com/office/powerpoint/2012/main" userId="Phan Thi Linh (FE FSC D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B95AF5-CCCD-4433-B029-0209CC4ECF57}">
  <a:tblStyle styleId="{2CB95AF5-CCCD-4433-B029-0209CC4ECF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6" autoAdjust="0"/>
    <p:restoredTop sz="88766" autoAdjust="0"/>
  </p:normalViewPr>
  <p:slideViewPr>
    <p:cSldViewPr>
      <p:cViewPr varScale="1">
        <p:scale>
          <a:sx n="75" d="100"/>
          <a:sy n="75" d="100"/>
        </p:scale>
        <p:origin x="955" y="67"/>
      </p:cViewPr>
      <p:guideLst>
        <p:guide orient="horz" pos="2160"/>
        <p:guide pos="3831"/>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commentAuthors" Target="commentAuthors.xml"/><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28T12:14:26.564" idx="1">
    <p:pos x="10" y="10"/>
    <p:text>dddd</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17465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vi-VN" sz="1100" b="1" dirty="0">
              <a:latin typeface="Arial" pitchFamily="34" charset="0"/>
              <a:cs typeface="Arial" pitchFamily="34" charset="0"/>
            </a:endParaRPr>
          </a:p>
        </p:txBody>
      </p:sp>
    </p:spTree>
    <p:extLst>
      <p:ext uri="{BB962C8B-B14F-4D97-AF65-F5344CB8AC3E}">
        <p14:creationId xmlns:p14="http://schemas.microsoft.com/office/powerpoint/2010/main" val="78653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70396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047190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07990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sz="1200" b="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E5F9BAA6-30B6-4FF4-B55C-79D62B66F1C6}" type="slidenum">
              <a:rPr lang="en-US" smtClean="0"/>
              <a:pPr/>
              <a:t>13</a:t>
            </a:fld>
            <a:endParaRPr lang="en-US"/>
          </a:p>
        </p:txBody>
      </p:sp>
    </p:spTree>
    <p:extLst>
      <p:ext uri="{BB962C8B-B14F-4D97-AF65-F5344CB8AC3E}">
        <p14:creationId xmlns:p14="http://schemas.microsoft.com/office/powerpoint/2010/main" val="118889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c6532119b_0_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c653211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237531" y="2578533"/>
            <a:ext cx="656452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37531" y="4774100"/>
            <a:ext cx="656452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1765" y="1437000"/>
            <a:ext cx="6301572"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2877" y="490827"/>
            <a:ext cx="10842281"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a:xfrm>
            <a:off x="836126" y="6356351"/>
            <a:ext cx="2736414" cy="365125"/>
          </a:xfrm>
          <a:prstGeom prst="rect">
            <a:avLst/>
          </a:prstGeom>
        </p:spPr>
        <p:txBody>
          <a:bodyPr/>
          <a:lstStyle/>
          <a:p>
            <a:fld id="{389C5F93-887A-4481-A204-754FB144E4BE}" type="datetimeFigureOut">
              <a:rPr lang="en-US" smtClean="0"/>
              <a:pPr/>
              <a:t>2/18/2022</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a:xfrm>
            <a:off x="8589298" y="6356351"/>
            <a:ext cx="2736414" cy="365125"/>
          </a:xfrm>
          <a:prstGeom prst="rect">
            <a:avLst/>
          </a:prstGeom>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88"/>
        <p:cNvGrpSpPr/>
        <p:nvPr/>
      </p:nvGrpSpPr>
      <p:grpSpPr>
        <a:xfrm>
          <a:off x="0" y="0"/>
          <a:ext cx="0" cy="0"/>
          <a:chOff x="0" y="0"/>
          <a:chExt cx="0" cy="0"/>
        </a:xfrm>
      </p:grpSpPr>
      <p:sp>
        <p:nvSpPr>
          <p:cNvPr id="289" name="Google Shape;289;p18"/>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0" name="Google Shape;290;p18"/>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59"/>
        <p:cNvGrpSpPr/>
        <p:nvPr/>
      </p:nvGrpSpPr>
      <p:grpSpPr>
        <a:xfrm>
          <a:off x="0" y="0"/>
          <a:ext cx="0" cy="0"/>
          <a:chOff x="0" y="0"/>
          <a:chExt cx="0" cy="0"/>
        </a:xfrm>
      </p:grpSpPr>
      <p:sp>
        <p:nvSpPr>
          <p:cNvPr id="360" name="Google Shape;360;p23"/>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61" name="Google Shape;361;p23"/>
          <p:cNvSpPr txBox="1">
            <a:spLocks noGrp="1"/>
          </p:cNvSpPr>
          <p:nvPr>
            <p:ph type="title"/>
          </p:nvPr>
        </p:nvSpPr>
        <p:spPr>
          <a:xfrm>
            <a:off x="948448" y="2119000"/>
            <a:ext cx="4335248"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48448" y="2944600"/>
            <a:ext cx="4335248"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2"/>
        <p:cNvGrpSpPr/>
        <p:nvPr/>
      </p:nvGrpSpPr>
      <p:grpSpPr>
        <a:xfrm>
          <a:off x="0" y="0"/>
          <a:ext cx="0" cy="0"/>
          <a:chOff x="0" y="0"/>
          <a:chExt cx="0" cy="0"/>
        </a:xfrm>
      </p:grpSpPr>
      <p:sp>
        <p:nvSpPr>
          <p:cNvPr id="553" name="Google Shape;553;p37"/>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54" name="Google Shape;554;p37"/>
          <p:cNvGrpSpPr/>
          <p:nvPr/>
        </p:nvGrpSpPr>
        <p:grpSpPr>
          <a:xfrm>
            <a:off x="981533" y="757468"/>
            <a:ext cx="10224290"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7"/>
          <p:cNvGrpSpPr/>
          <p:nvPr/>
        </p:nvGrpSpPr>
        <p:grpSpPr>
          <a:xfrm>
            <a:off x="1877781" y="1478931"/>
            <a:ext cx="7970735"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09552" y="2393000"/>
            <a:ext cx="7067273"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2" name="Google Shape;162;p14"/>
          <p:cNvSpPr/>
          <p:nvPr/>
        </p:nvSpPr>
        <p:spPr>
          <a:xfrm>
            <a:off x="10898588" y="18457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01466" y="22128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53502" y="11373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5" name="Google Shape;165;p14"/>
          <p:cNvSpPr/>
          <p:nvPr/>
        </p:nvSpPr>
        <p:spPr>
          <a:xfrm>
            <a:off x="463685" y="60660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3437" y="64331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389601" y="539146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420" y="3755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389600" y="58765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0" name="Google Shape;170;p14"/>
          <p:cNvSpPr/>
          <p:nvPr/>
        </p:nvSpPr>
        <p:spPr>
          <a:xfrm>
            <a:off x="1317765" y="-125316"/>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1" name="Google Shape;171;p14"/>
          <p:cNvSpPr/>
          <p:nvPr/>
        </p:nvSpPr>
        <p:spPr>
          <a:xfrm rot="7641468">
            <a:off x="12049569" y="26557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2" name="Google Shape;172;p14"/>
          <p:cNvSpPr/>
          <p:nvPr/>
        </p:nvSpPr>
        <p:spPr>
          <a:xfrm rot="7641468">
            <a:off x="-88295" y="558657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3" name="Google Shape;173;p14"/>
          <p:cNvSpPr txBox="1">
            <a:spLocks noGrp="1"/>
          </p:cNvSpPr>
          <p:nvPr>
            <p:ph type="subTitle" idx="1"/>
          </p:nvPr>
        </p:nvSpPr>
        <p:spPr>
          <a:xfrm flipH="1">
            <a:off x="983161" y="911800"/>
            <a:ext cx="5604501"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2636" y="4436800"/>
            <a:ext cx="3656532"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9671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428" y="4948644"/>
            <a:ext cx="3780225"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59281" y="5473167"/>
            <a:ext cx="3124651"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57803" y="2583513"/>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67964" y="5473167"/>
            <a:ext cx="3243157"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40645" y="2583491"/>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497446" y="5473167"/>
            <a:ext cx="3166946"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14612" y="2229297"/>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44570" y="4948644"/>
            <a:ext cx="4072699"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67966" y="4948644"/>
            <a:ext cx="2272364"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79483" y="374285"/>
            <a:ext cx="9002872"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136" y="2615651"/>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3" name="Google Shape;153;p13"/>
          <p:cNvSpPr/>
          <p:nvPr/>
        </p:nvSpPr>
        <p:spPr>
          <a:xfrm rot="7641468">
            <a:off x="10691837" y="159502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4" name="Google Shape;154;p13"/>
          <p:cNvSpPr/>
          <p:nvPr/>
        </p:nvSpPr>
        <p:spPr>
          <a:xfrm>
            <a:off x="11252278" y="1974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01825" y="2341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458" y="3122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2995" y="3489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1531" y="6007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2221" y="1012660"/>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26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4572" y="5640767"/>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0093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67"/>
        <p:cNvGrpSpPr/>
        <p:nvPr/>
      </p:nvGrpSpPr>
      <p:grpSpPr>
        <a:xfrm>
          <a:off x="0" y="0"/>
          <a:ext cx="0" cy="0"/>
          <a:chOff x="0" y="0"/>
          <a:chExt cx="0" cy="0"/>
        </a:xfrm>
      </p:grpSpPr>
      <p:sp>
        <p:nvSpPr>
          <p:cNvPr id="3668" name="Google Shape;3668;p11"/>
          <p:cNvSpPr txBox="1">
            <a:spLocks noGrp="1"/>
          </p:cNvSpPr>
          <p:nvPr>
            <p:ph type="title" hasCustomPrompt="1"/>
          </p:nvPr>
        </p:nvSpPr>
        <p:spPr>
          <a:xfrm>
            <a:off x="1707796" y="2077761"/>
            <a:ext cx="8746507" cy="2014731"/>
          </a:xfrm>
          <a:prstGeom prst="rect">
            <a:avLst/>
          </a:prstGeom>
        </p:spPr>
        <p:txBody>
          <a:bodyPr spcFirstLastPara="1" wrap="square" lIns="86020" tIns="86020" rIns="86020" bIns="86020" anchor="b" anchorCtr="0">
            <a:noAutofit/>
          </a:bodyPr>
          <a:lstStyle>
            <a:lvl1pPr lvl="0" algn="ctr">
              <a:spcBef>
                <a:spcPts val="0"/>
              </a:spcBef>
              <a:spcAft>
                <a:spcPts val="0"/>
              </a:spcAft>
              <a:buSzPts val="12000"/>
              <a:buNone/>
              <a:defRPr sz="11970"/>
            </a:lvl1pPr>
            <a:lvl2pPr lvl="1" algn="ctr">
              <a:spcBef>
                <a:spcPts val="0"/>
              </a:spcBef>
              <a:spcAft>
                <a:spcPts val="0"/>
              </a:spcAft>
              <a:buSzPts val="12000"/>
              <a:buNone/>
              <a:defRPr sz="11970"/>
            </a:lvl2pPr>
            <a:lvl3pPr lvl="2" algn="ctr">
              <a:spcBef>
                <a:spcPts val="0"/>
              </a:spcBef>
              <a:spcAft>
                <a:spcPts val="0"/>
              </a:spcAft>
              <a:buSzPts val="12000"/>
              <a:buNone/>
              <a:defRPr sz="11970"/>
            </a:lvl3pPr>
            <a:lvl4pPr lvl="3" algn="ctr">
              <a:spcBef>
                <a:spcPts val="0"/>
              </a:spcBef>
              <a:spcAft>
                <a:spcPts val="0"/>
              </a:spcAft>
              <a:buSzPts val="12000"/>
              <a:buNone/>
              <a:defRPr sz="11970"/>
            </a:lvl4pPr>
            <a:lvl5pPr lvl="4" algn="ctr">
              <a:spcBef>
                <a:spcPts val="0"/>
              </a:spcBef>
              <a:spcAft>
                <a:spcPts val="0"/>
              </a:spcAft>
              <a:buSzPts val="12000"/>
              <a:buNone/>
              <a:defRPr sz="11970"/>
            </a:lvl5pPr>
            <a:lvl6pPr lvl="5" algn="ctr">
              <a:spcBef>
                <a:spcPts val="0"/>
              </a:spcBef>
              <a:spcAft>
                <a:spcPts val="0"/>
              </a:spcAft>
              <a:buSzPts val="12000"/>
              <a:buNone/>
              <a:defRPr sz="11970"/>
            </a:lvl6pPr>
            <a:lvl7pPr lvl="6" algn="ctr">
              <a:spcBef>
                <a:spcPts val="0"/>
              </a:spcBef>
              <a:spcAft>
                <a:spcPts val="0"/>
              </a:spcAft>
              <a:buSzPts val="12000"/>
              <a:buNone/>
              <a:defRPr sz="11970"/>
            </a:lvl7pPr>
            <a:lvl8pPr lvl="7" algn="ctr">
              <a:spcBef>
                <a:spcPts val="0"/>
              </a:spcBef>
              <a:spcAft>
                <a:spcPts val="0"/>
              </a:spcAft>
              <a:buSzPts val="12000"/>
              <a:buNone/>
              <a:defRPr sz="11970"/>
            </a:lvl8pPr>
            <a:lvl9pPr lvl="8" algn="ctr">
              <a:spcBef>
                <a:spcPts val="0"/>
              </a:spcBef>
              <a:spcAft>
                <a:spcPts val="0"/>
              </a:spcAft>
              <a:buSzPts val="12000"/>
              <a:buNone/>
              <a:defRPr sz="11970"/>
            </a:lvl9pPr>
          </a:lstStyle>
          <a:p>
            <a:r>
              <a:t>xx%</a:t>
            </a:r>
          </a:p>
        </p:txBody>
      </p:sp>
      <p:sp>
        <p:nvSpPr>
          <p:cNvPr id="3669" name="Google Shape;3669;p11"/>
          <p:cNvSpPr txBox="1">
            <a:spLocks noGrp="1"/>
          </p:cNvSpPr>
          <p:nvPr>
            <p:ph type="subTitle" idx="1"/>
          </p:nvPr>
        </p:nvSpPr>
        <p:spPr>
          <a:xfrm>
            <a:off x="1707796" y="4092428"/>
            <a:ext cx="8746507" cy="951053"/>
          </a:xfrm>
          <a:prstGeom prst="rect">
            <a:avLst/>
          </a:prstGeom>
        </p:spPr>
        <p:txBody>
          <a:bodyPr spcFirstLastPara="1" wrap="square" lIns="86020" tIns="86020" rIns="86020" bIns="86020" anchor="t" anchorCtr="0">
            <a:noAutofit/>
          </a:bodyPr>
          <a:lstStyle>
            <a:lvl1pPr lvl="0" algn="ctr" rtl="0">
              <a:lnSpc>
                <a:spcPct val="100000"/>
              </a:lnSpc>
              <a:spcBef>
                <a:spcPts val="0"/>
              </a:spcBef>
              <a:spcAft>
                <a:spcPts val="0"/>
              </a:spcAft>
              <a:buSzPts val="2000"/>
              <a:buNone/>
              <a:defRPr sz="1995"/>
            </a:lvl1pPr>
            <a:lvl2pPr lvl="1" algn="ctr" rtl="0">
              <a:lnSpc>
                <a:spcPct val="100000"/>
              </a:lnSpc>
              <a:spcBef>
                <a:spcPts val="0"/>
              </a:spcBef>
              <a:spcAft>
                <a:spcPts val="0"/>
              </a:spcAft>
              <a:buSzPts val="2000"/>
              <a:buNone/>
              <a:defRPr sz="1995"/>
            </a:lvl2pPr>
            <a:lvl3pPr lvl="2" algn="ctr" rtl="0">
              <a:lnSpc>
                <a:spcPct val="100000"/>
              </a:lnSpc>
              <a:spcBef>
                <a:spcPts val="0"/>
              </a:spcBef>
              <a:spcAft>
                <a:spcPts val="0"/>
              </a:spcAft>
              <a:buSzPts val="2000"/>
              <a:buNone/>
              <a:defRPr sz="1995"/>
            </a:lvl3pPr>
            <a:lvl4pPr lvl="3" algn="ctr" rtl="0">
              <a:lnSpc>
                <a:spcPct val="100000"/>
              </a:lnSpc>
              <a:spcBef>
                <a:spcPts val="0"/>
              </a:spcBef>
              <a:spcAft>
                <a:spcPts val="0"/>
              </a:spcAft>
              <a:buSzPts val="2000"/>
              <a:buNone/>
              <a:defRPr sz="1995"/>
            </a:lvl4pPr>
            <a:lvl5pPr lvl="4" algn="ctr" rtl="0">
              <a:lnSpc>
                <a:spcPct val="100000"/>
              </a:lnSpc>
              <a:spcBef>
                <a:spcPts val="0"/>
              </a:spcBef>
              <a:spcAft>
                <a:spcPts val="0"/>
              </a:spcAft>
              <a:buSzPts val="2000"/>
              <a:buNone/>
              <a:defRPr sz="1995"/>
            </a:lvl5pPr>
            <a:lvl6pPr lvl="5" algn="ctr" rtl="0">
              <a:lnSpc>
                <a:spcPct val="100000"/>
              </a:lnSpc>
              <a:spcBef>
                <a:spcPts val="0"/>
              </a:spcBef>
              <a:spcAft>
                <a:spcPts val="0"/>
              </a:spcAft>
              <a:buSzPts val="2000"/>
              <a:buNone/>
              <a:defRPr sz="1995"/>
            </a:lvl6pPr>
            <a:lvl7pPr lvl="6" algn="ctr" rtl="0">
              <a:lnSpc>
                <a:spcPct val="100000"/>
              </a:lnSpc>
              <a:spcBef>
                <a:spcPts val="0"/>
              </a:spcBef>
              <a:spcAft>
                <a:spcPts val="0"/>
              </a:spcAft>
              <a:buSzPts val="2000"/>
              <a:buNone/>
              <a:defRPr sz="1995"/>
            </a:lvl7pPr>
            <a:lvl8pPr lvl="7" algn="ctr" rtl="0">
              <a:lnSpc>
                <a:spcPct val="100000"/>
              </a:lnSpc>
              <a:spcBef>
                <a:spcPts val="0"/>
              </a:spcBef>
              <a:spcAft>
                <a:spcPts val="0"/>
              </a:spcAft>
              <a:buSzPts val="2000"/>
              <a:buNone/>
              <a:defRPr sz="1995"/>
            </a:lvl8pPr>
            <a:lvl9pPr lvl="8" algn="ctr" rtl="0">
              <a:lnSpc>
                <a:spcPct val="100000"/>
              </a:lnSpc>
              <a:spcBef>
                <a:spcPts val="0"/>
              </a:spcBef>
              <a:spcAft>
                <a:spcPts val="0"/>
              </a:spcAft>
              <a:buSzPts val="2000"/>
              <a:buNone/>
              <a:defRPr sz="1995"/>
            </a:lvl9pPr>
          </a:lstStyle>
          <a:p>
            <a:endParaRPr/>
          </a:p>
        </p:txBody>
      </p:sp>
      <p:sp>
        <p:nvSpPr>
          <p:cNvPr id="3670" name="Google Shape;3670;p11"/>
          <p:cNvSpPr/>
          <p:nvPr/>
        </p:nvSpPr>
        <p:spPr>
          <a:xfrm>
            <a:off x="10393881" y="5583754"/>
            <a:ext cx="1730639" cy="700623"/>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2527"/>
          </a:p>
        </p:txBody>
      </p:sp>
      <p:sp>
        <p:nvSpPr>
          <p:cNvPr id="3671" name="Google Shape;3671;p11"/>
          <p:cNvSpPr/>
          <p:nvPr/>
        </p:nvSpPr>
        <p:spPr>
          <a:xfrm>
            <a:off x="7737216" y="3762272"/>
            <a:ext cx="2573138" cy="885459"/>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2527"/>
          </a:p>
        </p:txBody>
      </p:sp>
      <p:sp>
        <p:nvSpPr>
          <p:cNvPr id="3672" name="Google Shape;3672;p11"/>
          <p:cNvSpPr/>
          <p:nvPr/>
        </p:nvSpPr>
        <p:spPr>
          <a:xfrm>
            <a:off x="9083455" y="2108325"/>
            <a:ext cx="430155" cy="174128"/>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2527"/>
          </a:p>
        </p:txBody>
      </p:sp>
      <p:sp>
        <p:nvSpPr>
          <p:cNvPr id="3673" name="Google Shape;3673;p11"/>
          <p:cNvSpPr/>
          <p:nvPr/>
        </p:nvSpPr>
        <p:spPr>
          <a:xfrm>
            <a:off x="1779693" y="2061669"/>
            <a:ext cx="965442" cy="365251"/>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2527"/>
          </a:p>
        </p:txBody>
      </p:sp>
      <p:grpSp>
        <p:nvGrpSpPr>
          <p:cNvPr id="3674" name="Google Shape;3674;p11"/>
          <p:cNvGrpSpPr/>
          <p:nvPr/>
        </p:nvGrpSpPr>
        <p:grpSpPr>
          <a:xfrm>
            <a:off x="10206841" y="5609131"/>
            <a:ext cx="387091" cy="303212"/>
            <a:chOff x="4864725" y="4564050"/>
            <a:chExt cx="337300" cy="334375"/>
          </a:xfrm>
        </p:grpSpPr>
        <p:sp>
          <p:nvSpPr>
            <p:cNvPr id="3675" name="Google Shape;3675;p11"/>
            <p:cNvSpPr/>
            <p:nvPr/>
          </p:nvSpPr>
          <p:spPr>
            <a:xfrm>
              <a:off x="4864725" y="4564050"/>
              <a:ext cx="337300" cy="333600"/>
            </a:xfrm>
            <a:custGeom>
              <a:avLst/>
              <a:gdLst/>
              <a:ahLst/>
              <a:cxnLst/>
              <a:rect l="l" t="t" r="r" b="b"/>
              <a:pathLst>
                <a:path w="13492" h="13344" extrusionOk="0">
                  <a:moveTo>
                    <a:pt x="5708" y="1"/>
                  </a:moveTo>
                  <a:cubicBezTo>
                    <a:pt x="5266" y="1"/>
                    <a:pt x="4832" y="312"/>
                    <a:pt x="4735" y="861"/>
                  </a:cubicBezTo>
                  <a:lnTo>
                    <a:pt x="4261" y="4385"/>
                  </a:lnTo>
                  <a:lnTo>
                    <a:pt x="894" y="5490"/>
                  </a:lnTo>
                  <a:cubicBezTo>
                    <a:pt x="53" y="5753"/>
                    <a:pt x="0" y="6910"/>
                    <a:pt x="789" y="7279"/>
                  </a:cubicBezTo>
                  <a:lnTo>
                    <a:pt x="3998" y="8857"/>
                  </a:lnTo>
                  <a:lnTo>
                    <a:pt x="4051" y="12381"/>
                  </a:lnTo>
                  <a:cubicBezTo>
                    <a:pt x="4051" y="12981"/>
                    <a:pt x="4523" y="13344"/>
                    <a:pt x="5009" y="13344"/>
                  </a:cubicBezTo>
                  <a:cubicBezTo>
                    <a:pt x="5248" y="13344"/>
                    <a:pt x="5491" y="13256"/>
                    <a:pt x="5681" y="13065"/>
                  </a:cubicBezTo>
                  <a:lnTo>
                    <a:pt x="8154" y="10487"/>
                  </a:lnTo>
                  <a:lnTo>
                    <a:pt x="11573" y="11540"/>
                  </a:lnTo>
                  <a:cubicBezTo>
                    <a:pt x="11670" y="11572"/>
                    <a:pt x="11764" y="11587"/>
                    <a:pt x="11856" y="11587"/>
                  </a:cubicBezTo>
                  <a:cubicBezTo>
                    <a:pt x="12514" y="11587"/>
                    <a:pt x="13001" y="10818"/>
                    <a:pt x="12678" y="10172"/>
                  </a:cubicBezTo>
                  <a:lnTo>
                    <a:pt x="10942" y="7016"/>
                  </a:lnTo>
                  <a:lnTo>
                    <a:pt x="12994" y="4122"/>
                  </a:lnTo>
                  <a:cubicBezTo>
                    <a:pt x="13491" y="3426"/>
                    <a:pt x="13001" y="2588"/>
                    <a:pt x="12234" y="2588"/>
                  </a:cubicBezTo>
                  <a:cubicBezTo>
                    <a:pt x="12190" y="2588"/>
                    <a:pt x="12145" y="2591"/>
                    <a:pt x="12099" y="2597"/>
                  </a:cubicBezTo>
                  <a:lnTo>
                    <a:pt x="8575" y="3281"/>
                  </a:lnTo>
                  <a:lnTo>
                    <a:pt x="6471" y="387"/>
                  </a:lnTo>
                  <a:cubicBezTo>
                    <a:pt x="6268" y="123"/>
                    <a:pt x="5986" y="1"/>
                    <a:pt x="5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76" name="Google Shape;3676;p11"/>
            <p:cNvSpPr/>
            <p:nvPr/>
          </p:nvSpPr>
          <p:spPr>
            <a:xfrm>
              <a:off x="5079075" y="4628800"/>
              <a:ext cx="114450" cy="33050"/>
            </a:xfrm>
            <a:custGeom>
              <a:avLst/>
              <a:gdLst/>
              <a:ahLst/>
              <a:cxnLst/>
              <a:rect l="l" t="t" r="r" b="b"/>
              <a:pathLst>
                <a:path w="4578" h="1322" extrusionOk="0">
                  <a:moveTo>
                    <a:pt x="3633" y="0"/>
                  </a:moveTo>
                  <a:cubicBezTo>
                    <a:pt x="3598" y="0"/>
                    <a:pt x="3561" y="2"/>
                    <a:pt x="3525" y="7"/>
                  </a:cubicBezTo>
                  <a:lnTo>
                    <a:pt x="1" y="691"/>
                  </a:lnTo>
                  <a:lnTo>
                    <a:pt x="527" y="1322"/>
                  </a:lnTo>
                  <a:lnTo>
                    <a:pt x="4577" y="585"/>
                  </a:lnTo>
                  <a:cubicBezTo>
                    <a:pt x="4385" y="249"/>
                    <a:pt x="4017" y="0"/>
                    <a:pt x="3633"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77" name="Google Shape;3677;p11"/>
            <p:cNvSpPr/>
            <p:nvPr/>
          </p:nvSpPr>
          <p:spPr>
            <a:xfrm>
              <a:off x="4867350" y="4564050"/>
              <a:ext cx="163100" cy="334375"/>
            </a:xfrm>
            <a:custGeom>
              <a:avLst/>
              <a:gdLst/>
              <a:ahLst/>
              <a:cxnLst/>
              <a:rect l="l" t="t" r="r" b="b"/>
              <a:pathLst>
                <a:path w="6524" h="13375" extrusionOk="0">
                  <a:moveTo>
                    <a:pt x="5606" y="1"/>
                  </a:moveTo>
                  <a:cubicBezTo>
                    <a:pt x="5168" y="1"/>
                    <a:pt x="4747" y="312"/>
                    <a:pt x="4682" y="861"/>
                  </a:cubicBezTo>
                  <a:lnTo>
                    <a:pt x="4209" y="4385"/>
                  </a:lnTo>
                  <a:lnTo>
                    <a:pt x="842" y="5490"/>
                  </a:lnTo>
                  <a:cubicBezTo>
                    <a:pt x="53" y="5753"/>
                    <a:pt x="0" y="6910"/>
                    <a:pt x="737" y="7279"/>
                  </a:cubicBezTo>
                  <a:lnTo>
                    <a:pt x="3946" y="8857"/>
                  </a:lnTo>
                  <a:lnTo>
                    <a:pt x="3998" y="12381"/>
                  </a:lnTo>
                  <a:cubicBezTo>
                    <a:pt x="3998" y="12959"/>
                    <a:pt x="4484" y="13375"/>
                    <a:pt x="4998" y="13375"/>
                  </a:cubicBezTo>
                  <a:cubicBezTo>
                    <a:pt x="5139" y="13375"/>
                    <a:pt x="5283" y="13344"/>
                    <a:pt x="5419" y="13276"/>
                  </a:cubicBezTo>
                  <a:cubicBezTo>
                    <a:pt x="5313" y="13118"/>
                    <a:pt x="5313" y="13012"/>
                    <a:pt x="5313" y="12855"/>
                  </a:cubicBezTo>
                  <a:lnTo>
                    <a:pt x="5261" y="9330"/>
                  </a:lnTo>
                  <a:lnTo>
                    <a:pt x="2052" y="7752"/>
                  </a:lnTo>
                  <a:cubicBezTo>
                    <a:pt x="1263" y="7331"/>
                    <a:pt x="1315" y="6226"/>
                    <a:pt x="2157" y="5963"/>
                  </a:cubicBezTo>
                  <a:lnTo>
                    <a:pt x="5524" y="4859"/>
                  </a:lnTo>
                  <a:lnTo>
                    <a:pt x="5997" y="1282"/>
                  </a:lnTo>
                  <a:cubicBezTo>
                    <a:pt x="6050" y="966"/>
                    <a:pt x="6260" y="703"/>
                    <a:pt x="6523" y="598"/>
                  </a:cubicBezTo>
                  <a:lnTo>
                    <a:pt x="6366" y="387"/>
                  </a:lnTo>
                  <a:cubicBezTo>
                    <a:pt x="6163" y="123"/>
                    <a:pt x="5881" y="1"/>
                    <a:pt x="5606"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78" name="Google Shape;3678;p11"/>
          <p:cNvGrpSpPr/>
          <p:nvPr/>
        </p:nvGrpSpPr>
        <p:grpSpPr>
          <a:xfrm>
            <a:off x="2485143" y="5729029"/>
            <a:ext cx="260001" cy="197547"/>
            <a:chOff x="3689675" y="865975"/>
            <a:chExt cx="288675" cy="277550"/>
          </a:xfrm>
        </p:grpSpPr>
        <p:sp>
          <p:nvSpPr>
            <p:cNvPr id="3679" name="Google Shape;3679;p11"/>
            <p:cNvSpPr/>
            <p:nvPr/>
          </p:nvSpPr>
          <p:spPr>
            <a:xfrm>
              <a:off x="3691350" y="865975"/>
              <a:ext cx="287000" cy="277550"/>
            </a:xfrm>
            <a:custGeom>
              <a:avLst/>
              <a:gdLst/>
              <a:ahLst/>
              <a:cxnLst/>
              <a:rect l="l" t="t" r="r" b="b"/>
              <a:pathLst>
                <a:path w="11480" h="11102" extrusionOk="0">
                  <a:moveTo>
                    <a:pt x="6491" y="0"/>
                  </a:moveTo>
                  <a:cubicBezTo>
                    <a:pt x="6242" y="0"/>
                    <a:pt x="5984" y="106"/>
                    <a:pt x="5798" y="333"/>
                  </a:cubicBezTo>
                  <a:lnTo>
                    <a:pt x="4115" y="2805"/>
                  </a:lnTo>
                  <a:lnTo>
                    <a:pt x="1169" y="2332"/>
                  </a:lnTo>
                  <a:cubicBezTo>
                    <a:pt x="1109" y="2318"/>
                    <a:pt x="1050" y="2311"/>
                    <a:pt x="992" y="2311"/>
                  </a:cubicBezTo>
                  <a:cubicBezTo>
                    <a:pt x="400" y="2311"/>
                    <a:pt x="1" y="3014"/>
                    <a:pt x="432" y="3542"/>
                  </a:cubicBezTo>
                  <a:lnTo>
                    <a:pt x="2274" y="5909"/>
                  </a:lnTo>
                  <a:lnTo>
                    <a:pt x="958" y="8644"/>
                  </a:lnTo>
                  <a:cubicBezTo>
                    <a:pt x="688" y="9186"/>
                    <a:pt x="1113" y="9804"/>
                    <a:pt x="1671" y="9804"/>
                  </a:cubicBezTo>
                  <a:cubicBezTo>
                    <a:pt x="1764" y="9804"/>
                    <a:pt x="1860" y="9787"/>
                    <a:pt x="1958" y="9749"/>
                  </a:cubicBezTo>
                  <a:lnTo>
                    <a:pt x="4746" y="8750"/>
                  </a:lnTo>
                  <a:lnTo>
                    <a:pt x="6850" y="10854"/>
                  </a:lnTo>
                  <a:cubicBezTo>
                    <a:pt x="7021" y="11025"/>
                    <a:pt x="7231" y="11101"/>
                    <a:pt x="7437" y="11101"/>
                  </a:cubicBezTo>
                  <a:cubicBezTo>
                    <a:pt x="7863" y="11101"/>
                    <a:pt x="8271" y="10772"/>
                    <a:pt x="8271" y="10275"/>
                  </a:cubicBezTo>
                  <a:lnTo>
                    <a:pt x="8165" y="7329"/>
                  </a:lnTo>
                  <a:lnTo>
                    <a:pt x="10796" y="5962"/>
                  </a:lnTo>
                  <a:cubicBezTo>
                    <a:pt x="11479" y="5593"/>
                    <a:pt x="11322" y="4699"/>
                    <a:pt x="10690" y="4489"/>
                  </a:cubicBezTo>
                  <a:lnTo>
                    <a:pt x="7797" y="3647"/>
                  </a:lnTo>
                  <a:lnTo>
                    <a:pt x="7271" y="701"/>
                  </a:lnTo>
                  <a:cubicBezTo>
                    <a:pt x="7239" y="254"/>
                    <a:pt x="6877" y="0"/>
                    <a:pt x="6491" y="0"/>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0" name="Google Shape;3680;p11"/>
            <p:cNvSpPr/>
            <p:nvPr/>
          </p:nvSpPr>
          <p:spPr>
            <a:xfrm>
              <a:off x="3884950" y="957150"/>
              <a:ext cx="86825" cy="40775"/>
            </a:xfrm>
            <a:custGeom>
              <a:avLst/>
              <a:gdLst/>
              <a:ahLst/>
              <a:cxnLst/>
              <a:rect l="l" t="t" r="r" b="b"/>
              <a:pathLst>
                <a:path w="3473" h="1631" extrusionOk="0">
                  <a:moveTo>
                    <a:pt x="0" y="0"/>
                  </a:moveTo>
                  <a:lnTo>
                    <a:pt x="158" y="631"/>
                  </a:lnTo>
                  <a:lnTo>
                    <a:pt x="3472" y="1631"/>
                  </a:lnTo>
                  <a:cubicBezTo>
                    <a:pt x="3472" y="1315"/>
                    <a:pt x="3262" y="894"/>
                    <a:pt x="2894" y="842"/>
                  </a:cubicBezTo>
                  <a:lnTo>
                    <a:pt x="0" y="0"/>
                  </a:ln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1" name="Google Shape;3681;p11"/>
            <p:cNvSpPr/>
            <p:nvPr/>
          </p:nvSpPr>
          <p:spPr>
            <a:xfrm>
              <a:off x="3689675" y="867575"/>
              <a:ext cx="183475" cy="246075"/>
            </a:xfrm>
            <a:custGeom>
              <a:avLst/>
              <a:gdLst/>
              <a:ahLst/>
              <a:cxnLst/>
              <a:rect l="l" t="t" r="r" b="b"/>
              <a:pathLst>
                <a:path w="7339" h="9843" extrusionOk="0">
                  <a:moveTo>
                    <a:pt x="6452" y="0"/>
                  </a:moveTo>
                  <a:cubicBezTo>
                    <a:pt x="6207" y="0"/>
                    <a:pt x="5962" y="118"/>
                    <a:pt x="5813" y="374"/>
                  </a:cubicBezTo>
                  <a:lnTo>
                    <a:pt x="4129" y="2794"/>
                  </a:lnTo>
                  <a:lnTo>
                    <a:pt x="1131" y="2320"/>
                  </a:lnTo>
                  <a:cubicBezTo>
                    <a:pt x="1091" y="2314"/>
                    <a:pt x="1052" y="2311"/>
                    <a:pt x="1014" y="2311"/>
                  </a:cubicBezTo>
                  <a:cubicBezTo>
                    <a:pt x="395" y="2311"/>
                    <a:pt x="1" y="3087"/>
                    <a:pt x="447" y="3583"/>
                  </a:cubicBezTo>
                  <a:lnTo>
                    <a:pt x="2288" y="5950"/>
                  </a:lnTo>
                  <a:lnTo>
                    <a:pt x="973" y="8633"/>
                  </a:lnTo>
                  <a:cubicBezTo>
                    <a:pt x="710" y="9212"/>
                    <a:pt x="1078" y="9843"/>
                    <a:pt x="1657" y="9843"/>
                  </a:cubicBezTo>
                  <a:cubicBezTo>
                    <a:pt x="1762" y="9685"/>
                    <a:pt x="1762" y="9633"/>
                    <a:pt x="1815" y="9475"/>
                  </a:cubicBezTo>
                  <a:lnTo>
                    <a:pt x="3130" y="6792"/>
                  </a:lnTo>
                  <a:lnTo>
                    <a:pt x="1288" y="4425"/>
                  </a:lnTo>
                  <a:cubicBezTo>
                    <a:pt x="844" y="3881"/>
                    <a:pt x="1281" y="3153"/>
                    <a:pt x="1858" y="3153"/>
                  </a:cubicBezTo>
                  <a:cubicBezTo>
                    <a:pt x="1896" y="3153"/>
                    <a:pt x="1934" y="3156"/>
                    <a:pt x="1972" y="3162"/>
                  </a:cubicBezTo>
                  <a:lnTo>
                    <a:pt x="4971" y="3636"/>
                  </a:lnTo>
                  <a:lnTo>
                    <a:pt x="6654" y="1216"/>
                  </a:lnTo>
                  <a:cubicBezTo>
                    <a:pt x="6865" y="953"/>
                    <a:pt x="7075" y="900"/>
                    <a:pt x="7338" y="900"/>
                  </a:cubicBezTo>
                  <a:lnTo>
                    <a:pt x="7233" y="690"/>
                  </a:lnTo>
                  <a:cubicBezTo>
                    <a:pt x="7170" y="252"/>
                    <a:pt x="6811" y="0"/>
                    <a:pt x="6452"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82" name="Google Shape;3682;p11"/>
          <p:cNvGrpSpPr/>
          <p:nvPr/>
        </p:nvGrpSpPr>
        <p:grpSpPr>
          <a:xfrm>
            <a:off x="2967291" y="942394"/>
            <a:ext cx="335850" cy="250935"/>
            <a:chOff x="5348675" y="2068175"/>
            <a:chExt cx="292650" cy="276725"/>
          </a:xfrm>
        </p:grpSpPr>
        <p:sp>
          <p:nvSpPr>
            <p:cNvPr id="3683" name="Google Shape;3683;p11"/>
            <p:cNvSpPr/>
            <p:nvPr/>
          </p:nvSpPr>
          <p:spPr>
            <a:xfrm>
              <a:off x="5353950" y="2069650"/>
              <a:ext cx="287375" cy="273500"/>
            </a:xfrm>
            <a:custGeom>
              <a:avLst/>
              <a:gdLst/>
              <a:ahLst/>
              <a:cxnLst/>
              <a:rect l="l" t="t" r="r" b="b"/>
              <a:pathLst>
                <a:path w="11495" h="10940" extrusionOk="0">
                  <a:moveTo>
                    <a:pt x="3407" y="1"/>
                  </a:moveTo>
                  <a:cubicBezTo>
                    <a:pt x="2961" y="1"/>
                    <a:pt x="2567" y="368"/>
                    <a:pt x="2683" y="793"/>
                  </a:cubicBezTo>
                  <a:lnTo>
                    <a:pt x="3104" y="3739"/>
                  </a:lnTo>
                  <a:lnTo>
                    <a:pt x="579" y="5369"/>
                  </a:lnTo>
                  <a:cubicBezTo>
                    <a:pt x="0" y="5790"/>
                    <a:pt x="158" y="6685"/>
                    <a:pt x="842" y="6842"/>
                  </a:cubicBezTo>
                  <a:lnTo>
                    <a:pt x="3840" y="7421"/>
                  </a:lnTo>
                  <a:lnTo>
                    <a:pt x="4629" y="10314"/>
                  </a:lnTo>
                  <a:cubicBezTo>
                    <a:pt x="4688" y="10725"/>
                    <a:pt x="5025" y="10939"/>
                    <a:pt x="5366" y="10939"/>
                  </a:cubicBezTo>
                  <a:cubicBezTo>
                    <a:pt x="5636" y="10939"/>
                    <a:pt x="5910" y="10804"/>
                    <a:pt x="6050" y="10525"/>
                  </a:cubicBezTo>
                  <a:lnTo>
                    <a:pt x="7523" y="7894"/>
                  </a:lnTo>
                  <a:lnTo>
                    <a:pt x="10469" y="8000"/>
                  </a:lnTo>
                  <a:cubicBezTo>
                    <a:pt x="10503" y="8005"/>
                    <a:pt x="10537" y="8008"/>
                    <a:pt x="10570" y="8008"/>
                  </a:cubicBezTo>
                  <a:cubicBezTo>
                    <a:pt x="11143" y="8008"/>
                    <a:pt x="11495" y="7182"/>
                    <a:pt x="11047" y="6685"/>
                  </a:cubicBezTo>
                  <a:lnTo>
                    <a:pt x="8996" y="4528"/>
                  </a:lnTo>
                  <a:lnTo>
                    <a:pt x="10048" y="1740"/>
                  </a:lnTo>
                  <a:cubicBezTo>
                    <a:pt x="10220" y="1181"/>
                    <a:pt x="9829" y="657"/>
                    <a:pt x="9307" y="657"/>
                  </a:cubicBezTo>
                  <a:cubicBezTo>
                    <a:pt x="9191" y="657"/>
                    <a:pt x="9068" y="683"/>
                    <a:pt x="8943" y="740"/>
                  </a:cubicBezTo>
                  <a:lnTo>
                    <a:pt x="6260" y="2003"/>
                  </a:lnTo>
                  <a:lnTo>
                    <a:pt x="3893" y="162"/>
                  </a:lnTo>
                  <a:cubicBezTo>
                    <a:pt x="3739" y="49"/>
                    <a:pt x="3569" y="1"/>
                    <a:pt x="3407"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4" name="Google Shape;3684;p11"/>
            <p:cNvSpPr/>
            <p:nvPr/>
          </p:nvSpPr>
          <p:spPr>
            <a:xfrm>
              <a:off x="5507800" y="2086575"/>
              <a:ext cx="93400" cy="43675"/>
            </a:xfrm>
            <a:custGeom>
              <a:avLst/>
              <a:gdLst/>
              <a:ahLst/>
              <a:cxnLst/>
              <a:rect l="l" t="t" r="r" b="b"/>
              <a:pathLst>
                <a:path w="3736" h="1747" extrusionOk="0">
                  <a:moveTo>
                    <a:pt x="3047" y="0"/>
                  </a:moveTo>
                  <a:cubicBezTo>
                    <a:pt x="2943" y="0"/>
                    <a:pt x="2838" y="20"/>
                    <a:pt x="2736" y="63"/>
                  </a:cubicBezTo>
                  <a:lnTo>
                    <a:pt x="1" y="1326"/>
                  </a:lnTo>
                  <a:lnTo>
                    <a:pt x="632" y="1747"/>
                  </a:lnTo>
                  <a:lnTo>
                    <a:pt x="3736" y="326"/>
                  </a:lnTo>
                  <a:cubicBezTo>
                    <a:pt x="3583" y="136"/>
                    <a:pt x="3320" y="0"/>
                    <a:pt x="3047"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5" name="Google Shape;3685;p11"/>
            <p:cNvSpPr/>
            <p:nvPr/>
          </p:nvSpPr>
          <p:spPr>
            <a:xfrm>
              <a:off x="5348675" y="2068175"/>
              <a:ext cx="148650" cy="276725"/>
            </a:xfrm>
            <a:custGeom>
              <a:avLst/>
              <a:gdLst/>
              <a:ahLst/>
              <a:cxnLst/>
              <a:rect l="l" t="t" r="r" b="b"/>
              <a:pathLst>
                <a:path w="5946" h="11069" extrusionOk="0">
                  <a:moveTo>
                    <a:pt x="3520" y="1"/>
                  </a:moveTo>
                  <a:cubicBezTo>
                    <a:pt x="3056" y="1"/>
                    <a:pt x="2660" y="369"/>
                    <a:pt x="2736" y="904"/>
                  </a:cubicBezTo>
                  <a:lnTo>
                    <a:pt x="3104" y="3850"/>
                  </a:lnTo>
                  <a:lnTo>
                    <a:pt x="632" y="5534"/>
                  </a:lnTo>
                  <a:cubicBezTo>
                    <a:pt x="1" y="5902"/>
                    <a:pt x="211" y="6849"/>
                    <a:pt x="895" y="6954"/>
                  </a:cubicBezTo>
                  <a:lnTo>
                    <a:pt x="3841" y="7533"/>
                  </a:lnTo>
                  <a:lnTo>
                    <a:pt x="4630" y="10478"/>
                  </a:lnTo>
                  <a:cubicBezTo>
                    <a:pt x="4765" y="10849"/>
                    <a:pt x="5093" y="11068"/>
                    <a:pt x="5422" y="11068"/>
                  </a:cubicBezTo>
                  <a:cubicBezTo>
                    <a:pt x="5608" y="11068"/>
                    <a:pt x="5793" y="10998"/>
                    <a:pt x="5945" y="10847"/>
                  </a:cubicBezTo>
                  <a:cubicBezTo>
                    <a:pt x="5945" y="10794"/>
                    <a:pt x="5945" y="10741"/>
                    <a:pt x="5893" y="10584"/>
                  </a:cubicBezTo>
                  <a:lnTo>
                    <a:pt x="5103" y="7690"/>
                  </a:lnTo>
                  <a:lnTo>
                    <a:pt x="2105" y="7112"/>
                  </a:lnTo>
                  <a:cubicBezTo>
                    <a:pt x="1421" y="6954"/>
                    <a:pt x="1263" y="6060"/>
                    <a:pt x="1842" y="5639"/>
                  </a:cubicBezTo>
                  <a:lnTo>
                    <a:pt x="4367" y="4008"/>
                  </a:lnTo>
                  <a:lnTo>
                    <a:pt x="3946" y="1062"/>
                  </a:lnTo>
                  <a:cubicBezTo>
                    <a:pt x="3894" y="799"/>
                    <a:pt x="4051" y="536"/>
                    <a:pt x="4209" y="326"/>
                  </a:cubicBezTo>
                  <a:lnTo>
                    <a:pt x="4051" y="168"/>
                  </a:lnTo>
                  <a:cubicBezTo>
                    <a:pt x="3879" y="53"/>
                    <a:pt x="3694" y="1"/>
                    <a:pt x="3520"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86" name="Google Shape;3686;p11"/>
          <p:cNvGrpSpPr/>
          <p:nvPr/>
        </p:nvGrpSpPr>
        <p:grpSpPr>
          <a:xfrm>
            <a:off x="1186671" y="2235820"/>
            <a:ext cx="259997" cy="176193"/>
            <a:chOff x="1916200" y="1417475"/>
            <a:chExt cx="229350" cy="228000"/>
          </a:xfrm>
        </p:grpSpPr>
        <p:sp>
          <p:nvSpPr>
            <p:cNvPr id="3687" name="Google Shape;3687;p11"/>
            <p:cNvSpPr/>
            <p:nvPr/>
          </p:nvSpPr>
          <p:spPr>
            <a:xfrm>
              <a:off x="1918850" y="1417475"/>
              <a:ext cx="226700" cy="227800"/>
            </a:xfrm>
            <a:custGeom>
              <a:avLst/>
              <a:gdLst/>
              <a:ahLst/>
              <a:cxnLst/>
              <a:rect l="l" t="t" r="r" b="b"/>
              <a:pathLst>
                <a:path w="9068" h="9112" extrusionOk="0">
                  <a:moveTo>
                    <a:pt x="3793" y="1"/>
                  </a:moveTo>
                  <a:cubicBezTo>
                    <a:pt x="3485" y="1"/>
                    <a:pt x="3189" y="218"/>
                    <a:pt x="3156" y="577"/>
                  </a:cubicBezTo>
                  <a:lnTo>
                    <a:pt x="2893" y="2997"/>
                  </a:lnTo>
                  <a:lnTo>
                    <a:pt x="579" y="3786"/>
                  </a:lnTo>
                  <a:cubicBezTo>
                    <a:pt x="53" y="3944"/>
                    <a:pt x="0" y="4733"/>
                    <a:pt x="526" y="4996"/>
                  </a:cubicBezTo>
                  <a:lnTo>
                    <a:pt x="2683" y="6048"/>
                  </a:lnTo>
                  <a:lnTo>
                    <a:pt x="2683" y="8468"/>
                  </a:lnTo>
                  <a:cubicBezTo>
                    <a:pt x="2683" y="8863"/>
                    <a:pt x="3027" y="9111"/>
                    <a:pt x="3362" y="9111"/>
                  </a:cubicBezTo>
                  <a:cubicBezTo>
                    <a:pt x="3517" y="9111"/>
                    <a:pt x="3671" y="9058"/>
                    <a:pt x="3788" y="8942"/>
                  </a:cubicBezTo>
                  <a:lnTo>
                    <a:pt x="5524" y="7153"/>
                  </a:lnTo>
                  <a:lnTo>
                    <a:pt x="7786" y="7889"/>
                  </a:lnTo>
                  <a:cubicBezTo>
                    <a:pt x="7871" y="7918"/>
                    <a:pt x="7953" y="7931"/>
                    <a:pt x="8029" y="7931"/>
                  </a:cubicBezTo>
                  <a:cubicBezTo>
                    <a:pt x="8518" y="7931"/>
                    <a:pt x="8802" y="7397"/>
                    <a:pt x="8575" y="6943"/>
                  </a:cubicBezTo>
                  <a:lnTo>
                    <a:pt x="7417" y="4786"/>
                  </a:lnTo>
                  <a:lnTo>
                    <a:pt x="8785" y="2787"/>
                  </a:lnTo>
                  <a:cubicBezTo>
                    <a:pt x="9067" y="2317"/>
                    <a:pt x="8803" y="1763"/>
                    <a:pt x="8331" y="1763"/>
                  </a:cubicBezTo>
                  <a:cubicBezTo>
                    <a:pt x="8275" y="1763"/>
                    <a:pt x="8215" y="1770"/>
                    <a:pt x="8154" y="1787"/>
                  </a:cubicBezTo>
                  <a:lnTo>
                    <a:pt x="5787" y="2208"/>
                  </a:lnTo>
                  <a:lnTo>
                    <a:pt x="4314" y="262"/>
                  </a:lnTo>
                  <a:cubicBezTo>
                    <a:pt x="4174" y="82"/>
                    <a:pt x="3981" y="1"/>
                    <a:pt x="3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8" name="Google Shape;3688;p11"/>
            <p:cNvSpPr/>
            <p:nvPr/>
          </p:nvSpPr>
          <p:spPr>
            <a:xfrm>
              <a:off x="2063500" y="1463200"/>
              <a:ext cx="76300" cy="21325"/>
            </a:xfrm>
            <a:custGeom>
              <a:avLst/>
              <a:gdLst/>
              <a:ahLst/>
              <a:cxnLst/>
              <a:rect l="l" t="t" r="r" b="b"/>
              <a:pathLst>
                <a:path w="3052" h="853" extrusionOk="0">
                  <a:moveTo>
                    <a:pt x="2487" y="1"/>
                  </a:moveTo>
                  <a:cubicBezTo>
                    <a:pt x="2449" y="1"/>
                    <a:pt x="2409" y="4"/>
                    <a:pt x="2368" y="11"/>
                  </a:cubicBezTo>
                  <a:lnTo>
                    <a:pt x="1" y="484"/>
                  </a:lnTo>
                  <a:lnTo>
                    <a:pt x="316" y="853"/>
                  </a:lnTo>
                  <a:lnTo>
                    <a:pt x="3052" y="379"/>
                  </a:lnTo>
                  <a:cubicBezTo>
                    <a:pt x="2960" y="150"/>
                    <a:pt x="2749" y="1"/>
                    <a:pt x="248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89" name="Google Shape;3689;p11"/>
            <p:cNvSpPr/>
            <p:nvPr/>
          </p:nvSpPr>
          <p:spPr>
            <a:xfrm>
              <a:off x="1916200" y="1417475"/>
              <a:ext cx="113125" cy="228000"/>
            </a:xfrm>
            <a:custGeom>
              <a:avLst/>
              <a:gdLst/>
              <a:ahLst/>
              <a:cxnLst/>
              <a:rect l="l" t="t" r="r" b="b"/>
              <a:pathLst>
                <a:path w="4525" h="9120" extrusionOk="0">
                  <a:moveTo>
                    <a:pt x="3919" y="1"/>
                  </a:moveTo>
                  <a:cubicBezTo>
                    <a:pt x="3604" y="1"/>
                    <a:pt x="3275" y="218"/>
                    <a:pt x="3210" y="577"/>
                  </a:cubicBezTo>
                  <a:lnTo>
                    <a:pt x="2894" y="2997"/>
                  </a:lnTo>
                  <a:lnTo>
                    <a:pt x="580" y="3786"/>
                  </a:lnTo>
                  <a:cubicBezTo>
                    <a:pt x="54" y="3997"/>
                    <a:pt x="1" y="4733"/>
                    <a:pt x="527" y="4996"/>
                  </a:cubicBezTo>
                  <a:lnTo>
                    <a:pt x="2684" y="6048"/>
                  </a:lnTo>
                  <a:lnTo>
                    <a:pt x="2684" y="8468"/>
                  </a:lnTo>
                  <a:cubicBezTo>
                    <a:pt x="2684" y="8871"/>
                    <a:pt x="2992" y="9119"/>
                    <a:pt x="3349" y="9119"/>
                  </a:cubicBezTo>
                  <a:cubicBezTo>
                    <a:pt x="3458" y="9119"/>
                    <a:pt x="3572" y="9096"/>
                    <a:pt x="3683" y="9047"/>
                  </a:cubicBezTo>
                  <a:cubicBezTo>
                    <a:pt x="3631" y="8942"/>
                    <a:pt x="3631" y="8889"/>
                    <a:pt x="3631" y="8784"/>
                  </a:cubicBezTo>
                  <a:lnTo>
                    <a:pt x="3631" y="6364"/>
                  </a:lnTo>
                  <a:lnTo>
                    <a:pt x="1474" y="5312"/>
                  </a:lnTo>
                  <a:cubicBezTo>
                    <a:pt x="948" y="5049"/>
                    <a:pt x="1000" y="4260"/>
                    <a:pt x="1526" y="4154"/>
                  </a:cubicBezTo>
                  <a:lnTo>
                    <a:pt x="3841" y="3365"/>
                  </a:lnTo>
                  <a:lnTo>
                    <a:pt x="4157" y="893"/>
                  </a:lnTo>
                  <a:cubicBezTo>
                    <a:pt x="4157" y="630"/>
                    <a:pt x="4367" y="525"/>
                    <a:pt x="4525" y="367"/>
                  </a:cubicBezTo>
                  <a:lnTo>
                    <a:pt x="4420" y="262"/>
                  </a:lnTo>
                  <a:cubicBezTo>
                    <a:pt x="4300" y="82"/>
                    <a:pt x="4112" y="1"/>
                    <a:pt x="3919"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90" name="Google Shape;3690;p11"/>
          <p:cNvGrpSpPr/>
          <p:nvPr/>
        </p:nvGrpSpPr>
        <p:grpSpPr>
          <a:xfrm>
            <a:off x="7871465" y="1591619"/>
            <a:ext cx="153981" cy="117317"/>
            <a:chOff x="2419900" y="952925"/>
            <a:chExt cx="134175" cy="129375"/>
          </a:xfrm>
        </p:grpSpPr>
        <p:sp>
          <p:nvSpPr>
            <p:cNvPr id="3691" name="Google Shape;3691;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92" name="Google Shape;3692;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93" name="Google Shape;3693;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94" name="Google Shape;3694;p11"/>
          <p:cNvGrpSpPr/>
          <p:nvPr/>
        </p:nvGrpSpPr>
        <p:grpSpPr>
          <a:xfrm>
            <a:off x="1505266" y="3607970"/>
            <a:ext cx="158486" cy="116343"/>
            <a:chOff x="732600" y="1890325"/>
            <a:chExt cx="138100" cy="128300"/>
          </a:xfrm>
        </p:grpSpPr>
        <p:sp>
          <p:nvSpPr>
            <p:cNvPr id="3695" name="Google Shape;369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96" name="Google Shape;369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697" name="Google Shape;369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698" name="Google Shape;3698;p11"/>
          <p:cNvGrpSpPr/>
          <p:nvPr/>
        </p:nvGrpSpPr>
        <p:grpSpPr>
          <a:xfrm flipH="1">
            <a:off x="9217736" y="761384"/>
            <a:ext cx="1551118" cy="947545"/>
            <a:chOff x="6015800" y="923575"/>
            <a:chExt cx="1212225" cy="937075"/>
          </a:xfrm>
        </p:grpSpPr>
        <p:sp>
          <p:nvSpPr>
            <p:cNvPr id="3699" name="Google Shape;3699;p11"/>
            <p:cNvSpPr/>
            <p:nvPr/>
          </p:nvSpPr>
          <p:spPr>
            <a:xfrm>
              <a:off x="6015800" y="923575"/>
              <a:ext cx="375800" cy="361850"/>
            </a:xfrm>
            <a:custGeom>
              <a:avLst/>
              <a:gdLst/>
              <a:ahLst/>
              <a:cxnLst/>
              <a:rect l="l" t="t" r="r" b="b"/>
              <a:pathLst>
                <a:path w="15032" h="14474" extrusionOk="0">
                  <a:moveTo>
                    <a:pt x="8300" y="0"/>
                  </a:moveTo>
                  <a:cubicBezTo>
                    <a:pt x="7968" y="0"/>
                    <a:pt x="7628" y="165"/>
                    <a:pt x="7404" y="501"/>
                  </a:cubicBezTo>
                  <a:lnTo>
                    <a:pt x="5352" y="3815"/>
                  </a:lnTo>
                  <a:lnTo>
                    <a:pt x="1459" y="3447"/>
                  </a:lnTo>
                  <a:cubicBezTo>
                    <a:pt x="1438" y="3446"/>
                    <a:pt x="1416" y="3445"/>
                    <a:pt x="1395" y="3445"/>
                  </a:cubicBezTo>
                  <a:cubicBezTo>
                    <a:pt x="538" y="3445"/>
                    <a:pt x="0" y="4463"/>
                    <a:pt x="565" y="5131"/>
                  </a:cubicBezTo>
                  <a:lnTo>
                    <a:pt x="3038" y="8129"/>
                  </a:lnTo>
                  <a:lnTo>
                    <a:pt x="1459" y="11706"/>
                  </a:lnTo>
                  <a:cubicBezTo>
                    <a:pt x="1145" y="12469"/>
                    <a:pt x="1712" y="13194"/>
                    <a:pt x="2474" y="13194"/>
                  </a:cubicBezTo>
                  <a:cubicBezTo>
                    <a:pt x="2604" y="13194"/>
                    <a:pt x="2741" y="13173"/>
                    <a:pt x="2880" y="13126"/>
                  </a:cubicBezTo>
                  <a:lnTo>
                    <a:pt x="6457" y="11654"/>
                  </a:lnTo>
                  <a:lnTo>
                    <a:pt x="9455" y="14231"/>
                  </a:lnTo>
                  <a:cubicBezTo>
                    <a:pt x="9654" y="14399"/>
                    <a:pt x="9883" y="14474"/>
                    <a:pt x="10107" y="14474"/>
                  </a:cubicBezTo>
                  <a:cubicBezTo>
                    <a:pt x="10656" y="14474"/>
                    <a:pt x="11176" y="14025"/>
                    <a:pt x="11139" y="13390"/>
                  </a:cubicBezTo>
                  <a:lnTo>
                    <a:pt x="10876" y="9497"/>
                  </a:lnTo>
                  <a:lnTo>
                    <a:pt x="14242" y="7498"/>
                  </a:lnTo>
                  <a:cubicBezTo>
                    <a:pt x="15031" y="7077"/>
                    <a:pt x="14874" y="5814"/>
                    <a:pt x="13979" y="5604"/>
                  </a:cubicBezTo>
                  <a:lnTo>
                    <a:pt x="10139" y="4710"/>
                  </a:lnTo>
                  <a:lnTo>
                    <a:pt x="9298" y="870"/>
                  </a:lnTo>
                  <a:cubicBezTo>
                    <a:pt x="9177" y="297"/>
                    <a:pt x="8745" y="0"/>
                    <a:pt x="8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0" name="Google Shape;3700;p11"/>
            <p:cNvSpPr/>
            <p:nvPr/>
          </p:nvSpPr>
          <p:spPr>
            <a:xfrm>
              <a:off x="6024650" y="1009625"/>
              <a:ext cx="124975" cy="27750"/>
            </a:xfrm>
            <a:custGeom>
              <a:avLst/>
              <a:gdLst/>
              <a:ahLst/>
              <a:cxnLst/>
              <a:rect l="l" t="t" r="r" b="b"/>
              <a:pathLst>
                <a:path w="4999" h="1110" extrusionOk="0">
                  <a:moveTo>
                    <a:pt x="1005" y="0"/>
                  </a:moveTo>
                  <a:cubicBezTo>
                    <a:pt x="526" y="0"/>
                    <a:pt x="148" y="348"/>
                    <a:pt x="1" y="742"/>
                  </a:cubicBezTo>
                  <a:lnTo>
                    <a:pt x="4472" y="1110"/>
                  </a:lnTo>
                  <a:lnTo>
                    <a:pt x="4998" y="373"/>
                  </a:lnTo>
                  <a:lnTo>
                    <a:pt x="1105" y="5"/>
                  </a:lnTo>
                  <a:cubicBezTo>
                    <a:pt x="1072" y="2"/>
                    <a:pt x="1038" y="0"/>
                    <a:pt x="1005"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1" name="Google Shape;3701;p11"/>
            <p:cNvSpPr/>
            <p:nvPr/>
          </p:nvSpPr>
          <p:spPr>
            <a:xfrm>
              <a:off x="6195625" y="926500"/>
              <a:ext cx="195975" cy="361150"/>
            </a:xfrm>
            <a:custGeom>
              <a:avLst/>
              <a:gdLst/>
              <a:ahLst/>
              <a:cxnLst/>
              <a:rect l="l" t="t" r="r" b="b"/>
              <a:pathLst>
                <a:path w="7839" h="14446" extrusionOk="0">
                  <a:moveTo>
                    <a:pt x="1045" y="1"/>
                  </a:moveTo>
                  <a:cubicBezTo>
                    <a:pt x="716" y="1"/>
                    <a:pt x="381" y="156"/>
                    <a:pt x="158" y="490"/>
                  </a:cubicBezTo>
                  <a:lnTo>
                    <a:pt x="0" y="753"/>
                  </a:lnTo>
                  <a:cubicBezTo>
                    <a:pt x="316" y="805"/>
                    <a:pt x="579" y="1068"/>
                    <a:pt x="684" y="1489"/>
                  </a:cubicBezTo>
                  <a:lnTo>
                    <a:pt x="1526" y="5277"/>
                  </a:lnTo>
                  <a:lnTo>
                    <a:pt x="5313" y="6223"/>
                  </a:lnTo>
                  <a:cubicBezTo>
                    <a:pt x="6260" y="6434"/>
                    <a:pt x="6366" y="7644"/>
                    <a:pt x="5576" y="8117"/>
                  </a:cubicBezTo>
                  <a:lnTo>
                    <a:pt x="2262" y="10116"/>
                  </a:lnTo>
                  <a:lnTo>
                    <a:pt x="2525" y="13956"/>
                  </a:lnTo>
                  <a:cubicBezTo>
                    <a:pt x="2578" y="14114"/>
                    <a:pt x="2525" y="14167"/>
                    <a:pt x="2420" y="14377"/>
                  </a:cubicBezTo>
                  <a:cubicBezTo>
                    <a:pt x="2541" y="14424"/>
                    <a:pt x="2667" y="14446"/>
                    <a:pt x="2793" y="14446"/>
                  </a:cubicBezTo>
                  <a:cubicBezTo>
                    <a:pt x="3374" y="14446"/>
                    <a:pt x="3936" y="13974"/>
                    <a:pt x="3893" y="13325"/>
                  </a:cubicBezTo>
                  <a:lnTo>
                    <a:pt x="3630" y="9432"/>
                  </a:lnTo>
                  <a:lnTo>
                    <a:pt x="6997" y="7486"/>
                  </a:lnTo>
                  <a:cubicBezTo>
                    <a:pt x="7838" y="7013"/>
                    <a:pt x="7628" y="5750"/>
                    <a:pt x="6734" y="5540"/>
                  </a:cubicBezTo>
                  <a:lnTo>
                    <a:pt x="2894" y="4645"/>
                  </a:lnTo>
                  <a:lnTo>
                    <a:pt x="2052" y="805"/>
                  </a:lnTo>
                  <a:cubicBezTo>
                    <a:pt x="1931" y="289"/>
                    <a:pt x="1494" y="1"/>
                    <a:pt x="1045"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2" name="Google Shape;3702;p11"/>
            <p:cNvSpPr/>
            <p:nvPr/>
          </p:nvSpPr>
          <p:spPr>
            <a:xfrm>
              <a:off x="6473100" y="1159675"/>
              <a:ext cx="701000" cy="453725"/>
            </a:xfrm>
            <a:custGeom>
              <a:avLst/>
              <a:gdLst/>
              <a:ahLst/>
              <a:cxnLst/>
              <a:rect l="l" t="t" r="r" b="b"/>
              <a:pathLst>
                <a:path w="28040" h="18149" fill="none" extrusionOk="0">
                  <a:moveTo>
                    <a:pt x="1" y="0"/>
                  </a:moveTo>
                  <a:cubicBezTo>
                    <a:pt x="11785" y="0"/>
                    <a:pt x="23252" y="7417"/>
                    <a:pt x="28039" y="1814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3" name="Google Shape;3703;p11"/>
            <p:cNvSpPr/>
            <p:nvPr/>
          </p:nvSpPr>
          <p:spPr>
            <a:xfrm>
              <a:off x="6475750" y="1233325"/>
              <a:ext cx="309075" cy="140725"/>
            </a:xfrm>
            <a:custGeom>
              <a:avLst/>
              <a:gdLst/>
              <a:ahLst/>
              <a:cxnLst/>
              <a:rect l="l" t="t" r="r" b="b"/>
              <a:pathLst>
                <a:path w="12363" h="5629" fill="none" extrusionOk="0">
                  <a:moveTo>
                    <a:pt x="0" y="0"/>
                  </a:moveTo>
                  <a:cubicBezTo>
                    <a:pt x="4366" y="1157"/>
                    <a:pt x="8522" y="3051"/>
                    <a:pt x="12362" y="562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4" name="Google Shape;3704;p11"/>
            <p:cNvSpPr/>
            <p:nvPr/>
          </p:nvSpPr>
          <p:spPr>
            <a:xfrm>
              <a:off x="6858450" y="1473975"/>
              <a:ext cx="84175" cy="90775"/>
            </a:xfrm>
            <a:custGeom>
              <a:avLst/>
              <a:gdLst/>
              <a:ahLst/>
              <a:cxnLst/>
              <a:rect l="l" t="t" r="r" b="b"/>
              <a:pathLst>
                <a:path w="3367" h="3631" fill="none" extrusionOk="0">
                  <a:moveTo>
                    <a:pt x="0" y="1"/>
                  </a:moveTo>
                  <a:cubicBezTo>
                    <a:pt x="1368" y="948"/>
                    <a:pt x="2473" y="2210"/>
                    <a:pt x="3367" y="3630"/>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5" name="Google Shape;3705;p11"/>
            <p:cNvSpPr/>
            <p:nvPr/>
          </p:nvSpPr>
          <p:spPr>
            <a:xfrm>
              <a:off x="6462600" y="1304325"/>
              <a:ext cx="303800" cy="409025"/>
            </a:xfrm>
            <a:custGeom>
              <a:avLst/>
              <a:gdLst/>
              <a:ahLst/>
              <a:cxnLst/>
              <a:rect l="l" t="t" r="r" b="b"/>
              <a:pathLst>
                <a:path w="12152" h="16361" fill="none" extrusionOk="0">
                  <a:moveTo>
                    <a:pt x="0" y="1"/>
                  </a:moveTo>
                  <a:cubicBezTo>
                    <a:pt x="6155" y="3315"/>
                    <a:pt x="10679" y="9522"/>
                    <a:pt x="12152" y="1636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6" name="Google Shape;3706;p11"/>
            <p:cNvSpPr/>
            <p:nvPr/>
          </p:nvSpPr>
          <p:spPr>
            <a:xfrm>
              <a:off x="6799275" y="1797500"/>
              <a:ext cx="15800" cy="63150"/>
            </a:xfrm>
            <a:custGeom>
              <a:avLst/>
              <a:gdLst/>
              <a:ahLst/>
              <a:cxnLst/>
              <a:rect l="l" t="t" r="r" b="b"/>
              <a:pathLst>
                <a:path w="632" h="2526" fill="none" extrusionOk="0">
                  <a:moveTo>
                    <a:pt x="0" y="1"/>
                  </a:moveTo>
                  <a:cubicBezTo>
                    <a:pt x="210" y="842"/>
                    <a:pt x="368" y="1684"/>
                    <a:pt x="631" y="2526"/>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7" name="Google Shape;3707;p11"/>
            <p:cNvSpPr/>
            <p:nvPr/>
          </p:nvSpPr>
          <p:spPr>
            <a:xfrm>
              <a:off x="6486275" y="1049200"/>
              <a:ext cx="498450" cy="86825"/>
            </a:xfrm>
            <a:custGeom>
              <a:avLst/>
              <a:gdLst/>
              <a:ahLst/>
              <a:cxnLst/>
              <a:rect l="l" t="t" r="r" b="b"/>
              <a:pathLst>
                <a:path w="19938" h="3473" fill="none" extrusionOk="0">
                  <a:moveTo>
                    <a:pt x="0" y="1052"/>
                  </a:moveTo>
                  <a:cubicBezTo>
                    <a:pt x="6733" y="0"/>
                    <a:pt x="13677" y="842"/>
                    <a:pt x="19937" y="3472"/>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8" name="Google Shape;3708;p11"/>
            <p:cNvSpPr/>
            <p:nvPr/>
          </p:nvSpPr>
          <p:spPr>
            <a:xfrm>
              <a:off x="7089900" y="1205700"/>
              <a:ext cx="59200" cy="35525"/>
            </a:xfrm>
            <a:custGeom>
              <a:avLst/>
              <a:gdLst/>
              <a:ahLst/>
              <a:cxnLst/>
              <a:rect l="l" t="t" r="r" b="b"/>
              <a:pathLst>
                <a:path w="2368" h="1421" fill="none" extrusionOk="0">
                  <a:moveTo>
                    <a:pt x="1" y="0"/>
                  </a:moveTo>
                  <a:cubicBezTo>
                    <a:pt x="790" y="421"/>
                    <a:pt x="1579" y="895"/>
                    <a:pt x="2368" y="142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09" name="Google Shape;3709;p11"/>
            <p:cNvSpPr/>
            <p:nvPr/>
          </p:nvSpPr>
          <p:spPr>
            <a:xfrm>
              <a:off x="7216150" y="1312225"/>
              <a:ext cx="11875" cy="9225"/>
            </a:xfrm>
            <a:custGeom>
              <a:avLst/>
              <a:gdLst/>
              <a:ahLst/>
              <a:cxnLst/>
              <a:rect l="l" t="t" r="r" b="b"/>
              <a:pathLst>
                <a:path w="475" h="369" fill="none" extrusionOk="0">
                  <a:moveTo>
                    <a:pt x="1" y="0"/>
                  </a:moveTo>
                  <a:cubicBezTo>
                    <a:pt x="159" y="106"/>
                    <a:pt x="264" y="263"/>
                    <a:pt x="474" y="369"/>
                  </a:cubicBezTo>
                </a:path>
              </a:pathLst>
            </a:custGeom>
            <a:no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10" name="Google Shape;3710;p11"/>
            <p:cNvSpPr/>
            <p:nvPr/>
          </p:nvSpPr>
          <p:spPr>
            <a:xfrm>
              <a:off x="6989950" y="1652825"/>
              <a:ext cx="11875" cy="23700"/>
            </a:xfrm>
            <a:custGeom>
              <a:avLst/>
              <a:gdLst/>
              <a:ahLst/>
              <a:cxnLst/>
              <a:rect l="l" t="t" r="r" b="b"/>
              <a:pathLst>
                <a:path w="475" h="948" fill="none" extrusionOk="0">
                  <a:moveTo>
                    <a:pt x="1" y="1"/>
                  </a:moveTo>
                  <a:cubicBezTo>
                    <a:pt x="106" y="317"/>
                    <a:pt x="316" y="632"/>
                    <a:pt x="474" y="948"/>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11" name="Google Shape;3711;p11"/>
          <p:cNvGrpSpPr/>
          <p:nvPr/>
        </p:nvGrpSpPr>
        <p:grpSpPr>
          <a:xfrm>
            <a:off x="9513598" y="4067094"/>
            <a:ext cx="158486" cy="116343"/>
            <a:chOff x="732600" y="1890325"/>
            <a:chExt cx="138100" cy="128300"/>
          </a:xfrm>
        </p:grpSpPr>
        <p:sp>
          <p:nvSpPr>
            <p:cNvPr id="3712" name="Google Shape;371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13" name="Google Shape;371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14" name="Google Shape;371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15" name="Google Shape;3715;p11"/>
          <p:cNvGrpSpPr/>
          <p:nvPr/>
        </p:nvGrpSpPr>
        <p:grpSpPr>
          <a:xfrm>
            <a:off x="5325107" y="1120490"/>
            <a:ext cx="153981" cy="117317"/>
            <a:chOff x="2419900" y="952925"/>
            <a:chExt cx="134175" cy="129375"/>
          </a:xfrm>
        </p:grpSpPr>
        <p:sp>
          <p:nvSpPr>
            <p:cNvPr id="3716" name="Google Shape;3716;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17" name="Google Shape;3717;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18" name="Google Shape;3718;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19" name="Google Shape;3719;p11"/>
          <p:cNvGrpSpPr/>
          <p:nvPr/>
        </p:nvGrpSpPr>
        <p:grpSpPr>
          <a:xfrm>
            <a:off x="-2274" y="-11449"/>
            <a:ext cx="12162051" cy="6882076"/>
            <a:chOff x="-2000" y="-12625"/>
            <a:chExt cx="10692000" cy="7589400"/>
          </a:xfrm>
        </p:grpSpPr>
        <p:sp>
          <p:nvSpPr>
            <p:cNvPr id="3720" name="Google Shape;3720;p11"/>
            <p:cNvSpPr/>
            <p:nvPr/>
          </p:nvSpPr>
          <p:spPr>
            <a:xfrm>
              <a:off x="-2000" y="-12625"/>
              <a:ext cx="10692000" cy="7589400"/>
            </a:xfrm>
            <a:prstGeom prst="frame">
              <a:avLst>
                <a:gd name="adj1" fmla="val 543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nvGrpSpPr>
            <p:cNvPr id="3721" name="Google Shape;3721;p11"/>
            <p:cNvGrpSpPr/>
            <p:nvPr/>
          </p:nvGrpSpPr>
          <p:grpSpPr>
            <a:xfrm>
              <a:off x="73845" y="61396"/>
              <a:ext cx="10544304" cy="7425379"/>
              <a:chOff x="73845" y="61396"/>
              <a:chExt cx="10544304" cy="7425379"/>
            </a:xfrm>
          </p:grpSpPr>
          <p:grpSp>
            <p:nvGrpSpPr>
              <p:cNvPr id="3722" name="Google Shape;3722;p11"/>
              <p:cNvGrpSpPr/>
              <p:nvPr/>
            </p:nvGrpSpPr>
            <p:grpSpPr>
              <a:xfrm rot="10800000" flipH="1">
                <a:off x="541072" y="7200946"/>
                <a:ext cx="9609875" cy="285829"/>
                <a:chOff x="471460" y="61396"/>
                <a:chExt cx="9609875" cy="285829"/>
              </a:xfrm>
            </p:grpSpPr>
            <p:grpSp>
              <p:nvGrpSpPr>
                <p:cNvPr id="3723" name="Google Shape;3723;p11"/>
                <p:cNvGrpSpPr/>
                <p:nvPr/>
              </p:nvGrpSpPr>
              <p:grpSpPr>
                <a:xfrm>
                  <a:off x="471460" y="61396"/>
                  <a:ext cx="8862425" cy="285829"/>
                  <a:chOff x="395260" y="61396"/>
                  <a:chExt cx="8862425" cy="285829"/>
                </a:xfrm>
              </p:grpSpPr>
              <p:grpSp>
                <p:nvGrpSpPr>
                  <p:cNvPr id="3724" name="Google Shape;3724;p11"/>
                  <p:cNvGrpSpPr/>
                  <p:nvPr/>
                </p:nvGrpSpPr>
                <p:grpSpPr>
                  <a:xfrm rot="5400000">
                    <a:off x="8465008" y="-445452"/>
                    <a:ext cx="278654" cy="1306700"/>
                    <a:chOff x="73845" y="3561500"/>
                    <a:chExt cx="278654" cy="1306700"/>
                  </a:xfrm>
                </p:grpSpPr>
                <p:grpSp>
                  <p:nvGrpSpPr>
                    <p:cNvPr id="3725" name="Google Shape;3725;p11"/>
                    <p:cNvGrpSpPr/>
                    <p:nvPr/>
                  </p:nvGrpSpPr>
                  <p:grpSpPr>
                    <a:xfrm>
                      <a:off x="179620" y="3954300"/>
                      <a:ext cx="139329" cy="128300"/>
                      <a:chOff x="732600" y="1890325"/>
                      <a:chExt cx="138100" cy="128300"/>
                    </a:xfrm>
                  </p:grpSpPr>
                  <p:sp>
                    <p:nvSpPr>
                      <p:cNvPr id="3726" name="Google Shape;37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27" name="Google Shape;37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28" name="Google Shape;37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29" name="Google Shape;3729;p11"/>
                    <p:cNvGrpSpPr/>
                    <p:nvPr/>
                  </p:nvGrpSpPr>
                  <p:grpSpPr>
                    <a:xfrm>
                      <a:off x="116495" y="4347100"/>
                      <a:ext cx="139329" cy="128300"/>
                      <a:chOff x="732600" y="1890325"/>
                      <a:chExt cx="138100" cy="128300"/>
                    </a:xfrm>
                  </p:grpSpPr>
                  <p:sp>
                    <p:nvSpPr>
                      <p:cNvPr id="3730" name="Google Shape;37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31" name="Google Shape;37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32" name="Google Shape;37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33" name="Google Shape;3733;p11"/>
                    <p:cNvGrpSpPr/>
                    <p:nvPr/>
                  </p:nvGrpSpPr>
                  <p:grpSpPr>
                    <a:xfrm>
                      <a:off x="213170" y="4739900"/>
                      <a:ext cx="139329" cy="128300"/>
                      <a:chOff x="732600" y="1890325"/>
                      <a:chExt cx="138100" cy="128300"/>
                    </a:xfrm>
                  </p:grpSpPr>
                  <p:sp>
                    <p:nvSpPr>
                      <p:cNvPr id="3734" name="Google Shape;37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35" name="Google Shape;37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36" name="Google Shape;37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37" name="Google Shape;3737;p11"/>
                    <p:cNvGrpSpPr/>
                    <p:nvPr/>
                  </p:nvGrpSpPr>
                  <p:grpSpPr>
                    <a:xfrm>
                      <a:off x="73845" y="3561500"/>
                      <a:ext cx="139329" cy="128300"/>
                      <a:chOff x="732600" y="1890325"/>
                      <a:chExt cx="138100" cy="128300"/>
                    </a:xfrm>
                  </p:grpSpPr>
                  <p:sp>
                    <p:nvSpPr>
                      <p:cNvPr id="3738" name="Google Shape;37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39" name="Google Shape;37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40" name="Google Shape;37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741" name="Google Shape;3741;p11"/>
                  <p:cNvGrpSpPr/>
                  <p:nvPr/>
                </p:nvGrpSpPr>
                <p:grpSpPr>
                  <a:xfrm rot="5400000">
                    <a:off x="3923120" y="-3466465"/>
                    <a:ext cx="285829" cy="7341550"/>
                    <a:chOff x="73845" y="36500"/>
                    <a:chExt cx="285829" cy="7341550"/>
                  </a:xfrm>
                </p:grpSpPr>
                <p:grpSp>
                  <p:nvGrpSpPr>
                    <p:cNvPr id="3742" name="Google Shape;3742;p11"/>
                    <p:cNvGrpSpPr/>
                    <p:nvPr/>
                  </p:nvGrpSpPr>
                  <p:grpSpPr>
                    <a:xfrm>
                      <a:off x="73845" y="4538300"/>
                      <a:ext cx="285829" cy="2839750"/>
                      <a:chOff x="73845" y="3561500"/>
                      <a:chExt cx="285829" cy="2839750"/>
                    </a:xfrm>
                  </p:grpSpPr>
                  <p:grpSp>
                    <p:nvGrpSpPr>
                      <p:cNvPr id="3743" name="Google Shape;3743;p11"/>
                      <p:cNvGrpSpPr/>
                      <p:nvPr/>
                    </p:nvGrpSpPr>
                    <p:grpSpPr>
                      <a:xfrm>
                        <a:off x="73845" y="3561500"/>
                        <a:ext cx="278654" cy="1306700"/>
                        <a:chOff x="73845" y="3561500"/>
                        <a:chExt cx="278654" cy="1306700"/>
                      </a:xfrm>
                    </p:grpSpPr>
                    <p:grpSp>
                      <p:nvGrpSpPr>
                        <p:cNvPr id="3744" name="Google Shape;3744;p11"/>
                        <p:cNvGrpSpPr/>
                        <p:nvPr/>
                      </p:nvGrpSpPr>
                      <p:grpSpPr>
                        <a:xfrm>
                          <a:off x="179620" y="3954300"/>
                          <a:ext cx="139329" cy="128300"/>
                          <a:chOff x="732600" y="1890325"/>
                          <a:chExt cx="138100" cy="128300"/>
                        </a:xfrm>
                      </p:grpSpPr>
                      <p:sp>
                        <p:nvSpPr>
                          <p:cNvPr id="3745" name="Google Shape;374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46" name="Google Shape;374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47" name="Google Shape;374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48" name="Google Shape;3748;p11"/>
                        <p:cNvGrpSpPr/>
                        <p:nvPr/>
                      </p:nvGrpSpPr>
                      <p:grpSpPr>
                        <a:xfrm>
                          <a:off x="116495" y="4347100"/>
                          <a:ext cx="139329" cy="128300"/>
                          <a:chOff x="732600" y="1890325"/>
                          <a:chExt cx="138100" cy="128300"/>
                        </a:xfrm>
                      </p:grpSpPr>
                      <p:sp>
                        <p:nvSpPr>
                          <p:cNvPr id="3749" name="Google Shape;374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0" name="Google Shape;375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1" name="Google Shape;375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52" name="Google Shape;3752;p11"/>
                        <p:cNvGrpSpPr/>
                        <p:nvPr/>
                      </p:nvGrpSpPr>
                      <p:grpSpPr>
                        <a:xfrm>
                          <a:off x="213170" y="4739900"/>
                          <a:ext cx="139329" cy="128300"/>
                          <a:chOff x="732600" y="1890325"/>
                          <a:chExt cx="138100" cy="128300"/>
                        </a:xfrm>
                      </p:grpSpPr>
                      <p:sp>
                        <p:nvSpPr>
                          <p:cNvPr id="3753" name="Google Shape;375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4" name="Google Shape;375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5" name="Google Shape;375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56" name="Google Shape;3756;p11"/>
                        <p:cNvGrpSpPr/>
                        <p:nvPr/>
                      </p:nvGrpSpPr>
                      <p:grpSpPr>
                        <a:xfrm>
                          <a:off x="73845" y="3561500"/>
                          <a:ext cx="139329" cy="128300"/>
                          <a:chOff x="732600" y="1890325"/>
                          <a:chExt cx="138100" cy="128300"/>
                        </a:xfrm>
                      </p:grpSpPr>
                      <p:sp>
                        <p:nvSpPr>
                          <p:cNvPr id="3757" name="Google Shape;375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8" name="Google Shape;375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59" name="Google Shape;375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760" name="Google Shape;3760;p11"/>
                      <p:cNvGrpSpPr/>
                      <p:nvPr/>
                    </p:nvGrpSpPr>
                    <p:grpSpPr>
                      <a:xfrm>
                        <a:off x="81020" y="5094550"/>
                        <a:ext cx="278654" cy="1306700"/>
                        <a:chOff x="73845" y="3561500"/>
                        <a:chExt cx="278654" cy="1306700"/>
                      </a:xfrm>
                    </p:grpSpPr>
                    <p:grpSp>
                      <p:nvGrpSpPr>
                        <p:cNvPr id="3761" name="Google Shape;3761;p11"/>
                        <p:cNvGrpSpPr/>
                        <p:nvPr/>
                      </p:nvGrpSpPr>
                      <p:grpSpPr>
                        <a:xfrm>
                          <a:off x="179620" y="3954300"/>
                          <a:ext cx="139329" cy="128300"/>
                          <a:chOff x="732600" y="1890325"/>
                          <a:chExt cx="138100" cy="128300"/>
                        </a:xfrm>
                      </p:grpSpPr>
                      <p:sp>
                        <p:nvSpPr>
                          <p:cNvPr id="3762" name="Google Shape;37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63" name="Google Shape;37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64" name="Google Shape;37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65" name="Google Shape;3765;p11"/>
                        <p:cNvGrpSpPr/>
                        <p:nvPr/>
                      </p:nvGrpSpPr>
                      <p:grpSpPr>
                        <a:xfrm>
                          <a:off x="116495" y="4347100"/>
                          <a:ext cx="139329" cy="128300"/>
                          <a:chOff x="732600" y="1890325"/>
                          <a:chExt cx="138100" cy="128300"/>
                        </a:xfrm>
                      </p:grpSpPr>
                      <p:sp>
                        <p:nvSpPr>
                          <p:cNvPr id="3766" name="Google Shape;37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67" name="Google Shape;37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68" name="Google Shape;37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69" name="Google Shape;3769;p11"/>
                        <p:cNvGrpSpPr/>
                        <p:nvPr/>
                      </p:nvGrpSpPr>
                      <p:grpSpPr>
                        <a:xfrm>
                          <a:off x="213170" y="4739900"/>
                          <a:ext cx="139329" cy="128300"/>
                          <a:chOff x="732600" y="1890325"/>
                          <a:chExt cx="138100" cy="128300"/>
                        </a:xfrm>
                      </p:grpSpPr>
                      <p:sp>
                        <p:nvSpPr>
                          <p:cNvPr id="3770" name="Google Shape;37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71" name="Google Shape;37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72" name="Google Shape;37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73" name="Google Shape;3773;p11"/>
                        <p:cNvGrpSpPr/>
                        <p:nvPr/>
                      </p:nvGrpSpPr>
                      <p:grpSpPr>
                        <a:xfrm>
                          <a:off x="73845" y="3561500"/>
                          <a:ext cx="139329" cy="128300"/>
                          <a:chOff x="732600" y="1890325"/>
                          <a:chExt cx="138100" cy="128300"/>
                        </a:xfrm>
                      </p:grpSpPr>
                      <p:sp>
                        <p:nvSpPr>
                          <p:cNvPr id="3774" name="Google Shape;377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75" name="Google Shape;377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76" name="Google Shape;377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777" name="Google Shape;3777;p11"/>
                    <p:cNvGrpSpPr/>
                    <p:nvPr/>
                  </p:nvGrpSpPr>
                  <p:grpSpPr>
                    <a:xfrm>
                      <a:off x="73845" y="1524775"/>
                      <a:ext cx="285829" cy="2839750"/>
                      <a:chOff x="73845" y="3561500"/>
                      <a:chExt cx="285829" cy="2839750"/>
                    </a:xfrm>
                  </p:grpSpPr>
                  <p:grpSp>
                    <p:nvGrpSpPr>
                      <p:cNvPr id="3778" name="Google Shape;3778;p11"/>
                      <p:cNvGrpSpPr/>
                      <p:nvPr/>
                    </p:nvGrpSpPr>
                    <p:grpSpPr>
                      <a:xfrm>
                        <a:off x="73845" y="3561500"/>
                        <a:ext cx="278654" cy="1306700"/>
                        <a:chOff x="73845" y="3561500"/>
                        <a:chExt cx="278654" cy="1306700"/>
                      </a:xfrm>
                    </p:grpSpPr>
                    <p:grpSp>
                      <p:nvGrpSpPr>
                        <p:cNvPr id="3779" name="Google Shape;3779;p11"/>
                        <p:cNvGrpSpPr/>
                        <p:nvPr/>
                      </p:nvGrpSpPr>
                      <p:grpSpPr>
                        <a:xfrm>
                          <a:off x="179620" y="3954300"/>
                          <a:ext cx="139329" cy="128300"/>
                          <a:chOff x="732600" y="1890325"/>
                          <a:chExt cx="138100" cy="128300"/>
                        </a:xfrm>
                      </p:grpSpPr>
                      <p:sp>
                        <p:nvSpPr>
                          <p:cNvPr id="3780" name="Google Shape;378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81" name="Google Shape;378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82" name="Google Shape;378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83" name="Google Shape;3783;p11"/>
                        <p:cNvGrpSpPr/>
                        <p:nvPr/>
                      </p:nvGrpSpPr>
                      <p:grpSpPr>
                        <a:xfrm>
                          <a:off x="116495" y="4347100"/>
                          <a:ext cx="139329" cy="128300"/>
                          <a:chOff x="732600" y="1890325"/>
                          <a:chExt cx="138100" cy="128300"/>
                        </a:xfrm>
                      </p:grpSpPr>
                      <p:sp>
                        <p:nvSpPr>
                          <p:cNvPr id="3784" name="Google Shape;378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85" name="Google Shape;378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86" name="Google Shape;378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87" name="Google Shape;3787;p11"/>
                        <p:cNvGrpSpPr/>
                        <p:nvPr/>
                      </p:nvGrpSpPr>
                      <p:grpSpPr>
                        <a:xfrm>
                          <a:off x="213170" y="4739900"/>
                          <a:ext cx="139329" cy="128300"/>
                          <a:chOff x="732600" y="1890325"/>
                          <a:chExt cx="138100" cy="128300"/>
                        </a:xfrm>
                      </p:grpSpPr>
                      <p:sp>
                        <p:nvSpPr>
                          <p:cNvPr id="3788" name="Google Shape;378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89" name="Google Shape;378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90" name="Google Shape;379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791" name="Google Shape;3791;p11"/>
                        <p:cNvGrpSpPr/>
                        <p:nvPr/>
                      </p:nvGrpSpPr>
                      <p:grpSpPr>
                        <a:xfrm>
                          <a:off x="73845" y="3561500"/>
                          <a:ext cx="139329" cy="128300"/>
                          <a:chOff x="732600" y="1890325"/>
                          <a:chExt cx="138100" cy="128300"/>
                        </a:xfrm>
                      </p:grpSpPr>
                      <p:sp>
                        <p:nvSpPr>
                          <p:cNvPr id="3792" name="Google Shape;379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93" name="Google Shape;379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94" name="Google Shape;379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795" name="Google Shape;3795;p11"/>
                      <p:cNvGrpSpPr/>
                      <p:nvPr/>
                    </p:nvGrpSpPr>
                    <p:grpSpPr>
                      <a:xfrm>
                        <a:off x="81020" y="5094550"/>
                        <a:ext cx="278654" cy="1306700"/>
                        <a:chOff x="73845" y="3561500"/>
                        <a:chExt cx="278654" cy="1306700"/>
                      </a:xfrm>
                    </p:grpSpPr>
                    <p:grpSp>
                      <p:nvGrpSpPr>
                        <p:cNvPr id="3796" name="Google Shape;3796;p11"/>
                        <p:cNvGrpSpPr/>
                        <p:nvPr/>
                      </p:nvGrpSpPr>
                      <p:grpSpPr>
                        <a:xfrm>
                          <a:off x="179620" y="3954300"/>
                          <a:ext cx="139329" cy="128300"/>
                          <a:chOff x="732600" y="1890325"/>
                          <a:chExt cx="138100" cy="128300"/>
                        </a:xfrm>
                      </p:grpSpPr>
                      <p:sp>
                        <p:nvSpPr>
                          <p:cNvPr id="3797" name="Google Shape;37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98" name="Google Shape;37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799" name="Google Shape;37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00" name="Google Shape;3800;p11"/>
                        <p:cNvGrpSpPr/>
                        <p:nvPr/>
                      </p:nvGrpSpPr>
                      <p:grpSpPr>
                        <a:xfrm>
                          <a:off x="116495" y="4347100"/>
                          <a:ext cx="139329" cy="128300"/>
                          <a:chOff x="732600" y="1890325"/>
                          <a:chExt cx="138100" cy="128300"/>
                        </a:xfrm>
                      </p:grpSpPr>
                      <p:sp>
                        <p:nvSpPr>
                          <p:cNvPr id="3801" name="Google Shape;38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02" name="Google Shape;38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03" name="Google Shape;38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04" name="Google Shape;3804;p11"/>
                        <p:cNvGrpSpPr/>
                        <p:nvPr/>
                      </p:nvGrpSpPr>
                      <p:grpSpPr>
                        <a:xfrm>
                          <a:off x="213170" y="4739900"/>
                          <a:ext cx="139329" cy="128300"/>
                          <a:chOff x="732600" y="1890325"/>
                          <a:chExt cx="138100" cy="128300"/>
                        </a:xfrm>
                      </p:grpSpPr>
                      <p:sp>
                        <p:nvSpPr>
                          <p:cNvPr id="3805" name="Google Shape;38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06" name="Google Shape;38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07" name="Google Shape;38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08" name="Google Shape;3808;p11"/>
                        <p:cNvGrpSpPr/>
                        <p:nvPr/>
                      </p:nvGrpSpPr>
                      <p:grpSpPr>
                        <a:xfrm>
                          <a:off x="73845" y="3561500"/>
                          <a:ext cx="139329" cy="128300"/>
                          <a:chOff x="732600" y="1890325"/>
                          <a:chExt cx="138100" cy="128300"/>
                        </a:xfrm>
                      </p:grpSpPr>
                      <p:sp>
                        <p:nvSpPr>
                          <p:cNvPr id="3809" name="Google Shape;380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10" name="Google Shape;381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11" name="Google Shape;381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812" name="Google Shape;3812;p11"/>
                    <p:cNvGrpSpPr/>
                    <p:nvPr/>
                  </p:nvGrpSpPr>
                  <p:grpSpPr>
                    <a:xfrm>
                      <a:off x="81020" y="36500"/>
                      <a:ext cx="278654" cy="1306700"/>
                      <a:chOff x="73845" y="3561500"/>
                      <a:chExt cx="278654" cy="1306700"/>
                    </a:xfrm>
                  </p:grpSpPr>
                  <p:grpSp>
                    <p:nvGrpSpPr>
                      <p:cNvPr id="3813" name="Google Shape;3813;p11"/>
                      <p:cNvGrpSpPr/>
                      <p:nvPr/>
                    </p:nvGrpSpPr>
                    <p:grpSpPr>
                      <a:xfrm>
                        <a:off x="179620" y="3954300"/>
                        <a:ext cx="139329" cy="128300"/>
                        <a:chOff x="732600" y="1890325"/>
                        <a:chExt cx="138100" cy="128300"/>
                      </a:xfrm>
                    </p:grpSpPr>
                    <p:sp>
                      <p:nvSpPr>
                        <p:cNvPr id="3814" name="Google Shape;38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15" name="Google Shape;38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16" name="Google Shape;38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17" name="Google Shape;3817;p11"/>
                      <p:cNvGrpSpPr/>
                      <p:nvPr/>
                    </p:nvGrpSpPr>
                    <p:grpSpPr>
                      <a:xfrm>
                        <a:off x="116495" y="4347100"/>
                        <a:ext cx="139329" cy="128300"/>
                        <a:chOff x="732600" y="1890325"/>
                        <a:chExt cx="138100" cy="128300"/>
                      </a:xfrm>
                    </p:grpSpPr>
                    <p:sp>
                      <p:nvSpPr>
                        <p:cNvPr id="3818" name="Google Shape;38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19" name="Google Shape;38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20" name="Google Shape;38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21" name="Google Shape;3821;p11"/>
                      <p:cNvGrpSpPr/>
                      <p:nvPr/>
                    </p:nvGrpSpPr>
                    <p:grpSpPr>
                      <a:xfrm>
                        <a:off x="213170" y="4739900"/>
                        <a:ext cx="139329" cy="128300"/>
                        <a:chOff x="732600" y="1890325"/>
                        <a:chExt cx="138100" cy="128300"/>
                      </a:xfrm>
                    </p:grpSpPr>
                    <p:sp>
                      <p:nvSpPr>
                        <p:cNvPr id="3822" name="Google Shape;38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23" name="Google Shape;38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24" name="Google Shape;38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25" name="Google Shape;3825;p11"/>
                      <p:cNvGrpSpPr/>
                      <p:nvPr/>
                    </p:nvGrpSpPr>
                    <p:grpSpPr>
                      <a:xfrm>
                        <a:off x="73845" y="3561500"/>
                        <a:ext cx="139329" cy="128300"/>
                        <a:chOff x="732600" y="1890325"/>
                        <a:chExt cx="138100" cy="128300"/>
                      </a:xfrm>
                    </p:grpSpPr>
                    <p:sp>
                      <p:nvSpPr>
                        <p:cNvPr id="3826" name="Google Shape;38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27" name="Google Shape;38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28" name="Google Shape;38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grpSp>
              <p:nvGrpSpPr>
                <p:cNvPr id="3829" name="Google Shape;3829;p11"/>
                <p:cNvGrpSpPr/>
                <p:nvPr/>
              </p:nvGrpSpPr>
              <p:grpSpPr>
                <a:xfrm rot="5400000">
                  <a:off x="9702783" y="-38502"/>
                  <a:ext cx="236004" cy="521100"/>
                  <a:chOff x="116495" y="4347100"/>
                  <a:chExt cx="236004" cy="521100"/>
                </a:xfrm>
              </p:grpSpPr>
              <p:grpSp>
                <p:nvGrpSpPr>
                  <p:cNvPr id="3830" name="Google Shape;3830;p11"/>
                  <p:cNvGrpSpPr/>
                  <p:nvPr/>
                </p:nvGrpSpPr>
                <p:grpSpPr>
                  <a:xfrm>
                    <a:off x="116495" y="4347100"/>
                    <a:ext cx="139329" cy="128300"/>
                    <a:chOff x="732600" y="1890325"/>
                    <a:chExt cx="138100" cy="128300"/>
                  </a:xfrm>
                </p:grpSpPr>
                <p:sp>
                  <p:nvSpPr>
                    <p:cNvPr id="3831" name="Google Shape;38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32" name="Google Shape;38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33" name="Google Shape;38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34" name="Google Shape;3834;p11"/>
                  <p:cNvGrpSpPr/>
                  <p:nvPr/>
                </p:nvGrpSpPr>
                <p:grpSpPr>
                  <a:xfrm>
                    <a:off x="213170" y="4739900"/>
                    <a:ext cx="139329" cy="128300"/>
                    <a:chOff x="732600" y="1890325"/>
                    <a:chExt cx="138100" cy="128300"/>
                  </a:xfrm>
                </p:grpSpPr>
                <p:sp>
                  <p:nvSpPr>
                    <p:cNvPr id="3835" name="Google Shape;38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36" name="Google Shape;38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37" name="Google Shape;38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838" name="Google Shape;3838;p11"/>
              <p:cNvGrpSpPr/>
              <p:nvPr/>
            </p:nvGrpSpPr>
            <p:grpSpPr>
              <a:xfrm>
                <a:off x="471460" y="61396"/>
                <a:ext cx="9609875" cy="285829"/>
                <a:chOff x="471460" y="61396"/>
                <a:chExt cx="9609875" cy="285829"/>
              </a:xfrm>
            </p:grpSpPr>
            <p:grpSp>
              <p:nvGrpSpPr>
                <p:cNvPr id="3839" name="Google Shape;3839;p11"/>
                <p:cNvGrpSpPr/>
                <p:nvPr/>
              </p:nvGrpSpPr>
              <p:grpSpPr>
                <a:xfrm>
                  <a:off x="471460" y="61396"/>
                  <a:ext cx="8862425" cy="285829"/>
                  <a:chOff x="395260" y="61396"/>
                  <a:chExt cx="8862425" cy="285829"/>
                </a:xfrm>
              </p:grpSpPr>
              <p:grpSp>
                <p:nvGrpSpPr>
                  <p:cNvPr id="3840" name="Google Shape;3840;p11"/>
                  <p:cNvGrpSpPr/>
                  <p:nvPr/>
                </p:nvGrpSpPr>
                <p:grpSpPr>
                  <a:xfrm rot="5400000">
                    <a:off x="8465008" y="-445452"/>
                    <a:ext cx="278654" cy="1306700"/>
                    <a:chOff x="73845" y="3561500"/>
                    <a:chExt cx="278654" cy="1306700"/>
                  </a:xfrm>
                </p:grpSpPr>
                <p:grpSp>
                  <p:nvGrpSpPr>
                    <p:cNvPr id="3841" name="Google Shape;3841;p11"/>
                    <p:cNvGrpSpPr/>
                    <p:nvPr/>
                  </p:nvGrpSpPr>
                  <p:grpSpPr>
                    <a:xfrm>
                      <a:off x="179620" y="3954300"/>
                      <a:ext cx="139329" cy="128300"/>
                      <a:chOff x="732600" y="1890325"/>
                      <a:chExt cx="138100" cy="128300"/>
                    </a:xfrm>
                  </p:grpSpPr>
                  <p:sp>
                    <p:nvSpPr>
                      <p:cNvPr id="3842" name="Google Shape;38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43" name="Google Shape;38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44" name="Google Shape;38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45" name="Google Shape;3845;p11"/>
                    <p:cNvGrpSpPr/>
                    <p:nvPr/>
                  </p:nvGrpSpPr>
                  <p:grpSpPr>
                    <a:xfrm>
                      <a:off x="116495" y="4347100"/>
                      <a:ext cx="139329" cy="128300"/>
                      <a:chOff x="732600" y="1890325"/>
                      <a:chExt cx="138100" cy="128300"/>
                    </a:xfrm>
                  </p:grpSpPr>
                  <p:sp>
                    <p:nvSpPr>
                      <p:cNvPr id="3846" name="Google Shape;38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47" name="Google Shape;38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48" name="Google Shape;38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49" name="Google Shape;3849;p11"/>
                    <p:cNvGrpSpPr/>
                    <p:nvPr/>
                  </p:nvGrpSpPr>
                  <p:grpSpPr>
                    <a:xfrm>
                      <a:off x="213170" y="4739900"/>
                      <a:ext cx="139329" cy="128300"/>
                      <a:chOff x="732600" y="1890325"/>
                      <a:chExt cx="138100" cy="128300"/>
                    </a:xfrm>
                  </p:grpSpPr>
                  <p:sp>
                    <p:nvSpPr>
                      <p:cNvPr id="3850" name="Google Shape;38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51" name="Google Shape;38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52" name="Google Shape;38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53" name="Google Shape;3853;p11"/>
                    <p:cNvGrpSpPr/>
                    <p:nvPr/>
                  </p:nvGrpSpPr>
                  <p:grpSpPr>
                    <a:xfrm>
                      <a:off x="73845" y="3561500"/>
                      <a:ext cx="139329" cy="128300"/>
                      <a:chOff x="732600" y="1890325"/>
                      <a:chExt cx="138100" cy="128300"/>
                    </a:xfrm>
                  </p:grpSpPr>
                  <p:sp>
                    <p:nvSpPr>
                      <p:cNvPr id="3854" name="Google Shape;38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55" name="Google Shape;38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56" name="Google Shape;38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857" name="Google Shape;3857;p11"/>
                  <p:cNvGrpSpPr/>
                  <p:nvPr/>
                </p:nvGrpSpPr>
                <p:grpSpPr>
                  <a:xfrm rot="5400000">
                    <a:off x="3923120" y="-3466465"/>
                    <a:ext cx="285829" cy="7341550"/>
                    <a:chOff x="73845" y="36500"/>
                    <a:chExt cx="285829" cy="7341550"/>
                  </a:xfrm>
                </p:grpSpPr>
                <p:grpSp>
                  <p:nvGrpSpPr>
                    <p:cNvPr id="3858" name="Google Shape;3858;p11"/>
                    <p:cNvGrpSpPr/>
                    <p:nvPr/>
                  </p:nvGrpSpPr>
                  <p:grpSpPr>
                    <a:xfrm>
                      <a:off x="73845" y="4538300"/>
                      <a:ext cx="285829" cy="2839750"/>
                      <a:chOff x="73845" y="3561500"/>
                      <a:chExt cx="285829" cy="2839750"/>
                    </a:xfrm>
                  </p:grpSpPr>
                  <p:grpSp>
                    <p:nvGrpSpPr>
                      <p:cNvPr id="3859" name="Google Shape;3859;p11"/>
                      <p:cNvGrpSpPr/>
                      <p:nvPr/>
                    </p:nvGrpSpPr>
                    <p:grpSpPr>
                      <a:xfrm>
                        <a:off x="73845" y="3561500"/>
                        <a:ext cx="278654" cy="1306700"/>
                        <a:chOff x="73845" y="3561500"/>
                        <a:chExt cx="278654" cy="1306700"/>
                      </a:xfrm>
                    </p:grpSpPr>
                    <p:grpSp>
                      <p:nvGrpSpPr>
                        <p:cNvPr id="3860" name="Google Shape;3860;p11"/>
                        <p:cNvGrpSpPr/>
                        <p:nvPr/>
                      </p:nvGrpSpPr>
                      <p:grpSpPr>
                        <a:xfrm>
                          <a:off x="179620" y="3954300"/>
                          <a:ext cx="139329" cy="128300"/>
                          <a:chOff x="732600" y="1890325"/>
                          <a:chExt cx="138100" cy="128300"/>
                        </a:xfrm>
                      </p:grpSpPr>
                      <p:sp>
                        <p:nvSpPr>
                          <p:cNvPr id="3861" name="Google Shape;386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62" name="Google Shape;386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63" name="Google Shape;386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64" name="Google Shape;3864;p11"/>
                        <p:cNvGrpSpPr/>
                        <p:nvPr/>
                      </p:nvGrpSpPr>
                      <p:grpSpPr>
                        <a:xfrm>
                          <a:off x="116495" y="4347100"/>
                          <a:ext cx="139329" cy="128300"/>
                          <a:chOff x="732600" y="1890325"/>
                          <a:chExt cx="138100" cy="128300"/>
                        </a:xfrm>
                      </p:grpSpPr>
                      <p:sp>
                        <p:nvSpPr>
                          <p:cNvPr id="3865" name="Google Shape;386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66" name="Google Shape;386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67" name="Google Shape;386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68" name="Google Shape;3868;p11"/>
                        <p:cNvGrpSpPr/>
                        <p:nvPr/>
                      </p:nvGrpSpPr>
                      <p:grpSpPr>
                        <a:xfrm>
                          <a:off x="213170" y="4739900"/>
                          <a:ext cx="139329" cy="128300"/>
                          <a:chOff x="732600" y="1890325"/>
                          <a:chExt cx="138100" cy="128300"/>
                        </a:xfrm>
                      </p:grpSpPr>
                      <p:sp>
                        <p:nvSpPr>
                          <p:cNvPr id="3869" name="Google Shape;386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70" name="Google Shape;387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71" name="Google Shape;387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72" name="Google Shape;3872;p11"/>
                        <p:cNvGrpSpPr/>
                        <p:nvPr/>
                      </p:nvGrpSpPr>
                      <p:grpSpPr>
                        <a:xfrm>
                          <a:off x="73845" y="3561500"/>
                          <a:ext cx="139329" cy="128300"/>
                          <a:chOff x="732600" y="1890325"/>
                          <a:chExt cx="138100" cy="128300"/>
                        </a:xfrm>
                      </p:grpSpPr>
                      <p:sp>
                        <p:nvSpPr>
                          <p:cNvPr id="3873" name="Google Shape;387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74" name="Google Shape;387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75" name="Google Shape;387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876" name="Google Shape;3876;p11"/>
                      <p:cNvGrpSpPr/>
                      <p:nvPr/>
                    </p:nvGrpSpPr>
                    <p:grpSpPr>
                      <a:xfrm>
                        <a:off x="81020" y="5094550"/>
                        <a:ext cx="278654" cy="1306700"/>
                        <a:chOff x="73845" y="3561500"/>
                        <a:chExt cx="278654" cy="1306700"/>
                      </a:xfrm>
                    </p:grpSpPr>
                    <p:grpSp>
                      <p:nvGrpSpPr>
                        <p:cNvPr id="3877" name="Google Shape;3877;p11"/>
                        <p:cNvGrpSpPr/>
                        <p:nvPr/>
                      </p:nvGrpSpPr>
                      <p:grpSpPr>
                        <a:xfrm>
                          <a:off x="179620" y="3954300"/>
                          <a:ext cx="139329" cy="128300"/>
                          <a:chOff x="732600" y="1890325"/>
                          <a:chExt cx="138100" cy="128300"/>
                        </a:xfrm>
                      </p:grpSpPr>
                      <p:sp>
                        <p:nvSpPr>
                          <p:cNvPr id="3878" name="Google Shape;387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79" name="Google Shape;387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80" name="Google Shape;388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81" name="Google Shape;3881;p11"/>
                        <p:cNvGrpSpPr/>
                        <p:nvPr/>
                      </p:nvGrpSpPr>
                      <p:grpSpPr>
                        <a:xfrm>
                          <a:off x="116495" y="4347100"/>
                          <a:ext cx="139329" cy="128300"/>
                          <a:chOff x="732600" y="1890325"/>
                          <a:chExt cx="138100" cy="128300"/>
                        </a:xfrm>
                      </p:grpSpPr>
                      <p:sp>
                        <p:nvSpPr>
                          <p:cNvPr id="3882" name="Google Shape;388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83" name="Google Shape;388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84" name="Google Shape;388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85" name="Google Shape;3885;p11"/>
                        <p:cNvGrpSpPr/>
                        <p:nvPr/>
                      </p:nvGrpSpPr>
                      <p:grpSpPr>
                        <a:xfrm>
                          <a:off x="213170" y="4739900"/>
                          <a:ext cx="139329" cy="128300"/>
                          <a:chOff x="732600" y="1890325"/>
                          <a:chExt cx="138100" cy="128300"/>
                        </a:xfrm>
                      </p:grpSpPr>
                      <p:sp>
                        <p:nvSpPr>
                          <p:cNvPr id="3886" name="Google Shape;388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87" name="Google Shape;388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88" name="Google Shape;388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89" name="Google Shape;3889;p11"/>
                        <p:cNvGrpSpPr/>
                        <p:nvPr/>
                      </p:nvGrpSpPr>
                      <p:grpSpPr>
                        <a:xfrm>
                          <a:off x="73845" y="3561500"/>
                          <a:ext cx="139329" cy="128300"/>
                          <a:chOff x="732600" y="1890325"/>
                          <a:chExt cx="138100" cy="128300"/>
                        </a:xfrm>
                      </p:grpSpPr>
                      <p:sp>
                        <p:nvSpPr>
                          <p:cNvPr id="3890" name="Google Shape;389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91" name="Google Shape;389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92" name="Google Shape;389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893" name="Google Shape;3893;p11"/>
                    <p:cNvGrpSpPr/>
                    <p:nvPr/>
                  </p:nvGrpSpPr>
                  <p:grpSpPr>
                    <a:xfrm>
                      <a:off x="73845" y="1524775"/>
                      <a:ext cx="285829" cy="2839750"/>
                      <a:chOff x="73845" y="3561500"/>
                      <a:chExt cx="285829" cy="2839750"/>
                    </a:xfrm>
                  </p:grpSpPr>
                  <p:grpSp>
                    <p:nvGrpSpPr>
                      <p:cNvPr id="3894" name="Google Shape;3894;p11"/>
                      <p:cNvGrpSpPr/>
                      <p:nvPr/>
                    </p:nvGrpSpPr>
                    <p:grpSpPr>
                      <a:xfrm>
                        <a:off x="73845" y="3561500"/>
                        <a:ext cx="278654" cy="1306700"/>
                        <a:chOff x="73845" y="3561500"/>
                        <a:chExt cx="278654" cy="1306700"/>
                      </a:xfrm>
                    </p:grpSpPr>
                    <p:grpSp>
                      <p:nvGrpSpPr>
                        <p:cNvPr id="3895" name="Google Shape;3895;p11"/>
                        <p:cNvGrpSpPr/>
                        <p:nvPr/>
                      </p:nvGrpSpPr>
                      <p:grpSpPr>
                        <a:xfrm>
                          <a:off x="179620" y="3954300"/>
                          <a:ext cx="139329" cy="128300"/>
                          <a:chOff x="732600" y="1890325"/>
                          <a:chExt cx="138100" cy="128300"/>
                        </a:xfrm>
                      </p:grpSpPr>
                      <p:sp>
                        <p:nvSpPr>
                          <p:cNvPr id="3896" name="Google Shape;389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97" name="Google Shape;389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898" name="Google Shape;389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899" name="Google Shape;3899;p11"/>
                        <p:cNvGrpSpPr/>
                        <p:nvPr/>
                      </p:nvGrpSpPr>
                      <p:grpSpPr>
                        <a:xfrm>
                          <a:off x="116495" y="4347100"/>
                          <a:ext cx="139329" cy="128300"/>
                          <a:chOff x="732600" y="1890325"/>
                          <a:chExt cx="138100" cy="128300"/>
                        </a:xfrm>
                      </p:grpSpPr>
                      <p:sp>
                        <p:nvSpPr>
                          <p:cNvPr id="3900" name="Google Shape;390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01" name="Google Shape;390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02" name="Google Shape;390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03" name="Google Shape;3903;p11"/>
                        <p:cNvGrpSpPr/>
                        <p:nvPr/>
                      </p:nvGrpSpPr>
                      <p:grpSpPr>
                        <a:xfrm>
                          <a:off x="213170" y="4739900"/>
                          <a:ext cx="139329" cy="128300"/>
                          <a:chOff x="732600" y="1890325"/>
                          <a:chExt cx="138100" cy="128300"/>
                        </a:xfrm>
                      </p:grpSpPr>
                      <p:sp>
                        <p:nvSpPr>
                          <p:cNvPr id="3904" name="Google Shape;390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05" name="Google Shape;390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06" name="Google Shape;390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07" name="Google Shape;3907;p11"/>
                        <p:cNvGrpSpPr/>
                        <p:nvPr/>
                      </p:nvGrpSpPr>
                      <p:grpSpPr>
                        <a:xfrm>
                          <a:off x="73845" y="3561500"/>
                          <a:ext cx="139329" cy="128300"/>
                          <a:chOff x="732600" y="1890325"/>
                          <a:chExt cx="138100" cy="128300"/>
                        </a:xfrm>
                      </p:grpSpPr>
                      <p:sp>
                        <p:nvSpPr>
                          <p:cNvPr id="3908" name="Google Shape;390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09" name="Google Shape;390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10" name="Google Shape;391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911" name="Google Shape;3911;p11"/>
                      <p:cNvGrpSpPr/>
                      <p:nvPr/>
                    </p:nvGrpSpPr>
                    <p:grpSpPr>
                      <a:xfrm>
                        <a:off x="81020" y="5094550"/>
                        <a:ext cx="278654" cy="1306700"/>
                        <a:chOff x="73845" y="3561500"/>
                        <a:chExt cx="278654" cy="1306700"/>
                      </a:xfrm>
                    </p:grpSpPr>
                    <p:grpSp>
                      <p:nvGrpSpPr>
                        <p:cNvPr id="3912" name="Google Shape;3912;p11"/>
                        <p:cNvGrpSpPr/>
                        <p:nvPr/>
                      </p:nvGrpSpPr>
                      <p:grpSpPr>
                        <a:xfrm>
                          <a:off x="179620" y="3954300"/>
                          <a:ext cx="139329" cy="128300"/>
                          <a:chOff x="732600" y="1890325"/>
                          <a:chExt cx="138100" cy="128300"/>
                        </a:xfrm>
                      </p:grpSpPr>
                      <p:sp>
                        <p:nvSpPr>
                          <p:cNvPr id="3913" name="Google Shape;391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14" name="Google Shape;391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15" name="Google Shape;391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16" name="Google Shape;3916;p11"/>
                        <p:cNvGrpSpPr/>
                        <p:nvPr/>
                      </p:nvGrpSpPr>
                      <p:grpSpPr>
                        <a:xfrm>
                          <a:off x="116495" y="4347100"/>
                          <a:ext cx="139329" cy="128300"/>
                          <a:chOff x="732600" y="1890325"/>
                          <a:chExt cx="138100" cy="128300"/>
                        </a:xfrm>
                      </p:grpSpPr>
                      <p:sp>
                        <p:nvSpPr>
                          <p:cNvPr id="3917" name="Google Shape;391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18" name="Google Shape;391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19" name="Google Shape;391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20" name="Google Shape;3920;p11"/>
                        <p:cNvGrpSpPr/>
                        <p:nvPr/>
                      </p:nvGrpSpPr>
                      <p:grpSpPr>
                        <a:xfrm>
                          <a:off x="213170" y="4739900"/>
                          <a:ext cx="139329" cy="128300"/>
                          <a:chOff x="732600" y="1890325"/>
                          <a:chExt cx="138100" cy="128300"/>
                        </a:xfrm>
                      </p:grpSpPr>
                      <p:sp>
                        <p:nvSpPr>
                          <p:cNvPr id="3921" name="Google Shape;392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22" name="Google Shape;392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23" name="Google Shape;392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24" name="Google Shape;3924;p11"/>
                        <p:cNvGrpSpPr/>
                        <p:nvPr/>
                      </p:nvGrpSpPr>
                      <p:grpSpPr>
                        <a:xfrm>
                          <a:off x="73845" y="3561500"/>
                          <a:ext cx="139329" cy="128300"/>
                          <a:chOff x="732600" y="1890325"/>
                          <a:chExt cx="138100" cy="128300"/>
                        </a:xfrm>
                      </p:grpSpPr>
                      <p:sp>
                        <p:nvSpPr>
                          <p:cNvPr id="3925" name="Google Shape;392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26" name="Google Shape;392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27" name="Google Shape;392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928" name="Google Shape;3928;p11"/>
                    <p:cNvGrpSpPr/>
                    <p:nvPr/>
                  </p:nvGrpSpPr>
                  <p:grpSpPr>
                    <a:xfrm>
                      <a:off x="81020" y="36500"/>
                      <a:ext cx="278654" cy="1306700"/>
                      <a:chOff x="73845" y="3561500"/>
                      <a:chExt cx="278654" cy="1306700"/>
                    </a:xfrm>
                  </p:grpSpPr>
                  <p:grpSp>
                    <p:nvGrpSpPr>
                      <p:cNvPr id="3929" name="Google Shape;3929;p11"/>
                      <p:cNvGrpSpPr/>
                      <p:nvPr/>
                    </p:nvGrpSpPr>
                    <p:grpSpPr>
                      <a:xfrm>
                        <a:off x="179620" y="3954300"/>
                        <a:ext cx="139329" cy="128300"/>
                        <a:chOff x="732600" y="1890325"/>
                        <a:chExt cx="138100" cy="128300"/>
                      </a:xfrm>
                    </p:grpSpPr>
                    <p:sp>
                      <p:nvSpPr>
                        <p:cNvPr id="3930" name="Google Shape;39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31" name="Google Shape;39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32" name="Google Shape;39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33" name="Google Shape;3933;p11"/>
                      <p:cNvGrpSpPr/>
                      <p:nvPr/>
                    </p:nvGrpSpPr>
                    <p:grpSpPr>
                      <a:xfrm>
                        <a:off x="116495" y="4347100"/>
                        <a:ext cx="139329" cy="128300"/>
                        <a:chOff x="732600" y="1890325"/>
                        <a:chExt cx="138100" cy="128300"/>
                      </a:xfrm>
                    </p:grpSpPr>
                    <p:sp>
                      <p:nvSpPr>
                        <p:cNvPr id="3934" name="Google Shape;39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35" name="Google Shape;39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36" name="Google Shape;39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37" name="Google Shape;3937;p11"/>
                      <p:cNvGrpSpPr/>
                      <p:nvPr/>
                    </p:nvGrpSpPr>
                    <p:grpSpPr>
                      <a:xfrm>
                        <a:off x="213170" y="4739900"/>
                        <a:ext cx="139329" cy="128300"/>
                        <a:chOff x="732600" y="1890325"/>
                        <a:chExt cx="138100" cy="128300"/>
                      </a:xfrm>
                    </p:grpSpPr>
                    <p:sp>
                      <p:nvSpPr>
                        <p:cNvPr id="3938" name="Google Shape;39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39" name="Google Shape;39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40" name="Google Shape;39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41" name="Google Shape;3941;p11"/>
                      <p:cNvGrpSpPr/>
                      <p:nvPr/>
                    </p:nvGrpSpPr>
                    <p:grpSpPr>
                      <a:xfrm>
                        <a:off x="73845" y="3561500"/>
                        <a:ext cx="139329" cy="128300"/>
                        <a:chOff x="732600" y="1890325"/>
                        <a:chExt cx="138100" cy="128300"/>
                      </a:xfrm>
                    </p:grpSpPr>
                    <p:sp>
                      <p:nvSpPr>
                        <p:cNvPr id="3942" name="Google Shape;39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43" name="Google Shape;39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44" name="Google Shape;39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grpSp>
              <p:nvGrpSpPr>
                <p:cNvPr id="3945" name="Google Shape;3945;p11"/>
                <p:cNvGrpSpPr/>
                <p:nvPr/>
              </p:nvGrpSpPr>
              <p:grpSpPr>
                <a:xfrm rot="5400000">
                  <a:off x="9702783" y="-38502"/>
                  <a:ext cx="236004" cy="521100"/>
                  <a:chOff x="116495" y="4347100"/>
                  <a:chExt cx="236004" cy="521100"/>
                </a:xfrm>
              </p:grpSpPr>
              <p:grpSp>
                <p:nvGrpSpPr>
                  <p:cNvPr id="3946" name="Google Shape;3946;p11"/>
                  <p:cNvGrpSpPr/>
                  <p:nvPr/>
                </p:nvGrpSpPr>
                <p:grpSpPr>
                  <a:xfrm>
                    <a:off x="116495" y="4347100"/>
                    <a:ext cx="139329" cy="128300"/>
                    <a:chOff x="732600" y="1890325"/>
                    <a:chExt cx="138100" cy="128300"/>
                  </a:xfrm>
                </p:grpSpPr>
                <p:sp>
                  <p:nvSpPr>
                    <p:cNvPr id="3947" name="Google Shape;394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48" name="Google Shape;394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49" name="Google Shape;394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50" name="Google Shape;3950;p11"/>
                  <p:cNvGrpSpPr/>
                  <p:nvPr/>
                </p:nvGrpSpPr>
                <p:grpSpPr>
                  <a:xfrm>
                    <a:off x="213170" y="4739900"/>
                    <a:ext cx="139329" cy="128300"/>
                    <a:chOff x="732600" y="1890325"/>
                    <a:chExt cx="138100" cy="128300"/>
                  </a:xfrm>
                </p:grpSpPr>
                <p:sp>
                  <p:nvSpPr>
                    <p:cNvPr id="3951" name="Google Shape;395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52" name="Google Shape;395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53" name="Google Shape;395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954" name="Google Shape;3954;p11"/>
              <p:cNvGrpSpPr/>
              <p:nvPr/>
            </p:nvGrpSpPr>
            <p:grpSpPr>
              <a:xfrm>
                <a:off x="73845" y="98713"/>
                <a:ext cx="285829" cy="7341550"/>
                <a:chOff x="73845" y="36500"/>
                <a:chExt cx="285829" cy="7341550"/>
              </a:xfrm>
            </p:grpSpPr>
            <p:grpSp>
              <p:nvGrpSpPr>
                <p:cNvPr id="3955" name="Google Shape;3955;p11"/>
                <p:cNvGrpSpPr/>
                <p:nvPr/>
              </p:nvGrpSpPr>
              <p:grpSpPr>
                <a:xfrm>
                  <a:off x="73845" y="4538300"/>
                  <a:ext cx="285829" cy="2839750"/>
                  <a:chOff x="73845" y="3561500"/>
                  <a:chExt cx="285829" cy="2839750"/>
                </a:xfrm>
              </p:grpSpPr>
              <p:grpSp>
                <p:nvGrpSpPr>
                  <p:cNvPr id="3956" name="Google Shape;3956;p11"/>
                  <p:cNvGrpSpPr/>
                  <p:nvPr/>
                </p:nvGrpSpPr>
                <p:grpSpPr>
                  <a:xfrm>
                    <a:off x="73845" y="3561500"/>
                    <a:ext cx="278654" cy="1306700"/>
                    <a:chOff x="73845" y="3561500"/>
                    <a:chExt cx="278654" cy="1306700"/>
                  </a:xfrm>
                </p:grpSpPr>
                <p:grpSp>
                  <p:nvGrpSpPr>
                    <p:cNvPr id="3957" name="Google Shape;3957;p11"/>
                    <p:cNvGrpSpPr/>
                    <p:nvPr/>
                  </p:nvGrpSpPr>
                  <p:grpSpPr>
                    <a:xfrm>
                      <a:off x="179620" y="3954300"/>
                      <a:ext cx="139329" cy="128300"/>
                      <a:chOff x="732600" y="1890325"/>
                      <a:chExt cx="138100" cy="128300"/>
                    </a:xfrm>
                  </p:grpSpPr>
                  <p:sp>
                    <p:nvSpPr>
                      <p:cNvPr id="3958" name="Google Shape;39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59" name="Google Shape;39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60" name="Google Shape;39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61" name="Google Shape;3961;p11"/>
                    <p:cNvGrpSpPr/>
                    <p:nvPr/>
                  </p:nvGrpSpPr>
                  <p:grpSpPr>
                    <a:xfrm>
                      <a:off x="116495" y="4347100"/>
                      <a:ext cx="139329" cy="128300"/>
                      <a:chOff x="732600" y="1890325"/>
                      <a:chExt cx="138100" cy="128300"/>
                    </a:xfrm>
                  </p:grpSpPr>
                  <p:sp>
                    <p:nvSpPr>
                      <p:cNvPr id="3962" name="Google Shape;39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63" name="Google Shape;39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64" name="Google Shape;39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65" name="Google Shape;3965;p11"/>
                    <p:cNvGrpSpPr/>
                    <p:nvPr/>
                  </p:nvGrpSpPr>
                  <p:grpSpPr>
                    <a:xfrm>
                      <a:off x="213170" y="4739900"/>
                      <a:ext cx="139329" cy="128300"/>
                      <a:chOff x="732600" y="1890325"/>
                      <a:chExt cx="138100" cy="128300"/>
                    </a:xfrm>
                  </p:grpSpPr>
                  <p:sp>
                    <p:nvSpPr>
                      <p:cNvPr id="3966" name="Google Shape;39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67" name="Google Shape;39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68" name="Google Shape;39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69" name="Google Shape;3969;p11"/>
                    <p:cNvGrpSpPr/>
                    <p:nvPr/>
                  </p:nvGrpSpPr>
                  <p:grpSpPr>
                    <a:xfrm>
                      <a:off x="73845" y="3561500"/>
                      <a:ext cx="139329" cy="128300"/>
                      <a:chOff x="732600" y="1890325"/>
                      <a:chExt cx="138100" cy="128300"/>
                    </a:xfrm>
                  </p:grpSpPr>
                  <p:sp>
                    <p:nvSpPr>
                      <p:cNvPr id="3970" name="Google Shape;39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71" name="Google Shape;39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72" name="Google Shape;39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3973" name="Google Shape;3973;p11"/>
                  <p:cNvGrpSpPr/>
                  <p:nvPr/>
                </p:nvGrpSpPr>
                <p:grpSpPr>
                  <a:xfrm>
                    <a:off x="81020" y="5094550"/>
                    <a:ext cx="278654" cy="1306700"/>
                    <a:chOff x="73845" y="3561500"/>
                    <a:chExt cx="278654" cy="1306700"/>
                  </a:xfrm>
                </p:grpSpPr>
                <p:grpSp>
                  <p:nvGrpSpPr>
                    <p:cNvPr id="3974" name="Google Shape;3974;p11"/>
                    <p:cNvGrpSpPr/>
                    <p:nvPr/>
                  </p:nvGrpSpPr>
                  <p:grpSpPr>
                    <a:xfrm>
                      <a:off x="179620" y="3954300"/>
                      <a:ext cx="139329" cy="128300"/>
                      <a:chOff x="732600" y="1890325"/>
                      <a:chExt cx="138100" cy="128300"/>
                    </a:xfrm>
                  </p:grpSpPr>
                  <p:sp>
                    <p:nvSpPr>
                      <p:cNvPr id="3975" name="Google Shape;39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76" name="Google Shape;39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77" name="Google Shape;39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78" name="Google Shape;3978;p11"/>
                    <p:cNvGrpSpPr/>
                    <p:nvPr/>
                  </p:nvGrpSpPr>
                  <p:grpSpPr>
                    <a:xfrm>
                      <a:off x="116495" y="4347100"/>
                      <a:ext cx="139329" cy="128300"/>
                      <a:chOff x="732600" y="1890325"/>
                      <a:chExt cx="138100" cy="128300"/>
                    </a:xfrm>
                  </p:grpSpPr>
                  <p:sp>
                    <p:nvSpPr>
                      <p:cNvPr id="3979" name="Google Shape;397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0" name="Google Shape;398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1" name="Google Shape;398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82" name="Google Shape;3982;p11"/>
                    <p:cNvGrpSpPr/>
                    <p:nvPr/>
                  </p:nvGrpSpPr>
                  <p:grpSpPr>
                    <a:xfrm>
                      <a:off x="213170" y="4739900"/>
                      <a:ext cx="139329" cy="128300"/>
                      <a:chOff x="732600" y="1890325"/>
                      <a:chExt cx="138100" cy="128300"/>
                    </a:xfrm>
                  </p:grpSpPr>
                  <p:sp>
                    <p:nvSpPr>
                      <p:cNvPr id="3983" name="Google Shape;398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4" name="Google Shape;398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5" name="Google Shape;398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86" name="Google Shape;3986;p11"/>
                    <p:cNvGrpSpPr/>
                    <p:nvPr/>
                  </p:nvGrpSpPr>
                  <p:grpSpPr>
                    <a:xfrm>
                      <a:off x="73845" y="3561500"/>
                      <a:ext cx="139329" cy="128300"/>
                      <a:chOff x="732600" y="1890325"/>
                      <a:chExt cx="138100" cy="128300"/>
                    </a:xfrm>
                  </p:grpSpPr>
                  <p:sp>
                    <p:nvSpPr>
                      <p:cNvPr id="3987" name="Google Shape;398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8" name="Google Shape;398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89" name="Google Shape;398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3990" name="Google Shape;3990;p11"/>
                <p:cNvGrpSpPr/>
                <p:nvPr/>
              </p:nvGrpSpPr>
              <p:grpSpPr>
                <a:xfrm>
                  <a:off x="73845" y="1524775"/>
                  <a:ext cx="285829" cy="2839750"/>
                  <a:chOff x="73845" y="3561500"/>
                  <a:chExt cx="285829" cy="2839750"/>
                </a:xfrm>
              </p:grpSpPr>
              <p:grpSp>
                <p:nvGrpSpPr>
                  <p:cNvPr id="3991" name="Google Shape;3991;p11"/>
                  <p:cNvGrpSpPr/>
                  <p:nvPr/>
                </p:nvGrpSpPr>
                <p:grpSpPr>
                  <a:xfrm>
                    <a:off x="73845" y="3561500"/>
                    <a:ext cx="278654" cy="1306700"/>
                    <a:chOff x="73845" y="3561500"/>
                    <a:chExt cx="278654" cy="1306700"/>
                  </a:xfrm>
                </p:grpSpPr>
                <p:grpSp>
                  <p:nvGrpSpPr>
                    <p:cNvPr id="3992" name="Google Shape;3992;p11"/>
                    <p:cNvGrpSpPr/>
                    <p:nvPr/>
                  </p:nvGrpSpPr>
                  <p:grpSpPr>
                    <a:xfrm>
                      <a:off x="179620" y="3954300"/>
                      <a:ext cx="139329" cy="128300"/>
                      <a:chOff x="732600" y="1890325"/>
                      <a:chExt cx="138100" cy="128300"/>
                    </a:xfrm>
                  </p:grpSpPr>
                  <p:sp>
                    <p:nvSpPr>
                      <p:cNvPr id="3993" name="Google Shape;39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94" name="Google Shape;39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95" name="Google Shape;39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3996" name="Google Shape;3996;p11"/>
                    <p:cNvGrpSpPr/>
                    <p:nvPr/>
                  </p:nvGrpSpPr>
                  <p:grpSpPr>
                    <a:xfrm>
                      <a:off x="116495" y="4347100"/>
                      <a:ext cx="139329" cy="128300"/>
                      <a:chOff x="732600" y="1890325"/>
                      <a:chExt cx="138100" cy="128300"/>
                    </a:xfrm>
                  </p:grpSpPr>
                  <p:sp>
                    <p:nvSpPr>
                      <p:cNvPr id="3997" name="Google Shape;39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98" name="Google Shape;39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3999" name="Google Shape;39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00" name="Google Shape;4000;p11"/>
                    <p:cNvGrpSpPr/>
                    <p:nvPr/>
                  </p:nvGrpSpPr>
                  <p:grpSpPr>
                    <a:xfrm>
                      <a:off x="213170" y="4739900"/>
                      <a:ext cx="139329" cy="128300"/>
                      <a:chOff x="732600" y="1890325"/>
                      <a:chExt cx="138100" cy="128300"/>
                    </a:xfrm>
                  </p:grpSpPr>
                  <p:sp>
                    <p:nvSpPr>
                      <p:cNvPr id="4001" name="Google Shape;40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02" name="Google Shape;40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03" name="Google Shape;40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04" name="Google Shape;4004;p11"/>
                    <p:cNvGrpSpPr/>
                    <p:nvPr/>
                  </p:nvGrpSpPr>
                  <p:grpSpPr>
                    <a:xfrm>
                      <a:off x="73845" y="3561500"/>
                      <a:ext cx="139329" cy="128300"/>
                      <a:chOff x="732600" y="1890325"/>
                      <a:chExt cx="138100" cy="128300"/>
                    </a:xfrm>
                  </p:grpSpPr>
                  <p:sp>
                    <p:nvSpPr>
                      <p:cNvPr id="4005" name="Google Shape;40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06" name="Google Shape;40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07" name="Google Shape;40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4008" name="Google Shape;4008;p11"/>
                  <p:cNvGrpSpPr/>
                  <p:nvPr/>
                </p:nvGrpSpPr>
                <p:grpSpPr>
                  <a:xfrm>
                    <a:off x="81020" y="5094550"/>
                    <a:ext cx="278654" cy="1306700"/>
                    <a:chOff x="73845" y="3561500"/>
                    <a:chExt cx="278654" cy="1306700"/>
                  </a:xfrm>
                </p:grpSpPr>
                <p:grpSp>
                  <p:nvGrpSpPr>
                    <p:cNvPr id="4009" name="Google Shape;4009;p11"/>
                    <p:cNvGrpSpPr/>
                    <p:nvPr/>
                  </p:nvGrpSpPr>
                  <p:grpSpPr>
                    <a:xfrm>
                      <a:off x="179620" y="3954300"/>
                      <a:ext cx="139329" cy="128300"/>
                      <a:chOff x="732600" y="1890325"/>
                      <a:chExt cx="138100" cy="128300"/>
                    </a:xfrm>
                  </p:grpSpPr>
                  <p:sp>
                    <p:nvSpPr>
                      <p:cNvPr id="4010" name="Google Shape;40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11" name="Google Shape;40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12" name="Google Shape;40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13" name="Google Shape;4013;p11"/>
                    <p:cNvGrpSpPr/>
                    <p:nvPr/>
                  </p:nvGrpSpPr>
                  <p:grpSpPr>
                    <a:xfrm>
                      <a:off x="116495" y="4347100"/>
                      <a:ext cx="139329" cy="128300"/>
                      <a:chOff x="732600" y="1890325"/>
                      <a:chExt cx="138100" cy="128300"/>
                    </a:xfrm>
                  </p:grpSpPr>
                  <p:sp>
                    <p:nvSpPr>
                      <p:cNvPr id="4014" name="Google Shape;40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15" name="Google Shape;40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16" name="Google Shape;40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17" name="Google Shape;4017;p11"/>
                    <p:cNvGrpSpPr/>
                    <p:nvPr/>
                  </p:nvGrpSpPr>
                  <p:grpSpPr>
                    <a:xfrm>
                      <a:off x="213170" y="4739900"/>
                      <a:ext cx="139329" cy="128300"/>
                      <a:chOff x="732600" y="1890325"/>
                      <a:chExt cx="138100" cy="128300"/>
                    </a:xfrm>
                  </p:grpSpPr>
                  <p:sp>
                    <p:nvSpPr>
                      <p:cNvPr id="4018" name="Google Shape;40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19" name="Google Shape;40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20" name="Google Shape;40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21" name="Google Shape;4021;p11"/>
                    <p:cNvGrpSpPr/>
                    <p:nvPr/>
                  </p:nvGrpSpPr>
                  <p:grpSpPr>
                    <a:xfrm>
                      <a:off x="73845" y="3561500"/>
                      <a:ext cx="139329" cy="128300"/>
                      <a:chOff x="732600" y="1890325"/>
                      <a:chExt cx="138100" cy="128300"/>
                    </a:xfrm>
                  </p:grpSpPr>
                  <p:sp>
                    <p:nvSpPr>
                      <p:cNvPr id="4022" name="Google Shape;40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23" name="Google Shape;40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24" name="Google Shape;40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4025" name="Google Shape;4025;p11"/>
                <p:cNvGrpSpPr/>
                <p:nvPr/>
              </p:nvGrpSpPr>
              <p:grpSpPr>
                <a:xfrm>
                  <a:off x="81020" y="36500"/>
                  <a:ext cx="278654" cy="1306700"/>
                  <a:chOff x="73845" y="3561500"/>
                  <a:chExt cx="278654" cy="1306700"/>
                </a:xfrm>
              </p:grpSpPr>
              <p:grpSp>
                <p:nvGrpSpPr>
                  <p:cNvPr id="4026" name="Google Shape;4026;p11"/>
                  <p:cNvGrpSpPr/>
                  <p:nvPr/>
                </p:nvGrpSpPr>
                <p:grpSpPr>
                  <a:xfrm>
                    <a:off x="179620" y="3954300"/>
                    <a:ext cx="139329" cy="128300"/>
                    <a:chOff x="732600" y="1890325"/>
                    <a:chExt cx="138100" cy="128300"/>
                  </a:xfrm>
                </p:grpSpPr>
                <p:sp>
                  <p:nvSpPr>
                    <p:cNvPr id="4027" name="Google Shape;40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28" name="Google Shape;40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29" name="Google Shape;40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30" name="Google Shape;4030;p11"/>
                  <p:cNvGrpSpPr/>
                  <p:nvPr/>
                </p:nvGrpSpPr>
                <p:grpSpPr>
                  <a:xfrm>
                    <a:off x="116495" y="4347100"/>
                    <a:ext cx="139329" cy="128300"/>
                    <a:chOff x="732600" y="1890325"/>
                    <a:chExt cx="138100" cy="128300"/>
                  </a:xfrm>
                </p:grpSpPr>
                <p:sp>
                  <p:nvSpPr>
                    <p:cNvPr id="4031" name="Google Shape;40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32" name="Google Shape;40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33" name="Google Shape;40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34" name="Google Shape;4034;p11"/>
                  <p:cNvGrpSpPr/>
                  <p:nvPr/>
                </p:nvGrpSpPr>
                <p:grpSpPr>
                  <a:xfrm>
                    <a:off x="213170" y="4739900"/>
                    <a:ext cx="139329" cy="128300"/>
                    <a:chOff x="732600" y="1890325"/>
                    <a:chExt cx="138100" cy="128300"/>
                  </a:xfrm>
                </p:grpSpPr>
                <p:sp>
                  <p:nvSpPr>
                    <p:cNvPr id="4035" name="Google Shape;40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36" name="Google Shape;40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37" name="Google Shape;40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38" name="Google Shape;4038;p11"/>
                  <p:cNvGrpSpPr/>
                  <p:nvPr/>
                </p:nvGrpSpPr>
                <p:grpSpPr>
                  <a:xfrm>
                    <a:off x="73845" y="3561500"/>
                    <a:ext cx="139329" cy="128300"/>
                    <a:chOff x="732600" y="1890325"/>
                    <a:chExt cx="138100" cy="128300"/>
                  </a:xfrm>
                </p:grpSpPr>
                <p:sp>
                  <p:nvSpPr>
                    <p:cNvPr id="4039" name="Google Shape;403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40" name="Google Shape;404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41" name="Google Shape;404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4042" name="Google Shape;4042;p11"/>
              <p:cNvGrpSpPr/>
              <p:nvPr/>
            </p:nvGrpSpPr>
            <p:grpSpPr>
              <a:xfrm>
                <a:off x="10332320" y="145213"/>
                <a:ext cx="285829" cy="7341550"/>
                <a:chOff x="73845" y="36500"/>
                <a:chExt cx="285829" cy="7341550"/>
              </a:xfrm>
            </p:grpSpPr>
            <p:grpSp>
              <p:nvGrpSpPr>
                <p:cNvPr id="4043" name="Google Shape;4043;p11"/>
                <p:cNvGrpSpPr/>
                <p:nvPr/>
              </p:nvGrpSpPr>
              <p:grpSpPr>
                <a:xfrm>
                  <a:off x="73845" y="4538300"/>
                  <a:ext cx="285829" cy="2839750"/>
                  <a:chOff x="73845" y="3561500"/>
                  <a:chExt cx="285829" cy="2839750"/>
                </a:xfrm>
              </p:grpSpPr>
              <p:grpSp>
                <p:nvGrpSpPr>
                  <p:cNvPr id="4044" name="Google Shape;4044;p11"/>
                  <p:cNvGrpSpPr/>
                  <p:nvPr/>
                </p:nvGrpSpPr>
                <p:grpSpPr>
                  <a:xfrm>
                    <a:off x="73845" y="3561500"/>
                    <a:ext cx="278654" cy="1306700"/>
                    <a:chOff x="73845" y="3561500"/>
                    <a:chExt cx="278654" cy="1306700"/>
                  </a:xfrm>
                </p:grpSpPr>
                <p:grpSp>
                  <p:nvGrpSpPr>
                    <p:cNvPr id="4045" name="Google Shape;4045;p11"/>
                    <p:cNvGrpSpPr/>
                    <p:nvPr/>
                  </p:nvGrpSpPr>
                  <p:grpSpPr>
                    <a:xfrm>
                      <a:off x="179620" y="3954300"/>
                      <a:ext cx="139329" cy="128300"/>
                      <a:chOff x="732600" y="1890325"/>
                      <a:chExt cx="138100" cy="128300"/>
                    </a:xfrm>
                  </p:grpSpPr>
                  <p:sp>
                    <p:nvSpPr>
                      <p:cNvPr id="4046" name="Google Shape;40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47" name="Google Shape;40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48" name="Google Shape;40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49" name="Google Shape;4049;p11"/>
                    <p:cNvGrpSpPr/>
                    <p:nvPr/>
                  </p:nvGrpSpPr>
                  <p:grpSpPr>
                    <a:xfrm>
                      <a:off x="116495" y="4347100"/>
                      <a:ext cx="139329" cy="128300"/>
                      <a:chOff x="732600" y="1890325"/>
                      <a:chExt cx="138100" cy="128300"/>
                    </a:xfrm>
                  </p:grpSpPr>
                  <p:sp>
                    <p:nvSpPr>
                      <p:cNvPr id="4050" name="Google Shape;40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51" name="Google Shape;40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52" name="Google Shape;40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53" name="Google Shape;4053;p11"/>
                    <p:cNvGrpSpPr/>
                    <p:nvPr/>
                  </p:nvGrpSpPr>
                  <p:grpSpPr>
                    <a:xfrm>
                      <a:off x="213170" y="4739900"/>
                      <a:ext cx="139329" cy="128300"/>
                      <a:chOff x="732600" y="1890325"/>
                      <a:chExt cx="138100" cy="128300"/>
                    </a:xfrm>
                  </p:grpSpPr>
                  <p:sp>
                    <p:nvSpPr>
                      <p:cNvPr id="4054" name="Google Shape;40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55" name="Google Shape;40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56" name="Google Shape;40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57" name="Google Shape;4057;p11"/>
                    <p:cNvGrpSpPr/>
                    <p:nvPr/>
                  </p:nvGrpSpPr>
                  <p:grpSpPr>
                    <a:xfrm>
                      <a:off x="73845" y="3561500"/>
                      <a:ext cx="139329" cy="128300"/>
                      <a:chOff x="732600" y="1890325"/>
                      <a:chExt cx="138100" cy="128300"/>
                    </a:xfrm>
                  </p:grpSpPr>
                  <p:sp>
                    <p:nvSpPr>
                      <p:cNvPr id="4058" name="Google Shape;40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59" name="Google Shape;40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60" name="Google Shape;40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4061" name="Google Shape;4061;p11"/>
                  <p:cNvGrpSpPr/>
                  <p:nvPr/>
                </p:nvGrpSpPr>
                <p:grpSpPr>
                  <a:xfrm>
                    <a:off x="81020" y="5094550"/>
                    <a:ext cx="278654" cy="1306700"/>
                    <a:chOff x="73845" y="3561500"/>
                    <a:chExt cx="278654" cy="1306700"/>
                  </a:xfrm>
                </p:grpSpPr>
                <p:grpSp>
                  <p:nvGrpSpPr>
                    <p:cNvPr id="4062" name="Google Shape;4062;p11"/>
                    <p:cNvGrpSpPr/>
                    <p:nvPr/>
                  </p:nvGrpSpPr>
                  <p:grpSpPr>
                    <a:xfrm>
                      <a:off x="179620" y="3954300"/>
                      <a:ext cx="139329" cy="128300"/>
                      <a:chOff x="732600" y="1890325"/>
                      <a:chExt cx="138100" cy="128300"/>
                    </a:xfrm>
                  </p:grpSpPr>
                  <p:sp>
                    <p:nvSpPr>
                      <p:cNvPr id="4063" name="Google Shape;406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64" name="Google Shape;406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65" name="Google Shape;406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66" name="Google Shape;4066;p11"/>
                    <p:cNvGrpSpPr/>
                    <p:nvPr/>
                  </p:nvGrpSpPr>
                  <p:grpSpPr>
                    <a:xfrm>
                      <a:off x="116495" y="4347100"/>
                      <a:ext cx="139329" cy="128300"/>
                      <a:chOff x="732600" y="1890325"/>
                      <a:chExt cx="138100" cy="128300"/>
                    </a:xfrm>
                  </p:grpSpPr>
                  <p:sp>
                    <p:nvSpPr>
                      <p:cNvPr id="4067" name="Google Shape;406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68" name="Google Shape;406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69" name="Google Shape;406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70" name="Google Shape;4070;p11"/>
                    <p:cNvGrpSpPr/>
                    <p:nvPr/>
                  </p:nvGrpSpPr>
                  <p:grpSpPr>
                    <a:xfrm>
                      <a:off x="213170" y="4739900"/>
                      <a:ext cx="139329" cy="128300"/>
                      <a:chOff x="732600" y="1890325"/>
                      <a:chExt cx="138100" cy="128300"/>
                    </a:xfrm>
                  </p:grpSpPr>
                  <p:sp>
                    <p:nvSpPr>
                      <p:cNvPr id="4071" name="Google Shape;407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72" name="Google Shape;407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73" name="Google Shape;407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74" name="Google Shape;4074;p11"/>
                    <p:cNvGrpSpPr/>
                    <p:nvPr/>
                  </p:nvGrpSpPr>
                  <p:grpSpPr>
                    <a:xfrm>
                      <a:off x="73845" y="3561500"/>
                      <a:ext cx="139329" cy="128300"/>
                      <a:chOff x="732600" y="1890325"/>
                      <a:chExt cx="138100" cy="128300"/>
                    </a:xfrm>
                  </p:grpSpPr>
                  <p:sp>
                    <p:nvSpPr>
                      <p:cNvPr id="4075" name="Google Shape;40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76" name="Google Shape;40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77" name="Google Shape;40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4078" name="Google Shape;4078;p11"/>
                <p:cNvGrpSpPr/>
                <p:nvPr/>
              </p:nvGrpSpPr>
              <p:grpSpPr>
                <a:xfrm>
                  <a:off x="73845" y="1524775"/>
                  <a:ext cx="285829" cy="2839750"/>
                  <a:chOff x="73845" y="3561500"/>
                  <a:chExt cx="285829" cy="2839750"/>
                </a:xfrm>
              </p:grpSpPr>
              <p:grpSp>
                <p:nvGrpSpPr>
                  <p:cNvPr id="4079" name="Google Shape;4079;p11"/>
                  <p:cNvGrpSpPr/>
                  <p:nvPr/>
                </p:nvGrpSpPr>
                <p:grpSpPr>
                  <a:xfrm>
                    <a:off x="73845" y="3561500"/>
                    <a:ext cx="278654" cy="1306700"/>
                    <a:chOff x="73845" y="3561500"/>
                    <a:chExt cx="278654" cy="1306700"/>
                  </a:xfrm>
                </p:grpSpPr>
                <p:grpSp>
                  <p:nvGrpSpPr>
                    <p:cNvPr id="4080" name="Google Shape;4080;p11"/>
                    <p:cNvGrpSpPr/>
                    <p:nvPr/>
                  </p:nvGrpSpPr>
                  <p:grpSpPr>
                    <a:xfrm>
                      <a:off x="179620" y="3954300"/>
                      <a:ext cx="139329" cy="128300"/>
                      <a:chOff x="732600" y="1890325"/>
                      <a:chExt cx="138100" cy="128300"/>
                    </a:xfrm>
                  </p:grpSpPr>
                  <p:sp>
                    <p:nvSpPr>
                      <p:cNvPr id="4081" name="Google Shape;408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82" name="Google Shape;408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83" name="Google Shape;408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84" name="Google Shape;4084;p11"/>
                    <p:cNvGrpSpPr/>
                    <p:nvPr/>
                  </p:nvGrpSpPr>
                  <p:grpSpPr>
                    <a:xfrm>
                      <a:off x="116495" y="4347100"/>
                      <a:ext cx="139329" cy="128300"/>
                      <a:chOff x="732600" y="1890325"/>
                      <a:chExt cx="138100" cy="128300"/>
                    </a:xfrm>
                  </p:grpSpPr>
                  <p:sp>
                    <p:nvSpPr>
                      <p:cNvPr id="4085" name="Google Shape;408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86" name="Google Shape;408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87" name="Google Shape;408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88" name="Google Shape;4088;p11"/>
                    <p:cNvGrpSpPr/>
                    <p:nvPr/>
                  </p:nvGrpSpPr>
                  <p:grpSpPr>
                    <a:xfrm>
                      <a:off x="213170" y="4739900"/>
                      <a:ext cx="139329" cy="128300"/>
                      <a:chOff x="732600" y="1890325"/>
                      <a:chExt cx="138100" cy="128300"/>
                    </a:xfrm>
                  </p:grpSpPr>
                  <p:sp>
                    <p:nvSpPr>
                      <p:cNvPr id="4089" name="Google Shape;408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90" name="Google Shape;409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91" name="Google Shape;409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092" name="Google Shape;4092;p11"/>
                    <p:cNvGrpSpPr/>
                    <p:nvPr/>
                  </p:nvGrpSpPr>
                  <p:grpSpPr>
                    <a:xfrm>
                      <a:off x="73845" y="3561500"/>
                      <a:ext cx="139329" cy="128300"/>
                      <a:chOff x="732600" y="1890325"/>
                      <a:chExt cx="138100" cy="128300"/>
                    </a:xfrm>
                  </p:grpSpPr>
                  <p:sp>
                    <p:nvSpPr>
                      <p:cNvPr id="4093" name="Google Shape;40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94" name="Google Shape;40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95" name="Google Shape;40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nvGrpSpPr>
                  <p:cNvPr id="4096" name="Google Shape;4096;p11"/>
                  <p:cNvGrpSpPr/>
                  <p:nvPr/>
                </p:nvGrpSpPr>
                <p:grpSpPr>
                  <a:xfrm>
                    <a:off x="81020" y="5094550"/>
                    <a:ext cx="278654" cy="1306700"/>
                    <a:chOff x="73845" y="3561500"/>
                    <a:chExt cx="278654" cy="1306700"/>
                  </a:xfrm>
                </p:grpSpPr>
                <p:grpSp>
                  <p:nvGrpSpPr>
                    <p:cNvPr id="4097" name="Google Shape;4097;p11"/>
                    <p:cNvGrpSpPr/>
                    <p:nvPr/>
                  </p:nvGrpSpPr>
                  <p:grpSpPr>
                    <a:xfrm>
                      <a:off x="179620" y="3954300"/>
                      <a:ext cx="139329" cy="128300"/>
                      <a:chOff x="732600" y="1890325"/>
                      <a:chExt cx="138100" cy="128300"/>
                    </a:xfrm>
                  </p:grpSpPr>
                  <p:sp>
                    <p:nvSpPr>
                      <p:cNvPr id="4098" name="Google Shape;409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099" name="Google Shape;409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00" name="Google Shape;410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01" name="Google Shape;4101;p11"/>
                    <p:cNvGrpSpPr/>
                    <p:nvPr/>
                  </p:nvGrpSpPr>
                  <p:grpSpPr>
                    <a:xfrm>
                      <a:off x="116495" y="4347100"/>
                      <a:ext cx="139329" cy="128300"/>
                      <a:chOff x="732600" y="1890325"/>
                      <a:chExt cx="138100" cy="128300"/>
                    </a:xfrm>
                  </p:grpSpPr>
                  <p:sp>
                    <p:nvSpPr>
                      <p:cNvPr id="4102" name="Google Shape;410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03" name="Google Shape;410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04" name="Google Shape;410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05" name="Google Shape;4105;p11"/>
                    <p:cNvGrpSpPr/>
                    <p:nvPr/>
                  </p:nvGrpSpPr>
                  <p:grpSpPr>
                    <a:xfrm>
                      <a:off x="213170" y="4739900"/>
                      <a:ext cx="139329" cy="128300"/>
                      <a:chOff x="732600" y="1890325"/>
                      <a:chExt cx="138100" cy="128300"/>
                    </a:xfrm>
                  </p:grpSpPr>
                  <p:sp>
                    <p:nvSpPr>
                      <p:cNvPr id="4106" name="Google Shape;410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07" name="Google Shape;410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08" name="Google Shape;410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09" name="Google Shape;4109;p11"/>
                    <p:cNvGrpSpPr/>
                    <p:nvPr/>
                  </p:nvGrpSpPr>
                  <p:grpSpPr>
                    <a:xfrm>
                      <a:off x="73845" y="3561500"/>
                      <a:ext cx="139329" cy="128300"/>
                      <a:chOff x="732600" y="1890325"/>
                      <a:chExt cx="138100" cy="128300"/>
                    </a:xfrm>
                  </p:grpSpPr>
                  <p:sp>
                    <p:nvSpPr>
                      <p:cNvPr id="4110" name="Google Shape;41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11" name="Google Shape;41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12" name="Google Shape;41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nvGrpSpPr>
                <p:cNvPr id="4113" name="Google Shape;4113;p11"/>
                <p:cNvGrpSpPr/>
                <p:nvPr/>
              </p:nvGrpSpPr>
              <p:grpSpPr>
                <a:xfrm>
                  <a:off x="81020" y="36500"/>
                  <a:ext cx="278654" cy="1306700"/>
                  <a:chOff x="73845" y="3561500"/>
                  <a:chExt cx="278654" cy="1306700"/>
                </a:xfrm>
              </p:grpSpPr>
              <p:grpSp>
                <p:nvGrpSpPr>
                  <p:cNvPr id="4114" name="Google Shape;4114;p11"/>
                  <p:cNvGrpSpPr/>
                  <p:nvPr/>
                </p:nvGrpSpPr>
                <p:grpSpPr>
                  <a:xfrm>
                    <a:off x="179620" y="3954300"/>
                    <a:ext cx="139329" cy="128300"/>
                    <a:chOff x="732600" y="1890325"/>
                    <a:chExt cx="138100" cy="128300"/>
                  </a:xfrm>
                </p:grpSpPr>
                <p:sp>
                  <p:nvSpPr>
                    <p:cNvPr id="4115" name="Google Shape;411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16" name="Google Shape;411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17" name="Google Shape;411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18" name="Google Shape;4118;p11"/>
                  <p:cNvGrpSpPr/>
                  <p:nvPr/>
                </p:nvGrpSpPr>
                <p:grpSpPr>
                  <a:xfrm>
                    <a:off x="116495" y="4347100"/>
                    <a:ext cx="139329" cy="128300"/>
                    <a:chOff x="732600" y="1890325"/>
                    <a:chExt cx="138100" cy="128300"/>
                  </a:xfrm>
                </p:grpSpPr>
                <p:sp>
                  <p:nvSpPr>
                    <p:cNvPr id="4119" name="Google Shape;411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0" name="Google Shape;412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1" name="Google Shape;412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22" name="Google Shape;4122;p11"/>
                  <p:cNvGrpSpPr/>
                  <p:nvPr/>
                </p:nvGrpSpPr>
                <p:grpSpPr>
                  <a:xfrm>
                    <a:off x="213170" y="4739900"/>
                    <a:ext cx="139329" cy="128300"/>
                    <a:chOff x="732600" y="1890325"/>
                    <a:chExt cx="138100" cy="128300"/>
                  </a:xfrm>
                </p:grpSpPr>
                <p:sp>
                  <p:nvSpPr>
                    <p:cNvPr id="4123" name="Google Shape;412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4" name="Google Shape;412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5" name="Google Shape;412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26" name="Google Shape;4126;p11"/>
                  <p:cNvGrpSpPr/>
                  <p:nvPr/>
                </p:nvGrpSpPr>
                <p:grpSpPr>
                  <a:xfrm>
                    <a:off x="73845" y="3561500"/>
                    <a:ext cx="139329" cy="128300"/>
                    <a:chOff x="732600" y="1890325"/>
                    <a:chExt cx="138100" cy="128300"/>
                  </a:xfrm>
                </p:grpSpPr>
                <p:sp>
                  <p:nvSpPr>
                    <p:cNvPr id="4127" name="Google Shape;41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8" name="Google Shape;41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29" name="Google Shape;41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grpSp>
        </p:grpSp>
      </p:grpSp>
      <p:grpSp>
        <p:nvGrpSpPr>
          <p:cNvPr id="4130" name="Google Shape;4130;p11"/>
          <p:cNvGrpSpPr/>
          <p:nvPr/>
        </p:nvGrpSpPr>
        <p:grpSpPr>
          <a:xfrm rot="-5400000" flipH="1">
            <a:off x="10488304" y="919703"/>
            <a:ext cx="1643764" cy="1832620"/>
            <a:chOff x="2130575" y="4054150"/>
            <a:chExt cx="1526875" cy="1369175"/>
          </a:xfrm>
        </p:grpSpPr>
        <p:sp>
          <p:nvSpPr>
            <p:cNvPr id="4131" name="Google Shape;4131;p11"/>
            <p:cNvSpPr/>
            <p:nvPr/>
          </p:nvSpPr>
          <p:spPr>
            <a:xfrm>
              <a:off x="3123500" y="4200050"/>
              <a:ext cx="422175" cy="528900"/>
            </a:xfrm>
            <a:custGeom>
              <a:avLst/>
              <a:gdLst/>
              <a:ahLst/>
              <a:cxnLst/>
              <a:rect l="l" t="t" r="r" b="b"/>
              <a:pathLst>
                <a:path w="16887" h="21156" extrusionOk="0">
                  <a:moveTo>
                    <a:pt x="13715" y="0"/>
                  </a:moveTo>
                  <a:cubicBezTo>
                    <a:pt x="13650" y="0"/>
                    <a:pt x="13585" y="3"/>
                    <a:pt x="13520" y="8"/>
                  </a:cubicBezTo>
                  <a:cubicBezTo>
                    <a:pt x="12152" y="60"/>
                    <a:pt x="11100" y="1323"/>
                    <a:pt x="11258" y="2690"/>
                  </a:cubicBezTo>
                  <a:cubicBezTo>
                    <a:pt x="11310" y="2743"/>
                    <a:pt x="11626" y="8477"/>
                    <a:pt x="8996" y="11528"/>
                  </a:cubicBezTo>
                  <a:cubicBezTo>
                    <a:pt x="7312" y="13422"/>
                    <a:pt x="3262" y="15421"/>
                    <a:pt x="1841" y="15999"/>
                  </a:cubicBezTo>
                  <a:cubicBezTo>
                    <a:pt x="579" y="16525"/>
                    <a:pt x="0" y="18051"/>
                    <a:pt x="526" y="19366"/>
                  </a:cubicBezTo>
                  <a:cubicBezTo>
                    <a:pt x="944" y="20410"/>
                    <a:pt x="2024" y="21156"/>
                    <a:pt x="3084" y="21156"/>
                  </a:cubicBezTo>
                  <a:cubicBezTo>
                    <a:pt x="3359" y="21156"/>
                    <a:pt x="3633" y="21105"/>
                    <a:pt x="3893" y="20997"/>
                  </a:cubicBezTo>
                  <a:cubicBezTo>
                    <a:pt x="4524" y="20734"/>
                    <a:pt x="10100" y="18156"/>
                    <a:pt x="12836" y="15000"/>
                  </a:cubicBezTo>
                  <a:cubicBezTo>
                    <a:pt x="16886" y="10318"/>
                    <a:pt x="16255" y="2638"/>
                    <a:pt x="16255" y="2322"/>
                  </a:cubicBezTo>
                  <a:cubicBezTo>
                    <a:pt x="16105" y="1018"/>
                    <a:pt x="15045" y="0"/>
                    <a:pt x="13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2" name="Google Shape;4132;p11"/>
            <p:cNvSpPr/>
            <p:nvPr/>
          </p:nvSpPr>
          <p:spPr>
            <a:xfrm>
              <a:off x="2130575" y="4693650"/>
              <a:ext cx="614175" cy="277850"/>
            </a:xfrm>
            <a:custGeom>
              <a:avLst/>
              <a:gdLst/>
              <a:ahLst/>
              <a:cxnLst/>
              <a:rect l="l" t="t" r="r" b="b"/>
              <a:pathLst>
                <a:path w="24567" h="11114" extrusionOk="0">
                  <a:moveTo>
                    <a:pt x="2841" y="1"/>
                  </a:moveTo>
                  <a:cubicBezTo>
                    <a:pt x="2308" y="1"/>
                    <a:pt x="1772" y="169"/>
                    <a:pt x="1316" y="516"/>
                  </a:cubicBezTo>
                  <a:cubicBezTo>
                    <a:pt x="211" y="1358"/>
                    <a:pt x="1" y="2936"/>
                    <a:pt x="842" y="3988"/>
                  </a:cubicBezTo>
                  <a:cubicBezTo>
                    <a:pt x="1053" y="4251"/>
                    <a:pt x="5787" y="10301"/>
                    <a:pt x="11889" y="11037"/>
                  </a:cubicBezTo>
                  <a:cubicBezTo>
                    <a:pt x="12371" y="11090"/>
                    <a:pt x="12872" y="11113"/>
                    <a:pt x="13381" y="11113"/>
                  </a:cubicBezTo>
                  <a:cubicBezTo>
                    <a:pt x="17482" y="11113"/>
                    <a:pt x="22164" y="9594"/>
                    <a:pt x="22726" y="9407"/>
                  </a:cubicBezTo>
                  <a:cubicBezTo>
                    <a:pt x="23988" y="8881"/>
                    <a:pt x="24567" y="7197"/>
                    <a:pt x="24094" y="5987"/>
                  </a:cubicBezTo>
                  <a:cubicBezTo>
                    <a:pt x="23760" y="4944"/>
                    <a:pt x="22731" y="4265"/>
                    <a:pt x="21663" y="4265"/>
                  </a:cubicBezTo>
                  <a:cubicBezTo>
                    <a:pt x="21385" y="4265"/>
                    <a:pt x="21104" y="4311"/>
                    <a:pt x="20832" y="4409"/>
                  </a:cubicBezTo>
                  <a:cubicBezTo>
                    <a:pt x="19561" y="4880"/>
                    <a:pt x="15972" y="5983"/>
                    <a:pt x="13346" y="5983"/>
                  </a:cubicBezTo>
                  <a:cubicBezTo>
                    <a:pt x="13038" y="5983"/>
                    <a:pt x="12744" y="5968"/>
                    <a:pt x="12468" y="5935"/>
                  </a:cubicBezTo>
                  <a:cubicBezTo>
                    <a:pt x="8470" y="5461"/>
                    <a:pt x="4945" y="990"/>
                    <a:pt x="4840" y="990"/>
                  </a:cubicBezTo>
                  <a:cubicBezTo>
                    <a:pt x="4346" y="341"/>
                    <a:pt x="3598" y="1"/>
                    <a:pt x="2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3" name="Google Shape;4133;p11"/>
            <p:cNvSpPr/>
            <p:nvPr/>
          </p:nvSpPr>
          <p:spPr>
            <a:xfrm>
              <a:off x="2409375" y="4054150"/>
              <a:ext cx="1248075" cy="1369175"/>
            </a:xfrm>
            <a:custGeom>
              <a:avLst/>
              <a:gdLst/>
              <a:ahLst/>
              <a:cxnLst/>
              <a:rect l="l" t="t" r="r" b="b"/>
              <a:pathLst>
                <a:path w="49923" h="54767" extrusionOk="0">
                  <a:moveTo>
                    <a:pt x="15118" y="1"/>
                  </a:moveTo>
                  <a:cubicBezTo>
                    <a:pt x="13475" y="1"/>
                    <a:pt x="11831" y="258"/>
                    <a:pt x="10259" y="793"/>
                  </a:cubicBezTo>
                  <a:cubicBezTo>
                    <a:pt x="2789" y="3371"/>
                    <a:pt x="1" y="12314"/>
                    <a:pt x="1579" y="19310"/>
                  </a:cubicBezTo>
                  <a:cubicBezTo>
                    <a:pt x="4314" y="29253"/>
                    <a:pt x="8628" y="45192"/>
                    <a:pt x="12205" y="54766"/>
                  </a:cubicBezTo>
                  <a:lnTo>
                    <a:pt x="49923" y="54766"/>
                  </a:lnTo>
                  <a:cubicBezTo>
                    <a:pt x="49923" y="54766"/>
                    <a:pt x="48345" y="50189"/>
                    <a:pt x="46398" y="45245"/>
                  </a:cubicBezTo>
                  <a:cubicBezTo>
                    <a:pt x="41296" y="32672"/>
                    <a:pt x="35404" y="20573"/>
                    <a:pt x="29196" y="8632"/>
                  </a:cubicBezTo>
                  <a:cubicBezTo>
                    <a:pt x="26657" y="3184"/>
                    <a:pt x="20896" y="1"/>
                    <a:pt x="15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4" name="Google Shape;4134;p11"/>
            <p:cNvSpPr/>
            <p:nvPr/>
          </p:nvSpPr>
          <p:spPr>
            <a:xfrm>
              <a:off x="2611900" y="4605225"/>
              <a:ext cx="641825" cy="388175"/>
            </a:xfrm>
            <a:custGeom>
              <a:avLst/>
              <a:gdLst/>
              <a:ahLst/>
              <a:cxnLst/>
              <a:rect l="l" t="t" r="r" b="b"/>
              <a:pathLst>
                <a:path w="25673" h="15527" extrusionOk="0">
                  <a:moveTo>
                    <a:pt x="21690" y="1"/>
                  </a:moveTo>
                  <a:cubicBezTo>
                    <a:pt x="19235" y="1"/>
                    <a:pt x="15521" y="1871"/>
                    <a:pt x="11784" y="3317"/>
                  </a:cubicBezTo>
                  <a:cubicBezTo>
                    <a:pt x="6208" y="5474"/>
                    <a:pt x="1" y="6947"/>
                    <a:pt x="1369" y="10524"/>
                  </a:cubicBezTo>
                  <a:cubicBezTo>
                    <a:pt x="2450" y="13208"/>
                    <a:pt x="7285" y="15526"/>
                    <a:pt x="11992" y="15526"/>
                  </a:cubicBezTo>
                  <a:cubicBezTo>
                    <a:pt x="13465" y="15526"/>
                    <a:pt x="14926" y="15299"/>
                    <a:pt x="16256" y="14785"/>
                  </a:cubicBezTo>
                  <a:cubicBezTo>
                    <a:pt x="21779" y="12628"/>
                    <a:pt x="25672" y="5158"/>
                    <a:pt x="24252" y="1634"/>
                  </a:cubicBezTo>
                  <a:cubicBezTo>
                    <a:pt x="23801" y="454"/>
                    <a:pt x="22898" y="1"/>
                    <a:pt x="21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5" name="Google Shape;4135;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6" name="Google Shape;4136;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7" name="Google Shape;4137;p11"/>
            <p:cNvSpPr/>
            <p:nvPr/>
          </p:nvSpPr>
          <p:spPr>
            <a:xfrm>
              <a:off x="2575075" y="4317275"/>
              <a:ext cx="441925" cy="302325"/>
            </a:xfrm>
            <a:custGeom>
              <a:avLst/>
              <a:gdLst/>
              <a:ahLst/>
              <a:cxnLst/>
              <a:rect l="l" t="t" r="r" b="b"/>
              <a:pathLst>
                <a:path w="17677" h="12093" extrusionOk="0">
                  <a:moveTo>
                    <a:pt x="1106" y="0"/>
                  </a:moveTo>
                  <a:lnTo>
                    <a:pt x="1106" y="0"/>
                  </a:lnTo>
                  <a:cubicBezTo>
                    <a:pt x="159" y="2052"/>
                    <a:pt x="1" y="4419"/>
                    <a:pt x="895" y="6629"/>
                  </a:cubicBezTo>
                  <a:cubicBezTo>
                    <a:pt x="2191" y="10031"/>
                    <a:pt x="5421" y="12092"/>
                    <a:pt x="8855" y="12092"/>
                  </a:cubicBezTo>
                  <a:cubicBezTo>
                    <a:pt x="9881" y="12092"/>
                    <a:pt x="10926" y="11908"/>
                    <a:pt x="11942" y="11521"/>
                  </a:cubicBezTo>
                  <a:cubicBezTo>
                    <a:pt x="15572" y="10101"/>
                    <a:pt x="17676" y="6418"/>
                    <a:pt x="17308" y="2736"/>
                  </a:cubicBezTo>
                  <a:lnTo>
                    <a:pt x="17308" y="2736"/>
                  </a:lnTo>
                  <a:cubicBezTo>
                    <a:pt x="16887" y="5103"/>
                    <a:pt x="15309" y="7260"/>
                    <a:pt x="12311" y="8470"/>
                  </a:cubicBezTo>
                  <a:cubicBezTo>
                    <a:pt x="11202" y="8911"/>
                    <a:pt x="10140" y="9110"/>
                    <a:pt x="9142" y="9110"/>
                  </a:cubicBezTo>
                  <a:cubicBezTo>
                    <a:pt x="4312" y="9110"/>
                    <a:pt x="975" y="4447"/>
                    <a:pt x="1106" y="0"/>
                  </a:cubicBezTo>
                  <a:close/>
                </a:path>
              </a:pathLst>
            </a:custGeom>
            <a:solidFill>
              <a:srgbClr val="7BB8EF">
                <a:alpha val="34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8" name="Google Shape;4138;p11"/>
            <p:cNvSpPr/>
            <p:nvPr/>
          </p:nvSpPr>
          <p:spPr>
            <a:xfrm>
              <a:off x="2697400" y="4319950"/>
              <a:ext cx="195975" cy="172200"/>
            </a:xfrm>
            <a:custGeom>
              <a:avLst/>
              <a:gdLst/>
              <a:ahLst/>
              <a:cxnLst/>
              <a:rect l="l" t="t" r="r" b="b"/>
              <a:pathLst>
                <a:path w="7839" h="6888" extrusionOk="0">
                  <a:moveTo>
                    <a:pt x="3895" y="1"/>
                  </a:moveTo>
                  <a:cubicBezTo>
                    <a:pt x="3492" y="1"/>
                    <a:pt x="3082" y="68"/>
                    <a:pt x="2683" y="209"/>
                  </a:cubicBezTo>
                  <a:cubicBezTo>
                    <a:pt x="947" y="945"/>
                    <a:pt x="0" y="2892"/>
                    <a:pt x="737" y="4680"/>
                  </a:cubicBezTo>
                  <a:cubicBezTo>
                    <a:pt x="1268" y="6070"/>
                    <a:pt x="2593" y="6888"/>
                    <a:pt x="3996" y="6888"/>
                  </a:cubicBezTo>
                  <a:cubicBezTo>
                    <a:pt x="4399" y="6888"/>
                    <a:pt x="4809" y="6820"/>
                    <a:pt x="5208" y="6679"/>
                  </a:cubicBezTo>
                  <a:cubicBezTo>
                    <a:pt x="6944" y="5943"/>
                    <a:pt x="7838" y="3944"/>
                    <a:pt x="7155" y="2208"/>
                  </a:cubicBezTo>
                  <a:cubicBezTo>
                    <a:pt x="6623" y="819"/>
                    <a:pt x="5298" y="1"/>
                    <a:pt x="3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39" name="Google Shape;4139;p11"/>
            <p:cNvSpPr/>
            <p:nvPr/>
          </p:nvSpPr>
          <p:spPr>
            <a:xfrm>
              <a:off x="2703975" y="4703925"/>
              <a:ext cx="168350" cy="100600"/>
            </a:xfrm>
            <a:custGeom>
              <a:avLst/>
              <a:gdLst/>
              <a:ahLst/>
              <a:cxnLst/>
              <a:rect l="l" t="t" r="r" b="b"/>
              <a:pathLst>
                <a:path w="6734" h="4024" extrusionOk="0">
                  <a:moveTo>
                    <a:pt x="6471" y="0"/>
                  </a:moveTo>
                  <a:lnTo>
                    <a:pt x="6471" y="0"/>
                  </a:lnTo>
                  <a:cubicBezTo>
                    <a:pt x="4103" y="842"/>
                    <a:pt x="1736" y="1684"/>
                    <a:pt x="0" y="2630"/>
                  </a:cubicBezTo>
                  <a:cubicBezTo>
                    <a:pt x="723" y="3506"/>
                    <a:pt x="1805" y="4023"/>
                    <a:pt x="2925" y="4023"/>
                  </a:cubicBezTo>
                  <a:cubicBezTo>
                    <a:pt x="3353" y="4023"/>
                    <a:pt x="3787" y="3948"/>
                    <a:pt x="4209" y="3788"/>
                  </a:cubicBezTo>
                  <a:cubicBezTo>
                    <a:pt x="5787" y="3209"/>
                    <a:pt x="6734" y="1578"/>
                    <a:pt x="64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0" name="Google Shape;4140;p11"/>
            <p:cNvSpPr/>
            <p:nvPr/>
          </p:nvSpPr>
          <p:spPr>
            <a:xfrm>
              <a:off x="2945950" y="4613175"/>
              <a:ext cx="165725" cy="97925"/>
            </a:xfrm>
            <a:custGeom>
              <a:avLst/>
              <a:gdLst/>
              <a:ahLst/>
              <a:cxnLst/>
              <a:rect l="l" t="t" r="r" b="b"/>
              <a:pathLst>
                <a:path w="6629" h="3917" extrusionOk="0">
                  <a:moveTo>
                    <a:pt x="6524" y="0"/>
                  </a:moveTo>
                  <a:lnTo>
                    <a:pt x="6524" y="0"/>
                  </a:lnTo>
                  <a:cubicBezTo>
                    <a:pt x="4577" y="474"/>
                    <a:pt x="2368" y="1421"/>
                    <a:pt x="1" y="2420"/>
                  </a:cubicBezTo>
                  <a:cubicBezTo>
                    <a:pt x="651" y="3377"/>
                    <a:pt x="1747" y="3916"/>
                    <a:pt x="2904" y="3916"/>
                  </a:cubicBezTo>
                  <a:cubicBezTo>
                    <a:pt x="3337" y="3916"/>
                    <a:pt x="3779" y="3840"/>
                    <a:pt x="4209" y="3683"/>
                  </a:cubicBezTo>
                  <a:cubicBezTo>
                    <a:pt x="5735" y="3104"/>
                    <a:pt x="6629" y="1526"/>
                    <a:pt x="65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1" name="Google Shape;4141;p11"/>
            <p:cNvSpPr/>
            <p:nvPr/>
          </p:nvSpPr>
          <p:spPr>
            <a:xfrm>
              <a:off x="2840750" y="4831125"/>
              <a:ext cx="316950" cy="162000"/>
            </a:xfrm>
            <a:custGeom>
              <a:avLst/>
              <a:gdLst/>
              <a:ahLst/>
              <a:cxnLst/>
              <a:rect l="l" t="t" r="r" b="b"/>
              <a:pathLst>
                <a:path w="12678" h="6480" extrusionOk="0">
                  <a:moveTo>
                    <a:pt x="8155" y="0"/>
                  </a:moveTo>
                  <a:cubicBezTo>
                    <a:pt x="7135" y="0"/>
                    <a:pt x="6099" y="187"/>
                    <a:pt x="5103" y="594"/>
                  </a:cubicBezTo>
                  <a:cubicBezTo>
                    <a:pt x="2525" y="1593"/>
                    <a:pt x="737" y="3750"/>
                    <a:pt x="0" y="6222"/>
                  </a:cubicBezTo>
                  <a:cubicBezTo>
                    <a:pt x="930" y="6388"/>
                    <a:pt x="1877" y="6480"/>
                    <a:pt x="2820" y="6480"/>
                  </a:cubicBezTo>
                  <a:cubicBezTo>
                    <a:pt x="4278" y="6480"/>
                    <a:pt x="5729" y="6260"/>
                    <a:pt x="7102" y="5749"/>
                  </a:cubicBezTo>
                  <a:cubicBezTo>
                    <a:pt x="9259" y="4907"/>
                    <a:pt x="11152" y="3224"/>
                    <a:pt x="12678" y="1277"/>
                  </a:cubicBezTo>
                  <a:cubicBezTo>
                    <a:pt x="11355" y="471"/>
                    <a:pt x="9774" y="0"/>
                    <a:pt x="8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grpSp>
        <p:nvGrpSpPr>
          <p:cNvPr id="4142" name="Google Shape;4142;p11"/>
          <p:cNvGrpSpPr/>
          <p:nvPr/>
        </p:nvGrpSpPr>
        <p:grpSpPr>
          <a:xfrm rot="5400000" flipH="1">
            <a:off x="345354" y="3409945"/>
            <a:ext cx="1825300" cy="2573079"/>
            <a:chOff x="598450" y="4075425"/>
            <a:chExt cx="1178375" cy="1336050"/>
          </a:xfrm>
        </p:grpSpPr>
        <p:sp>
          <p:nvSpPr>
            <p:cNvPr id="4143" name="Google Shape;4143;p11"/>
            <p:cNvSpPr/>
            <p:nvPr/>
          </p:nvSpPr>
          <p:spPr>
            <a:xfrm>
              <a:off x="670800" y="4420925"/>
              <a:ext cx="330100" cy="413750"/>
            </a:xfrm>
            <a:custGeom>
              <a:avLst/>
              <a:gdLst/>
              <a:ahLst/>
              <a:cxnLst/>
              <a:rect l="l" t="t" r="r" b="b"/>
              <a:pathLst>
                <a:path w="13204" h="16550" extrusionOk="0">
                  <a:moveTo>
                    <a:pt x="2441" y="1"/>
                  </a:moveTo>
                  <a:cubicBezTo>
                    <a:pt x="1461" y="1"/>
                    <a:pt x="576" y="757"/>
                    <a:pt x="526" y="1746"/>
                  </a:cubicBezTo>
                  <a:cubicBezTo>
                    <a:pt x="526" y="2009"/>
                    <a:pt x="0" y="8006"/>
                    <a:pt x="3209" y="11688"/>
                  </a:cubicBezTo>
                  <a:cubicBezTo>
                    <a:pt x="5313" y="14161"/>
                    <a:pt x="9679" y="16212"/>
                    <a:pt x="10205" y="16423"/>
                  </a:cubicBezTo>
                  <a:cubicBezTo>
                    <a:pt x="10400" y="16509"/>
                    <a:pt x="10608" y="16549"/>
                    <a:pt x="10819" y="16549"/>
                  </a:cubicBezTo>
                  <a:cubicBezTo>
                    <a:pt x="11636" y="16549"/>
                    <a:pt x="12501" y="15954"/>
                    <a:pt x="12836" y="15160"/>
                  </a:cubicBezTo>
                  <a:cubicBezTo>
                    <a:pt x="13204" y="14213"/>
                    <a:pt x="12730" y="12951"/>
                    <a:pt x="11784" y="12530"/>
                  </a:cubicBezTo>
                  <a:cubicBezTo>
                    <a:pt x="10626" y="12109"/>
                    <a:pt x="7470" y="10584"/>
                    <a:pt x="6155" y="9006"/>
                  </a:cubicBezTo>
                  <a:cubicBezTo>
                    <a:pt x="4051" y="6638"/>
                    <a:pt x="4366" y="2167"/>
                    <a:pt x="4366" y="2114"/>
                  </a:cubicBezTo>
                  <a:cubicBezTo>
                    <a:pt x="4471" y="1062"/>
                    <a:pt x="3682" y="63"/>
                    <a:pt x="2630" y="10"/>
                  </a:cubicBezTo>
                  <a:cubicBezTo>
                    <a:pt x="2567" y="4"/>
                    <a:pt x="2504" y="1"/>
                    <a:pt x="2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4" name="Google Shape;4144;p11"/>
            <p:cNvSpPr/>
            <p:nvPr/>
          </p:nvSpPr>
          <p:spPr>
            <a:xfrm>
              <a:off x="1296775" y="4806325"/>
              <a:ext cx="480050" cy="218650"/>
            </a:xfrm>
            <a:custGeom>
              <a:avLst/>
              <a:gdLst/>
              <a:ahLst/>
              <a:cxnLst/>
              <a:rect l="l" t="t" r="r" b="b"/>
              <a:pathLst>
                <a:path w="19202" h="8746" extrusionOk="0">
                  <a:moveTo>
                    <a:pt x="16988" y="0"/>
                  </a:moveTo>
                  <a:cubicBezTo>
                    <a:pt x="16405" y="0"/>
                    <a:pt x="15831" y="258"/>
                    <a:pt x="15467" y="744"/>
                  </a:cubicBezTo>
                  <a:cubicBezTo>
                    <a:pt x="15414" y="796"/>
                    <a:pt x="12626" y="4321"/>
                    <a:pt x="9470" y="4637"/>
                  </a:cubicBezTo>
                  <a:cubicBezTo>
                    <a:pt x="9258" y="4665"/>
                    <a:pt x="9029" y="4678"/>
                    <a:pt x="8787" y="4678"/>
                  </a:cubicBezTo>
                  <a:cubicBezTo>
                    <a:pt x="6807" y="4678"/>
                    <a:pt x="3978" y="3802"/>
                    <a:pt x="2947" y="3427"/>
                  </a:cubicBezTo>
                  <a:cubicBezTo>
                    <a:pt x="2761" y="3354"/>
                    <a:pt x="2565" y="3321"/>
                    <a:pt x="2367" y="3321"/>
                  </a:cubicBezTo>
                  <a:cubicBezTo>
                    <a:pt x="1557" y="3321"/>
                    <a:pt x="718" y="3886"/>
                    <a:pt x="422" y="4689"/>
                  </a:cubicBezTo>
                  <a:cubicBezTo>
                    <a:pt x="1" y="5689"/>
                    <a:pt x="474" y="7004"/>
                    <a:pt x="1421" y="7372"/>
                  </a:cubicBezTo>
                  <a:cubicBezTo>
                    <a:pt x="1936" y="7559"/>
                    <a:pt x="5616" y="8746"/>
                    <a:pt x="8756" y="8746"/>
                  </a:cubicBezTo>
                  <a:cubicBezTo>
                    <a:pt x="9145" y="8746"/>
                    <a:pt x="9525" y="8728"/>
                    <a:pt x="9891" y="8687"/>
                  </a:cubicBezTo>
                  <a:cubicBezTo>
                    <a:pt x="14678" y="8109"/>
                    <a:pt x="18413" y="3374"/>
                    <a:pt x="18571" y="3164"/>
                  </a:cubicBezTo>
                  <a:cubicBezTo>
                    <a:pt x="19202" y="2322"/>
                    <a:pt x="19097" y="1059"/>
                    <a:pt x="18202" y="428"/>
                  </a:cubicBezTo>
                  <a:cubicBezTo>
                    <a:pt x="17846" y="139"/>
                    <a:pt x="17415" y="0"/>
                    <a:pt x="169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5" name="Google Shape;4145;p11"/>
            <p:cNvSpPr/>
            <p:nvPr/>
          </p:nvSpPr>
          <p:spPr>
            <a:xfrm>
              <a:off x="598450" y="4434950"/>
              <a:ext cx="920625" cy="976525"/>
            </a:xfrm>
            <a:custGeom>
              <a:avLst/>
              <a:gdLst/>
              <a:ahLst/>
              <a:cxnLst/>
              <a:rect l="l" t="t" r="r" b="b"/>
              <a:pathLst>
                <a:path w="36825" h="39061" extrusionOk="0">
                  <a:moveTo>
                    <a:pt x="24563" y="1"/>
                  </a:moveTo>
                  <a:cubicBezTo>
                    <a:pt x="20645" y="1"/>
                    <a:pt x="17062" y="2146"/>
                    <a:pt x="13941" y="6866"/>
                  </a:cubicBezTo>
                  <a:cubicBezTo>
                    <a:pt x="9733" y="13705"/>
                    <a:pt x="7365" y="18492"/>
                    <a:pt x="3525" y="29013"/>
                  </a:cubicBezTo>
                  <a:cubicBezTo>
                    <a:pt x="1895" y="33484"/>
                    <a:pt x="369" y="37693"/>
                    <a:pt x="1" y="39061"/>
                  </a:cubicBezTo>
                  <a:lnTo>
                    <a:pt x="28355" y="39061"/>
                  </a:lnTo>
                  <a:cubicBezTo>
                    <a:pt x="28618" y="38482"/>
                    <a:pt x="30827" y="31854"/>
                    <a:pt x="31038" y="31275"/>
                  </a:cubicBezTo>
                  <a:cubicBezTo>
                    <a:pt x="33247" y="25068"/>
                    <a:pt x="33668" y="22437"/>
                    <a:pt x="35562" y="15283"/>
                  </a:cubicBezTo>
                  <a:cubicBezTo>
                    <a:pt x="36824" y="9760"/>
                    <a:pt x="34615" y="2763"/>
                    <a:pt x="28776" y="764"/>
                  </a:cubicBezTo>
                  <a:cubicBezTo>
                    <a:pt x="27335" y="261"/>
                    <a:pt x="25929" y="1"/>
                    <a:pt x="24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6" name="Google Shape;4146;p11"/>
            <p:cNvSpPr/>
            <p:nvPr/>
          </p:nvSpPr>
          <p:spPr>
            <a:xfrm>
              <a:off x="898300" y="4737900"/>
              <a:ext cx="503725" cy="303450"/>
            </a:xfrm>
            <a:custGeom>
              <a:avLst/>
              <a:gdLst/>
              <a:ahLst/>
              <a:cxnLst/>
              <a:rect l="l" t="t" r="r" b="b"/>
              <a:pathLst>
                <a:path w="20149" h="12138" extrusionOk="0">
                  <a:moveTo>
                    <a:pt x="3061" y="1"/>
                  </a:moveTo>
                  <a:cubicBezTo>
                    <a:pt x="2109" y="1"/>
                    <a:pt x="1399" y="355"/>
                    <a:pt x="1053" y="1271"/>
                  </a:cubicBezTo>
                  <a:cubicBezTo>
                    <a:pt x="1" y="4007"/>
                    <a:pt x="3052" y="9846"/>
                    <a:pt x="7365" y="11582"/>
                  </a:cubicBezTo>
                  <a:cubicBezTo>
                    <a:pt x="8408" y="11967"/>
                    <a:pt x="9550" y="12138"/>
                    <a:pt x="10701" y="12138"/>
                  </a:cubicBezTo>
                  <a:cubicBezTo>
                    <a:pt x="14427" y="12138"/>
                    <a:pt x="18240" y="10345"/>
                    <a:pt x="19044" y="8215"/>
                  </a:cubicBezTo>
                  <a:cubicBezTo>
                    <a:pt x="20148" y="5427"/>
                    <a:pt x="15309" y="4323"/>
                    <a:pt x="10890" y="2639"/>
                  </a:cubicBezTo>
                  <a:cubicBezTo>
                    <a:pt x="7960" y="1474"/>
                    <a:pt x="5005" y="1"/>
                    <a:pt x="3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7" name="Google Shape;4147;p11"/>
            <p:cNvSpPr/>
            <p:nvPr/>
          </p:nvSpPr>
          <p:spPr>
            <a:xfrm>
              <a:off x="1232350" y="4075425"/>
              <a:ext cx="401125" cy="364875"/>
            </a:xfrm>
            <a:custGeom>
              <a:avLst/>
              <a:gdLst/>
              <a:ahLst/>
              <a:cxnLst/>
              <a:rect l="l" t="t" r="r" b="b"/>
              <a:pathLst>
                <a:path w="16045" h="14595" extrusionOk="0">
                  <a:moveTo>
                    <a:pt x="8008" y="0"/>
                  </a:moveTo>
                  <a:cubicBezTo>
                    <a:pt x="4696" y="0"/>
                    <a:pt x="1710" y="2256"/>
                    <a:pt x="947" y="5624"/>
                  </a:cubicBezTo>
                  <a:cubicBezTo>
                    <a:pt x="0" y="9517"/>
                    <a:pt x="2420" y="13462"/>
                    <a:pt x="6366" y="14409"/>
                  </a:cubicBezTo>
                  <a:cubicBezTo>
                    <a:pt x="6912" y="14534"/>
                    <a:pt x="7460" y="14595"/>
                    <a:pt x="8000" y="14595"/>
                  </a:cubicBezTo>
                  <a:cubicBezTo>
                    <a:pt x="11307" y="14595"/>
                    <a:pt x="14337" y="12337"/>
                    <a:pt x="15151" y="8991"/>
                  </a:cubicBezTo>
                  <a:cubicBezTo>
                    <a:pt x="16045" y="5045"/>
                    <a:pt x="13625" y="1100"/>
                    <a:pt x="9732" y="206"/>
                  </a:cubicBezTo>
                  <a:cubicBezTo>
                    <a:pt x="9154" y="67"/>
                    <a:pt x="8576" y="0"/>
                    <a:pt x="80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8" name="Google Shape;4148;p11"/>
            <p:cNvSpPr/>
            <p:nvPr/>
          </p:nvSpPr>
          <p:spPr>
            <a:xfrm>
              <a:off x="1011400" y="4744675"/>
              <a:ext cx="128900" cy="76425"/>
            </a:xfrm>
            <a:custGeom>
              <a:avLst/>
              <a:gdLst/>
              <a:ahLst/>
              <a:cxnLst/>
              <a:rect l="l" t="t" r="r" b="b"/>
              <a:pathLst>
                <a:path w="5156" h="3057" extrusionOk="0">
                  <a:moveTo>
                    <a:pt x="106" y="1"/>
                  </a:moveTo>
                  <a:lnTo>
                    <a:pt x="106" y="1"/>
                  </a:lnTo>
                  <a:cubicBezTo>
                    <a:pt x="1" y="1158"/>
                    <a:pt x="632" y="2368"/>
                    <a:pt x="1894" y="2894"/>
                  </a:cubicBezTo>
                  <a:cubicBezTo>
                    <a:pt x="2224" y="3004"/>
                    <a:pt x="2556" y="3056"/>
                    <a:pt x="2880" y="3056"/>
                  </a:cubicBezTo>
                  <a:cubicBezTo>
                    <a:pt x="3800" y="3056"/>
                    <a:pt x="4650" y="2634"/>
                    <a:pt x="5156" y="1895"/>
                  </a:cubicBezTo>
                  <a:cubicBezTo>
                    <a:pt x="3315" y="1106"/>
                    <a:pt x="1579" y="369"/>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49" name="Google Shape;4149;p11"/>
            <p:cNvSpPr/>
            <p:nvPr/>
          </p:nvSpPr>
          <p:spPr>
            <a:xfrm>
              <a:off x="1270475" y="4369375"/>
              <a:ext cx="130225" cy="231225"/>
            </a:xfrm>
            <a:custGeom>
              <a:avLst/>
              <a:gdLst/>
              <a:ahLst/>
              <a:cxnLst/>
              <a:rect l="l" t="t" r="r" b="b"/>
              <a:pathLst>
                <a:path w="5209" h="9249" extrusionOk="0">
                  <a:moveTo>
                    <a:pt x="4070" y="1"/>
                  </a:moveTo>
                  <a:cubicBezTo>
                    <a:pt x="3868" y="1"/>
                    <a:pt x="3662" y="69"/>
                    <a:pt x="3473" y="231"/>
                  </a:cubicBezTo>
                  <a:cubicBezTo>
                    <a:pt x="2315" y="1125"/>
                    <a:pt x="1789" y="2493"/>
                    <a:pt x="1158" y="3808"/>
                  </a:cubicBezTo>
                  <a:cubicBezTo>
                    <a:pt x="580" y="5228"/>
                    <a:pt x="1" y="6649"/>
                    <a:pt x="211" y="8174"/>
                  </a:cubicBezTo>
                  <a:cubicBezTo>
                    <a:pt x="248" y="8724"/>
                    <a:pt x="770" y="9249"/>
                    <a:pt x="1315" y="9249"/>
                  </a:cubicBezTo>
                  <a:cubicBezTo>
                    <a:pt x="1552" y="9249"/>
                    <a:pt x="1793" y="9150"/>
                    <a:pt x="2000" y="8911"/>
                  </a:cubicBezTo>
                  <a:cubicBezTo>
                    <a:pt x="2894" y="7859"/>
                    <a:pt x="3368" y="6544"/>
                    <a:pt x="3894" y="5228"/>
                  </a:cubicBezTo>
                  <a:cubicBezTo>
                    <a:pt x="4420" y="3913"/>
                    <a:pt x="5209" y="2598"/>
                    <a:pt x="5209" y="1125"/>
                  </a:cubicBezTo>
                  <a:cubicBezTo>
                    <a:pt x="5209" y="578"/>
                    <a:pt x="4656" y="1"/>
                    <a:pt x="4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0" name="Google Shape;4150;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1" name="Google Shape;4151;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2" name="Google Shape;4152;p11"/>
            <p:cNvSpPr/>
            <p:nvPr/>
          </p:nvSpPr>
          <p:spPr>
            <a:xfrm>
              <a:off x="1302050" y="4205475"/>
              <a:ext cx="260425" cy="177700"/>
            </a:xfrm>
            <a:custGeom>
              <a:avLst/>
              <a:gdLst/>
              <a:ahLst/>
              <a:cxnLst/>
              <a:rect l="l" t="t" r="r" b="b"/>
              <a:pathLst>
                <a:path w="10417" h="7108" extrusionOk="0">
                  <a:moveTo>
                    <a:pt x="9785" y="1"/>
                  </a:moveTo>
                  <a:lnTo>
                    <a:pt x="9785" y="1"/>
                  </a:lnTo>
                  <a:cubicBezTo>
                    <a:pt x="9829" y="2617"/>
                    <a:pt x="7885" y="5377"/>
                    <a:pt x="5032" y="5377"/>
                  </a:cubicBezTo>
                  <a:cubicBezTo>
                    <a:pt x="4442" y="5377"/>
                    <a:pt x="3814" y="5260"/>
                    <a:pt x="3157" y="4998"/>
                  </a:cubicBezTo>
                  <a:cubicBezTo>
                    <a:pt x="1368" y="4315"/>
                    <a:pt x="474" y="2999"/>
                    <a:pt x="211" y="1632"/>
                  </a:cubicBezTo>
                  <a:lnTo>
                    <a:pt x="211" y="1632"/>
                  </a:lnTo>
                  <a:cubicBezTo>
                    <a:pt x="0" y="3789"/>
                    <a:pt x="1210" y="5998"/>
                    <a:pt x="3367" y="6787"/>
                  </a:cubicBezTo>
                  <a:cubicBezTo>
                    <a:pt x="3944" y="7003"/>
                    <a:pt x="4545" y="7107"/>
                    <a:pt x="5141" y="7107"/>
                  </a:cubicBezTo>
                  <a:cubicBezTo>
                    <a:pt x="7155" y="7107"/>
                    <a:pt x="9107" y="5923"/>
                    <a:pt x="9838" y="3894"/>
                  </a:cubicBezTo>
                  <a:cubicBezTo>
                    <a:pt x="10416" y="2631"/>
                    <a:pt x="10364" y="1158"/>
                    <a:pt x="9785" y="1"/>
                  </a:cubicBezTo>
                  <a:close/>
                </a:path>
              </a:pathLst>
            </a:custGeom>
            <a:solidFill>
              <a:srgbClr val="7BB8EF">
                <a:alpha val="34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3" name="Google Shape;4153;p11"/>
            <p:cNvSpPr/>
            <p:nvPr/>
          </p:nvSpPr>
          <p:spPr>
            <a:xfrm>
              <a:off x="1375700" y="4207125"/>
              <a:ext cx="115750" cy="101975"/>
            </a:xfrm>
            <a:custGeom>
              <a:avLst/>
              <a:gdLst/>
              <a:ahLst/>
              <a:cxnLst/>
              <a:rect l="l" t="t" r="r" b="b"/>
              <a:pathLst>
                <a:path w="4630" h="4079" extrusionOk="0">
                  <a:moveTo>
                    <a:pt x="2298" y="0"/>
                  </a:moveTo>
                  <a:cubicBezTo>
                    <a:pt x="1478" y="0"/>
                    <a:pt x="703" y="497"/>
                    <a:pt x="421" y="1303"/>
                  </a:cubicBezTo>
                  <a:cubicBezTo>
                    <a:pt x="0" y="2355"/>
                    <a:pt x="526" y="3565"/>
                    <a:pt x="1578" y="3933"/>
                  </a:cubicBezTo>
                  <a:cubicBezTo>
                    <a:pt x="1825" y="4032"/>
                    <a:pt x="2080" y="4078"/>
                    <a:pt x="2332" y="4078"/>
                  </a:cubicBezTo>
                  <a:cubicBezTo>
                    <a:pt x="3152" y="4078"/>
                    <a:pt x="3927" y="3581"/>
                    <a:pt x="4209" y="2776"/>
                  </a:cubicBezTo>
                  <a:cubicBezTo>
                    <a:pt x="4630" y="1724"/>
                    <a:pt x="4103" y="514"/>
                    <a:pt x="3051" y="145"/>
                  </a:cubicBezTo>
                  <a:cubicBezTo>
                    <a:pt x="2805" y="47"/>
                    <a:pt x="2549" y="0"/>
                    <a:pt x="2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4" name="Google Shape;4154;p11"/>
            <p:cNvSpPr/>
            <p:nvPr/>
          </p:nvSpPr>
          <p:spPr>
            <a:xfrm>
              <a:off x="1198150" y="4815700"/>
              <a:ext cx="131550" cy="78525"/>
            </a:xfrm>
            <a:custGeom>
              <a:avLst/>
              <a:gdLst/>
              <a:ahLst/>
              <a:cxnLst/>
              <a:rect l="l" t="t" r="r" b="b"/>
              <a:pathLst>
                <a:path w="5262" h="3141" extrusionOk="0">
                  <a:moveTo>
                    <a:pt x="211" y="1"/>
                  </a:moveTo>
                  <a:lnTo>
                    <a:pt x="211" y="1"/>
                  </a:lnTo>
                  <a:cubicBezTo>
                    <a:pt x="1" y="1211"/>
                    <a:pt x="737" y="2473"/>
                    <a:pt x="2000" y="2946"/>
                  </a:cubicBezTo>
                  <a:cubicBezTo>
                    <a:pt x="2322" y="3078"/>
                    <a:pt x="2656" y="3141"/>
                    <a:pt x="2988" y="3141"/>
                  </a:cubicBezTo>
                  <a:cubicBezTo>
                    <a:pt x="3848" y="3141"/>
                    <a:pt x="4692" y="2721"/>
                    <a:pt x="5261" y="2000"/>
                  </a:cubicBezTo>
                  <a:cubicBezTo>
                    <a:pt x="3946" y="1316"/>
                    <a:pt x="2105" y="632"/>
                    <a:pt x="2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4155" name="Google Shape;4155;p11"/>
            <p:cNvSpPr/>
            <p:nvPr/>
          </p:nvSpPr>
          <p:spPr>
            <a:xfrm>
              <a:off x="975900" y="4916025"/>
              <a:ext cx="248575" cy="125950"/>
            </a:xfrm>
            <a:custGeom>
              <a:avLst/>
              <a:gdLst/>
              <a:ahLst/>
              <a:cxnLst/>
              <a:rect l="l" t="t" r="r" b="b"/>
              <a:pathLst>
                <a:path w="9943" h="5038" extrusionOk="0">
                  <a:moveTo>
                    <a:pt x="3500" y="0"/>
                  </a:moveTo>
                  <a:cubicBezTo>
                    <a:pt x="2257" y="0"/>
                    <a:pt x="1052" y="348"/>
                    <a:pt x="0" y="985"/>
                  </a:cubicBezTo>
                  <a:cubicBezTo>
                    <a:pt x="1158" y="2458"/>
                    <a:pt x="2631" y="3773"/>
                    <a:pt x="4367" y="4457"/>
                  </a:cubicBezTo>
                  <a:cubicBezTo>
                    <a:pt x="5409" y="4848"/>
                    <a:pt x="6572" y="5037"/>
                    <a:pt x="7757" y="5037"/>
                  </a:cubicBezTo>
                  <a:cubicBezTo>
                    <a:pt x="8485" y="5037"/>
                    <a:pt x="9221" y="4965"/>
                    <a:pt x="9943" y="4825"/>
                  </a:cubicBezTo>
                  <a:cubicBezTo>
                    <a:pt x="9364" y="2879"/>
                    <a:pt x="7891" y="1248"/>
                    <a:pt x="5945" y="459"/>
                  </a:cubicBezTo>
                  <a:cubicBezTo>
                    <a:pt x="5135" y="148"/>
                    <a:pt x="4310" y="0"/>
                    <a:pt x="3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4156" name="Google Shape;4156;p11"/>
          <p:cNvSpPr/>
          <p:nvPr/>
        </p:nvSpPr>
        <p:spPr>
          <a:xfrm>
            <a:off x="1186716" y="5654951"/>
            <a:ext cx="1475479" cy="558223"/>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332" tIns="91332" rIns="91332" bIns="91332" anchor="ctr" anchorCtr="0">
            <a:noAutofit/>
          </a:bodyPr>
          <a:lstStyle/>
          <a:p>
            <a:pPr marL="0" lvl="0" indent="0" algn="l" rtl="0">
              <a:spcBef>
                <a:spcPts val="0"/>
              </a:spcBef>
              <a:spcAft>
                <a:spcPts val="0"/>
              </a:spcAft>
              <a:buNone/>
            </a:pPr>
            <a:endParaRPr sz="2527"/>
          </a:p>
        </p:txBody>
      </p:sp>
    </p:spTree>
    <p:extLst>
      <p:ext uri="{BB962C8B-B14F-4D97-AF65-F5344CB8AC3E}">
        <p14:creationId xmlns:p14="http://schemas.microsoft.com/office/powerpoint/2010/main" val="2707708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351A-30F0-412C-B057-2A87A6142442}"/>
              </a:ext>
            </a:extLst>
          </p:cNvPr>
          <p:cNvSpPr>
            <a:spLocks noGrp="1"/>
          </p:cNvSpPr>
          <p:nvPr>
            <p:ph type="ctrTitle"/>
          </p:nvPr>
        </p:nvSpPr>
        <p:spPr>
          <a:xfrm>
            <a:off x="1520230" y="1122363"/>
            <a:ext cx="9121379"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D7766F-0083-4C80-8BFC-91FB57418133}"/>
              </a:ext>
            </a:extLst>
          </p:cNvPr>
          <p:cNvSpPr>
            <a:spLocks noGrp="1"/>
          </p:cNvSpPr>
          <p:nvPr>
            <p:ph type="subTitle" idx="1"/>
          </p:nvPr>
        </p:nvSpPr>
        <p:spPr>
          <a:xfrm>
            <a:off x="1520230" y="3602038"/>
            <a:ext cx="912137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29B05D-B614-4D37-9A59-CC50B88FC8BD}"/>
              </a:ext>
            </a:extLst>
          </p:cNvPr>
          <p:cNvSpPr>
            <a:spLocks noGrp="1"/>
          </p:cNvSpPr>
          <p:nvPr>
            <p:ph type="dt" sz="half" idx="10"/>
          </p:nvPr>
        </p:nvSpPr>
        <p:spPr>
          <a:xfrm>
            <a:off x="836126" y="6356351"/>
            <a:ext cx="2736414" cy="365125"/>
          </a:xfrm>
          <a:prstGeom prst="rect">
            <a:avLst/>
          </a:prstGeom>
        </p:spPr>
        <p:txBody>
          <a:bodyPr/>
          <a:lstStyle/>
          <a:p>
            <a:fld id="{80E956C0-84CB-4FAB-BED0-64DE07A026AD}" type="datetimeFigureOut">
              <a:rPr lang="en-US" smtClean="0"/>
              <a:pPr/>
              <a:t>2/18/2022</a:t>
            </a:fld>
            <a:endParaRPr lang="en-US"/>
          </a:p>
        </p:txBody>
      </p:sp>
      <p:sp>
        <p:nvSpPr>
          <p:cNvPr id="5" name="Footer Placeholder 4">
            <a:extLst>
              <a:ext uri="{FF2B5EF4-FFF2-40B4-BE49-F238E27FC236}">
                <a16:creationId xmlns:a16="http://schemas.microsoft.com/office/drawing/2014/main" id="{F330B0B7-0F6A-4B28-9096-38B13E9BCEA1}"/>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E6A0C1-E3EE-4E77-9CE0-332D2A24F316}"/>
              </a:ext>
            </a:extLst>
          </p:cNvPr>
          <p:cNvSpPr>
            <a:spLocks noGrp="1"/>
          </p:cNvSpPr>
          <p:nvPr>
            <p:ph type="sldNum" sz="quarter" idx="12"/>
          </p:nvPr>
        </p:nvSpPr>
        <p:spPr>
          <a:xfrm>
            <a:off x="8589298" y="6356351"/>
            <a:ext cx="2736414" cy="365125"/>
          </a:xfrm>
          <a:prstGeom prst="rect">
            <a:avLst/>
          </a:prstGeom>
        </p:spPr>
        <p:txBody>
          <a:bodyPr/>
          <a:lstStyle/>
          <a:p>
            <a:fld id="{94F10A7C-E07B-4F18-92E7-43BF93096CF9}" type="slidenum">
              <a:rPr lang="en-US" smtClean="0"/>
              <a:pPr/>
              <a:t>‹#›</a:t>
            </a:fld>
            <a:endParaRPr lang="en-US"/>
          </a:p>
        </p:txBody>
      </p:sp>
    </p:spTree>
    <p:extLst>
      <p:ext uri="{BB962C8B-B14F-4D97-AF65-F5344CB8AC3E}">
        <p14:creationId xmlns:p14="http://schemas.microsoft.com/office/powerpoint/2010/main" val="1672232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719200"/>
            <a:ext cx="10264942"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448" y="1648939"/>
            <a:ext cx="10264942"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4" r:id="rId2"/>
    <p:sldLayoutId id="2147483669" r:id="rId3"/>
    <p:sldLayoutId id="2147483683" r:id="rId4"/>
    <p:sldLayoutId id="2147483687" r:id="rId5"/>
    <p:sldLayoutId id="2147483688" r:id="rId6"/>
    <p:sldLayoutId id="2147483689" r:id="rId7"/>
    <p:sldLayoutId id="2147483695" r:id="rId8"/>
    <p:sldLayoutId id="2147483696" r:id="rId9"/>
    <p:sldLayoutId id="214748369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427129" y="304800"/>
            <a:ext cx="1889525" cy="17492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47D16BF3-4C13-42C5-97CF-AE39D496F0BC}"/>
              </a:ext>
            </a:extLst>
          </p:cNvPr>
          <p:cNvSpPr>
            <a:spLocks noGrp="1"/>
          </p:cNvSpPr>
          <p:nvPr>
            <p:ph type="title"/>
          </p:nvPr>
        </p:nvSpPr>
        <p:spPr>
          <a:xfrm>
            <a:off x="2042319" y="1828800"/>
            <a:ext cx="8746309" cy="1718800"/>
          </a:xfrm>
        </p:spPr>
        <p:txBody>
          <a:bodyPr>
            <a:noAutofit/>
          </a:bodyPr>
          <a:lstStyle/>
          <a:p>
            <a:pPr algn="ctr"/>
            <a:r>
              <a:rPr lang="en-US" sz="5400" b="1" dirty="0">
                <a:solidFill>
                  <a:srgbClr val="FF0000"/>
                </a:solidFill>
                <a:latin typeface="Algerian" pitchFamily="82" charset="0"/>
                <a:ea typeface="AvantGarde" pitchFamily="2" charset="0"/>
                <a:cs typeface="AvantGarde" pitchFamily="2" charset="0"/>
              </a:rPr>
              <a:t>CHÀO MỪNG CÁC CON ĐẾN VỚI </a:t>
            </a:r>
            <a:r>
              <a:rPr lang="en-US" sz="5400" b="1" dirty="0" err="1">
                <a:solidFill>
                  <a:srgbClr val="FF0000"/>
                </a:solidFill>
                <a:latin typeface="Algerian" pitchFamily="82" charset="0"/>
                <a:ea typeface="AvantGarde" pitchFamily="2" charset="0"/>
                <a:cs typeface="AvantGarde" pitchFamily="2" charset="0"/>
              </a:rPr>
              <a:t>TiẾT</a:t>
            </a:r>
            <a:r>
              <a:rPr lang="en-US" sz="5400" b="1" dirty="0">
                <a:solidFill>
                  <a:srgbClr val="FF0000"/>
                </a:solidFill>
                <a:latin typeface="Algerian" pitchFamily="82" charset="0"/>
                <a:ea typeface="AvantGarde" pitchFamily="2" charset="0"/>
                <a:cs typeface="AvantGarde" pitchFamily="2" charset="0"/>
              </a:rPr>
              <a:t> TIẾNG VIỆT 2</a:t>
            </a:r>
          </a:p>
        </p:txBody>
      </p:sp>
      <p:pic>
        <p:nvPicPr>
          <p:cNvPr id="11" name="Picture 5">
            <a:extLst>
              <a:ext uri="{FF2B5EF4-FFF2-40B4-BE49-F238E27FC236}">
                <a16:creationId xmlns:a16="http://schemas.microsoft.com/office/drawing/2014/main" id="{AC23930E-A78C-4D35-913D-55EC489BB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5319" y="3733800"/>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81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2AE0DE4-8C20-49DF-858C-E037C0EFA81F}"/>
              </a:ext>
            </a:extLst>
          </p:cNvPr>
          <p:cNvSpPr/>
          <p:nvPr/>
        </p:nvSpPr>
        <p:spPr>
          <a:xfrm>
            <a:off x="346055" y="3108988"/>
            <a:ext cx="3772098" cy="1928999"/>
          </a:xfrm>
          <a:prstGeom prst="round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sp>
        <p:nvSpPr>
          <p:cNvPr id="9" name="Rectangle: Rounded Corners 8">
            <a:extLst>
              <a:ext uri="{FF2B5EF4-FFF2-40B4-BE49-F238E27FC236}">
                <a16:creationId xmlns:a16="http://schemas.microsoft.com/office/drawing/2014/main" id="{EA671D44-E9CC-43D3-A56B-87BC1BE312EF}"/>
              </a:ext>
            </a:extLst>
          </p:cNvPr>
          <p:cNvSpPr/>
          <p:nvPr/>
        </p:nvSpPr>
        <p:spPr>
          <a:xfrm>
            <a:off x="8304200" y="3108987"/>
            <a:ext cx="3772096" cy="1929001"/>
          </a:xfrm>
          <a:prstGeom prst="round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sp>
        <p:nvSpPr>
          <p:cNvPr id="10" name="Rectangle: Rounded Corners 9">
            <a:extLst>
              <a:ext uri="{FF2B5EF4-FFF2-40B4-BE49-F238E27FC236}">
                <a16:creationId xmlns:a16="http://schemas.microsoft.com/office/drawing/2014/main" id="{AB9F5D72-3D06-4271-8B52-0740DBA7D6F5}"/>
              </a:ext>
            </a:extLst>
          </p:cNvPr>
          <p:cNvSpPr/>
          <p:nvPr/>
        </p:nvSpPr>
        <p:spPr>
          <a:xfrm>
            <a:off x="4076243" y="5109655"/>
            <a:ext cx="4414747" cy="1586287"/>
          </a:xfrm>
          <a:prstGeom prst="round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solidFill>
                <a:srgbClr val="FFFFFF"/>
              </a:solidFill>
            </a:endParaRPr>
          </a:p>
        </p:txBody>
      </p:sp>
      <p:sp>
        <p:nvSpPr>
          <p:cNvPr id="11" name="Rectangle: Rounded Corners 10">
            <a:extLst>
              <a:ext uri="{FF2B5EF4-FFF2-40B4-BE49-F238E27FC236}">
                <a16:creationId xmlns:a16="http://schemas.microsoft.com/office/drawing/2014/main" id="{0A8E188B-2D11-4DF0-BA31-F8ED8812DB40}"/>
              </a:ext>
            </a:extLst>
          </p:cNvPr>
          <p:cNvSpPr/>
          <p:nvPr/>
        </p:nvSpPr>
        <p:spPr>
          <a:xfrm>
            <a:off x="4045838" y="1431560"/>
            <a:ext cx="4414747" cy="1586290"/>
          </a:xfrm>
          <a:prstGeom prst="round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cxnSp>
        <p:nvCxnSpPr>
          <p:cNvPr id="12" name="Straight Arrow Connector 11">
            <a:extLst>
              <a:ext uri="{FF2B5EF4-FFF2-40B4-BE49-F238E27FC236}">
                <a16:creationId xmlns:a16="http://schemas.microsoft.com/office/drawing/2014/main" id="{D1F1EE61-E6FC-4215-AF4C-92E9ABAAE6CB}"/>
              </a:ext>
            </a:extLst>
          </p:cNvPr>
          <p:cNvCxnSpPr/>
          <p:nvPr/>
        </p:nvCxnSpPr>
        <p:spPr>
          <a:xfrm>
            <a:off x="7614071" y="4022813"/>
            <a:ext cx="6754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FFC1B25-F305-423C-9442-2A7E1691AEB6}"/>
              </a:ext>
            </a:extLst>
          </p:cNvPr>
          <p:cNvCxnSpPr>
            <a:cxnSpLocks/>
          </p:cNvCxnSpPr>
          <p:nvPr/>
        </p:nvCxnSpPr>
        <p:spPr>
          <a:xfrm flipH="1">
            <a:off x="4156875" y="4022813"/>
            <a:ext cx="70888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5136CB-6D8D-46DF-99FA-C6218E5EEB03}"/>
              </a:ext>
            </a:extLst>
          </p:cNvPr>
          <p:cNvCxnSpPr>
            <a:cxnSpLocks/>
          </p:cNvCxnSpPr>
          <p:nvPr/>
        </p:nvCxnSpPr>
        <p:spPr>
          <a:xfrm flipH="1">
            <a:off x="6178550" y="4682993"/>
            <a:ext cx="1" cy="4221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136DFFF-71F9-44A5-B029-55D4FF51D6EA}"/>
              </a:ext>
            </a:extLst>
          </p:cNvPr>
          <p:cNvCxnSpPr>
            <a:cxnSpLocks/>
          </p:cNvCxnSpPr>
          <p:nvPr/>
        </p:nvCxnSpPr>
        <p:spPr>
          <a:xfrm flipH="1" flipV="1">
            <a:off x="6178548" y="3016652"/>
            <a:ext cx="1" cy="449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B805EF9-3CFB-4C93-8AB9-3127575E60DE}"/>
              </a:ext>
            </a:extLst>
          </p:cNvPr>
          <p:cNvSpPr/>
          <p:nvPr/>
        </p:nvSpPr>
        <p:spPr>
          <a:xfrm>
            <a:off x="4833535" y="3446008"/>
            <a:ext cx="2795821" cy="123698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sp>
        <p:nvSpPr>
          <p:cNvPr id="17" name="Oval 16">
            <a:extLst>
              <a:ext uri="{FF2B5EF4-FFF2-40B4-BE49-F238E27FC236}">
                <a16:creationId xmlns:a16="http://schemas.microsoft.com/office/drawing/2014/main" id="{215237BE-D55B-4B1C-808A-6361C2ABE0A3}"/>
              </a:ext>
            </a:extLst>
          </p:cNvPr>
          <p:cNvSpPr/>
          <p:nvPr/>
        </p:nvSpPr>
        <p:spPr>
          <a:xfrm>
            <a:off x="4497414" y="3764098"/>
            <a:ext cx="3511593" cy="646020"/>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Đoàn từ thiện </a:t>
            </a:r>
          </a:p>
          <a:p>
            <a:pPr algn="ctr"/>
            <a:r>
              <a:rPr lang="en-US" sz="20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phát thực phẩm cho </a:t>
            </a:r>
          </a:p>
          <a:p>
            <a:pPr algn="ctr"/>
            <a:r>
              <a:rPr lang="en-US" sz="20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mọi người</a:t>
            </a:r>
          </a:p>
        </p:txBody>
      </p:sp>
      <p:sp>
        <p:nvSpPr>
          <p:cNvPr id="18" name="Rectangle: Rounded Corners 17">
            <a:extLst>
              <a:ext uri="{FF2B5EF4-FFF2-40B4-BE49-F238E27FC236}">
                <a16:creationId xmlns:a16="http://schemas.microsoft.com/office/drawing/2014/main" id="{127D0C35-7761-4B5B-92F3-C617935FE8DA}"/>
              </a:ext>
            </a:extLst>
          </p:cNvPr>
          <p:cNvSpPr/>
          <p:nvPr/>
        </p:nvSpPr>
        <p:spPr>
          <a:xfrm>
            <a:off x="4011100" y="1721726"/>
            <a:ext cx="4471837" cy="971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(1) Các nhóm từ thiện đến phát thực phẩm hỗ trợ người dân ở xóm của em đang cách li phòng chống Covid-19.</a:t>
            </a:r>
          </a:p>
        </p:txBody>
      </p:sp>
      <p:sp>
        <p:nvSpPr>
          <p:cNvPr id="19" name="Rectangle: Rounded Corners 18">
            <a:extLst>
              <a:ext uri="{FF2B5EF4-FFF2-40B4-BE49-F238E27FC236}">
                <a16:creationId xmlns:a16="http://schemas.microsoft.com/office/drawing/2014/main" id="{006E652C-E5A4-4C25-A26D-CE3FB154068F}"/>
              </a:ext>
            </a:extLst>
          </p:cNvPr>
          <p:cNvSpPr/>
          <p:nvPr/>
        </p:nvSpPr>
        <p:spPr>
          <a:xfrm>
            <a:off x="8404699" y="3712999"/>
            <a:ext cx="3603579" cy="668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(2) Nhóm từ thiện gồm có các anh chị thanh niên và các cô, chú tình nguyện viên trong phường.</a:t>
            </a:r>
          </a:p>
        </p:txBody>
      </p:sp>
      <p:sp>
        <p:nvSpPr>
          <p:cNvPr id="20" name="Rectangle: Rounded Corners 19">
            <a:extLst>
              <a:ext uri="{FF2B5EF4-FFF2-40B4-BE49-F238E27FC236}">
                <a16:creationId xmlns:a16="http://schemas.microsoft.com/office/drawing/2014/main" id="{3EF768DE-5C4B-4B6E-8550-F1D65734FD4C}"/>
              </a:ext>
            </a:extLst>
          </p:cNvPr>
          <p:cNvSpPr/>
          <p:nvPr/>
        </p:nvSpPr>
        <p:spPr>
          <a:xfrm>
            <a:off x="4192113" y="5535006"/>
            <a:ext cx="4254573" cy="7169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a:solidFill>
                  <a:schemeClr val="tx1"/>
                </a:solidFill>
                <a:latin typeface="Arial-Rounded" panose="020B0500000000000000" pitchFamily="34" charset="0"/>
                <a:ea typeface="Arial-Rounded" panose="020B0500000000000000" pitchFamily="34" charset="0"/>
                <a:cs typeface="Arial-Rounded" panose="020B0500000000000000" pitchFamily="34" charset="0"/>
              </a:rPr>
              <a:t>(3) Các cô chú, anh chị chia sẵn các túi đựng rau, củ, quả rồi đến phát cho từng nhà. Họ rất cẩn thận đeo khẩu trang và mang theo quần áo bảo hộ.</a:t>
            </a:r>
          </a:p>
        </p:txBody>
      </p:sp>
      <p:sp>
        <p:nvSpPr>
          <p:cNvPr id="21" name="Rectangle: Rounded Corners 20">
            <a:extLst>
              <a:ext uri="{FF2B5EF4-FFF2-40B4-BE49-F238E27FC236}">
                <a16:creationId xmlns:a16="http://schemas.microsoft.com/office/drawing/2014/main" id="{CB099C1A-5FAD-40C0-8C51-5FC34A1E9107}"/>
              </a:ext>
            </a:extLst>
          </p:cNvPr>
          <p:cNvSpPr/>
          <p:nvPr/>
        </p:nvSpPr>
        <p:spPr>
          <a:xfrm>
            <a:off x="326959" y="3702652"/>
            <a:ext cx="3862752" cy="668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(4) Em thầm biết ơn những con người đã sẵn sàng đối diện với nguy hiểm để mang đến bình yên cho mọi người.</a:t>
            </a:r>
          </a:p>
        </p:txBody>
      </p:sp>
      <p:grpSp>
        <p:nvGrpSpPr>
          <p:cNvPr id="22" name="Group 21">
            <a:extLst>
              <a:ext uri="{FF2B5EF4-FFF2-40B4-BE49-F238E27FC236}">
                <a16:creationId xmlns:a16="http://schemas.microsoft.com/office/drawing/2014/main" id="{A66B0EA6-36E5-40DC-895F-3CAB3603D3E5}"/>
              </a:ext>
            </a:extLst>
          </p:cNvPr>
          <p:cNvGrpSpPr/>
          <p:nvPr/>
        </p:nvGrpSpPr>
        <p:grpSpPr>
          <a:xfrm>
            <a:off x="513836" y="250002"/>
            <a:ext cx="10877821" cy="1077218"/>
            <a:chOff x="188829" y="460059"/>
            <a:chExt cx="14467881" cy="1436289"/>
          </a:xfrm>
        </p:grpSpPr>
        <p:grpSp>
          <p:nvGrpSpPr>
            <p:cNvPr id="23" name="Group 22">
              <a:extLst>
                <a:ext uri="{FF2B5EF4-FFF2-40B4-BE49-F238E27FC236}">
                  <a16:creationId xmlns:a16="http://schemas.microsoft.com/office/drawing/2014/main" id="{F27CF7A2-2240-4084-9A54-0447CDAF5F8E}"/>
                </a:ext>
              </a:extLst>
            </p:cNvPr>
            <p:cNvGrpSpPr/>
            <p:nvPr/>
          </p:nvGrpSpPr>
          <p:grpSpPr>
            <a:xfrm>
              <a:off x="188829" y="583315"/>
              <a:ext cx="731519" cy="972683"/>
              <a:chOff x="2892236" y="1187404"/>
              <a:chExt cx="1196998" cy="1580610"/>
            </a:xfrm>
          </p:grpSpPr>
          <p:sp>
            <p:nvSpPr>
              <p:cNvPr id="25" name="Google Shape;418;p36">
                <a:extLst>
                  <a:ext uri="{FF2B5EF4-FFF2-40B4-BE49-F238E27FC236}">
                    <a16:creationId xmlns:a16="http://schemas.microsoft.com/office/drawing/2014/main" id="{E4099C8D-B6C5-45F9-BB83-A9064FBF2D93}"/>
                  </a:ext>
                </a:extLst>
              </p:cNvPr>
              <p:cNvSpPr/>
              <p:nvPr/>
            </p:nvSpPr>
            <p:spPr>
              <a:xfrm>
                <a:off x="3041858" y="1727884"/>
                <a:ext cx="1047375" cy="104013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400">
                  <a:solidFill>
                    <a:srgbClr val="002060"/>
                  </a:solidFill>
                  <a:latin typeface="Arial-Rounded" pitchFamily="34" charset="0"/>
                  <a:ea typeface="Arial-Rounded" pitchFamily="34" charset="0"/>
                  <a:cs typeface="Arial-Rounded" pitchFamily="34" charset="0"/>
                </a:endParaRPr>
              </a:p>
            </p:txBody>
          </p:sp>
          <p:sp>
            <p:nvSpPr>
              <p:cNvPr id="26" name="Google Shape;423;p36">
                <a:extLst>
                  <a:ext uri="{FF2B5EF4-FFF2-40B4-BE49-F238E27FC236}">
                    <a16:creationId xmlns:a16="http://schemas.microsoft.com/office/drawing/2014/main" id="{99D39A21-CC6F-44FC-9979-B08F41CE9ADF}"/>
                  </a:ext>
                </a:extLst>
              </p:cNvPr>
              <p:cNvSpPr txBox="1">
                <a:spLocks/>
              </p:cNvSpPr>
              <p:nvPr/>
            </p:nvSpPr>
            <p:spPr>
              <a:xfrm>
                <a:off x="2892236" y="1187404"/>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3600">
                    <a:solidFill>
                      <a:srgbClr val="0070C0"/>
                    </a:solidFill>
                    <a:latin typeface="Arial Rounded MT Bold" pitchFamily="34" charset="0"/>
                    <a:ea typeface="Arial-Rounded" pitchFamily="34" charset="0"/>
                    <a:cs typeface="Arial-Rounded" pitchFamily="34" charset="0"/>
                  </a:rPr>
                  <a:t>2</a:t>
                </a:r>
              </a:p>
            </p:txBody>
          </p:sp>
        </p:grpSp>
        <p:sp>
          <p:nvSpPr>
            <p:cNvPr id="24" name="TextBox 23">
              <a:extLst>
                <a:ext uri="{FF2B5EF4-FFF2-40B4-BE49-F238E27FC236}">
                  <a16:creationId xmlns:a16="http://schemas.microsoft.com/office/drawing/2014/main" id="{B899E357-2A41-44F3-97D7-B3CDF3FCA4C4}"/>
                </a:ext>
              </a:extLst>
            </p:cNvPr>
            <p:cNvSpPr txBox="1"/>
            <p:nvPr/>
          </p:nvSpPr>
          <p:spPr>
            <a:xfrm>
              <a:off x="1011787" y="460059"/>
              <a:ext cx="13644923" cy="1436289"/>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Viết 3 – 5 câu kể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chứng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nơi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43331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6519" y="1143000"/>
            <a:ext cx="9525000" cy="4031873"/>
          </a:xfrm>
          <a:prstGeom prst="rect">
            <a:avLst/>
          </a:prstGeom>
        </p:spPr>
        <p:txBody>
          <a:bodyPr wrap="square">
            <a:spAutoFit/>
          </a:bodyPr>
          <a:lstStyle/>
          <a:p>
            <a:r>
              <a:rPr lang="vi-VN" sz="3200" b="1" dirty="0">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Hằng Ǉuần, các ηĪ Ǉừ κΗİn κưŊg ΑĞn ιát κực ιẩm hỗ Ǉrợ wgưƟ dân ở xĪ của em đang cáε li ιŜg εūg Coν΅d-19.  Các cô εú, aζ εị ǇrΪg đ</a:t>
            </a:r>
            <a:r>
              <a:rPr lang="en-US" sz="3200" b="1" dirty="0" err="1">
                <a:solidFill>
                  <a:schemeClr val="tx1">
                    <a:lumMod val="50000"/>
                  </a:schemeClr>
                </a:solidFill>
                <a:latin typeface="HP001 4H" panose="020B0603050302020204" pitchFamily="34" charset="0"/>
                <a:ea typeface="Arial-Rounded" panose="020B0500000000000000" pitchFamily="34" charset="0"/>
                <a:cs typeface="Arial-Rounded" panose="020B0500000000000000" pitchFamily="34" charset="0"/>
              </a:rPr>
              <a:t>ʄ</a:t>
            </a:r>
            <a:r>
              <a:rPr lang="en-US" sz="3200" b="1" dirty="0" err="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n</a:t>
            </a:r>
            <a:r>
              <a:rPr lang="vi-VN" sz="3200" b="1" dirty="0">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 εia sẵn các Ǉúi đựng ǟau, củ, Ǖίả</a:t>
            </a:r>
            <a:r>
              <a:rPr lang="en-US" sz="3200" b="1" dirty="0">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a:t>
            </a:r>
            <a:r>
              <a:rPr lang="vi-VN" sz="3200" b="1" dirty="0">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 ǟē ΑĞn ιát εo Ǉừng ηà. Họ ǟất cẩn κận Α;o δẩu Ǉrang và jang Ό;o Ǖίần áo bảo hộ. Em κầm λμĞt Ω ηững cΪ wgưƟ đã sẵn sàng đĒ dΗİn vƞ wguy hΗϜm Α˘ εăm lo εo cuℓ sūg của wgưƟ dân</a:t>
            </a:r>
            <a:r>
              <a:rPr lang="en-US" sz="3200" b="1" dirty="0">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a:t>
            </a:r>
            <a:endParaRPr lang="en-US" sz="3200" b="1" dirty="0">
              <a:solidFill>
                <a:schemeClr val="tx1">
                  <a:lumMod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1" y="-76200"/>
            <a:ext cx="12161838"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342913" y="914400"/>
            <a:ext cx="7794414" cy="619272"/>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Thứ</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sáu</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ngày</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18 </a:t>
            </a:r>
            <a:r>
              <a:rPr kumimoji="0" lang="en-US" sz="3200" b="1" i="0" u="none" strike="noStrike" kern="1200" cap="none" spc="0" normalizeH="0" baseline="0" noProof="0" dirty="0" err="1">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tháng</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a:t>
            </a:r>
            <a:r>
              <a:rPr lang="en-US" sz="3200" b="1" dirty="0">
                <a:solidFill>
                  <a:srgbClr val="FFFFFF"/>
                </a:solidFill>
                <a:latin typeface="HP001 4 hang 1 ô ly" pitchFamily="34" charset="0"/>
                <a:ea typeface="Calibri" panose="020F0502020204030204" pitchFamily="34" charset="0"/>
                <a:cs typeface="Times New Roman" panose="02020603050405020304" pitchFamily="18" charset="0"/>
              </a:rPr>
              <a:t>2</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năm</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2728477" y="1548825"/>
            <a:ext cx="5562242" cy="584775"/>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P001 4 hang 1 ô ly"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HP001 4 hang 1 ô ly" pitchFamily="34" charset="0"/>
                <a:cs typeface="Times New Roman" panose="02020603050405020304" pitchFamily="18" charset="0"/>
              </a:rPr>
              <a:t>Luyện</a:t>
            </a:r>
            <a:r>
              <a:rPr kumimoji="0" lang="en-US" sz="3200" b="1" i="0" u="none" strike="noStrike" kern="1200" cap="none" spc="0" normalizeH="0" noProof="0" dirty="0">
                <a:ln>
                  <a:noFill/>
                </a:ln>
                <a:solidFill>
                  <a:prstClr val="white"/>
                </a:solidFill>
                <a:effectLst/>
                <a:uLnTx/>
                <a:uFillTx/>
                <a:latin typeface="HP001 4 hang 1 ô ly"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HP001 4 hang 1 ô ly" pitchFamily="34" charset="0"/>
                <a:cs typeface="Times New Roman" panose="02020603050405020304" pitchFamily="18" charset="0"/>
              </a:rPr>
              <a:t>tập</a:t>
            </a:r>
            <a:endParaRPr kumimoji="0" lang="en-US" sz="3200" b="1" i="0" u="none" strike="noStrike" kern="1200" cap="none" spc="0" normalizeH="0" baseline="0" noProof="0" dirty="0">
              <a:ln>
                <a:noFill/>
              </a:ln>
              <a:solidFill>
                <a:prstClr val="white"/>
              </a:solidFill>
              <a:effectLst/>
              <a:uLnTx/>
              <a:uFillTx/>
              <a:latin typeface="HP001 4 hang 1 ô ly"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342913" y="2133600"/>
            <a:ext cx="11529205" cy="683264"/>
          </a:xfrm>
          <a:prstGeom prst="rect">
            <a:avLst/>
          </a:prstGeom>
          <a:noFill/>
        </p:spPr>
        <p:txBody>
          <a:bodyPr wrap="square" lIns="91440" tIns="45720" rIns="91440" bIns="45720" rtlCol="0" anchor="t">
            <a:spAutoFit/>
          </a:bodyPr>
          <a:lstStyle/>
          <a:p>
            <a:pPr>
              <a:lnSpc>
                <a:spcPct val="120000"/>
              </a:lnSpc>
            </a:pPr>
            <a:r>
              <a:rPr lang="en-US" sz="3200" b="1" dirty="0">
                <a:latin typeface="HP001 4 hang 1 ô ly"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Viết</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đoạn</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văn</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vi-VN" sz="3200" b="1" dirty="0">
                <a:solidFill>
                  <a:srgbClr val="FFFF00"/>
                </a:solidFill>
                <a:latin typeface="HP001 4 hàng" pitchFamily="34" charset="0"/>
                <a:ea typeface="Arial-Rounded" panose="020B0500000000000000" pitchFamily="34" charset="0"/>
                <a:cs typeface="Arial-Rounded" panose="020B0500000000000000" pitchFamily="34" charset="0"/>
              </a:rPr>
              <a:t>kể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lại</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một</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sự</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việc</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đã</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chứng</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kiến</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hoặc</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tham</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gia</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endParaRPr lang="en-US" sz="3200" dirty="0">
              <a:ln w="0"/>
              <a:solidFill>
                <a:srgbClr val="FFFF00"/>
              </a:solidFill>
              <a:effectLst>
                <a:outerShdw blurRad="38100" dist="19050" dir="2700000" algn="tl" rotWithShape="0">
                  <a:schemeClr val="dk1">
                    <a:alpha val="40000"/>
                  </a:schemeClr>
                </a:outerShdw>
              </a:effectLst>
              <a:latin typeface="HP001 4 hàng" pitchFamily="34" charset="0"/>
              <a:ea typeface="Arial-Rounded" pitchFamily="34" charset="0"/>
              <a:cs typeface="Arial-Rounded" pitchFamily="34" charset="0"/>
            </a:endParaRPr>
          </a:p>
        </p:txBody>
      </p:sp>
      <p:sp>
        <p:nvSpPr>
          <p:cNvPr id="6" name="TextBox 5">
            <a:extLst>
              <a:ext uri="{FF2B5EF4-FFF2-40B4-BE49-F238E27FC236}">
                <a16:creationId xmlns:a16="http://schemas.microsoft.com/office/drawing/2014/main" id="{86A14355-88C9-4328-B899-C6DA64E46706}"/>
              </a:ext>
            </a:extLst>
          </p:cNvPr>
          <p:cNvSpPr txBox="1"/>
          <p:nvPr/>
        </p:nvSpPr>
        <p:spPr>
          <a:xfrm>
            <a:off x="61477" y="2920425"/>
            <a:ext cx="5562242" cy="584775"/>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P001 4 hang 1 ô ly"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HP001 4 hang 1 ô ly" pitchFamily="34" charset="0"/>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HP001 4 hang 1 ô ly" pitchFamily="34" charset="0"/>
                <a:cs typeface="Times New Roman" panose="02020603050405020304" pitchFamily="18" charset="0"/>
              </a:rPr>
              <a:t> 2:</a:t>
            </a:r>
            <a:endParaRPr kumimoji="0" lang="en-US" sz="3200" b="1" i="0" u="none" strike="noStrike" kern="1200" cap="none" spc="0" normalizeH="0" baseline="0" noProof="0" dirty="0">
              <a:ln>
                <a:noFill/>
              </a:ln>
              <a:solidFill>
                <a:prstClr val="white"/>
              </a:solidFill>
              <a:effectLst/>
              <a:uLnTx/>
              <a:uFillTx/>
              <a:latin typeface="HP001 4 hang 1 ô ly"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6A14355-88C9-4328-B899-C6DA64E46706}"/>
              </a:ext>
            </a:extLst>
          </p:cNvPr>
          <p:cNvSpPr txBox="1"/>
          <p:nvPr/>
        </p:nvSpPr>
        <p:spPr>
          <a:xfrm>
            <a:off x="2651919" y="3606225"/>
            <a:ext cx="5562242" cy="584775"/>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P001 4 hang 1 ô ly"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HP001 4 hang 1 ô ly" pitchFamily="34" charset="0"/>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HP001 4 hang 1 ô ly"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HP001 4 hang 1 ô ly" pitchFamily="34" charset="0"/>
                <a:cs typeface="Times New Roman" panose="02020603050405020304" pitchFamily="18" charset="0"/>
              </a:rPr>
              <a:t>làm</a:t>
            </a:r>
            <a:endParaRPr kumimoji="0" lang="en-US" sz="3200" b="1" i="0" u="none" strike="noStrike" kern="1200" cap="none" spc="0" normalizeH="0" baseline="0" noProof="0" dirty="0">
              <a:ln>
                <a:noFill/>
              </a:ln>
              <a:solidFill>
                <a:prstClr val="white"/>
              </a:solidFill>
              <a:effectLst/>
              <a:uLnTx/>
              <a:uFillTx/>
              <a:latin typeface="HP001 4 hang 1 ô ly" pitchFamily="34" charset="0"/>
              <a:cs typeface="Times New Roman" panose="02020603050405020304" pitchFamily="18" charset="0"/>
            </a:endParaRPr>
          </a:p>
        </p:txBody>
      </p:sp>
    </p:spTree>
    <p:extLst>
      <p:ext uri="{BB962C8B-B14F-4D97-AF65-F5344CB8AC3E}">
        <p14:creationId xmlns:p14="http://schemas.microsoft.com/office/powerpoint/2010/main" val="2910689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1719" y="2172524"/>
            <a:ext cx="10039650" cy="1013259"/>
          </a:xfrm>
          <a:prstGeom prst="rect">
            <a:avLst/>
          </a:prstGeom>
          <a:noFill/>
        </p:spPr>
        <p:txBody>
          <a:bodyPr wrap="square" lIns="91348" tIns="45673" rIns="91348" bIns="45673" rtlCol="0">
            <a:spAutoFit/>
          </a:bodyPr>
          <a:lstStyle/>
          <a:p>
            <a:pPr algn="ctr"/>
            <a:r>
              <a:rPr lang="en-US" sz="5985" b="1" dirty="0">
                <a:solidFill>
                  <a:schemeClr val="tx1"/>
                </a:solidFill>
                <a:latin typeface="Arial-Rounded" pitchFamily="34" charset="0"/>
                <a:ea typeface="Arial-Rounded" pitchFamily="34" charset="0"/>
                <a:cs typeface="Arial-Rounded" pitchFamily="34" charset="0"/>
              </a:rPr>
              <a:t>DẶN DÒ</a:t>
            </a:r>
          </a:p>
        </p:txBody>
      </p:sp>
    </p:spTree>
    <p:extLst>
      <p:ext uri="{BB962C8B-B14F-4D97-AF65-F5344CB8AC3E}">
        <p14:creationId xmlns:p14="http://schemas.microsoft.com/office/powerpoint/2010/main" val="1947491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ctrTitle" idx="4294967295"/>
          </p:nvPr>
        </p:nvSpPr>
        <p:spPr>
          <a:xfrm>
            <a:off x="1585119" y="381000"/>
            <a:ext cx="9002713" cy="1260475"/>
          </a:xfrm>
          <a:prstGeom prst="rect">
            <a:avLst/>
          </a:prstGeom>
        </p:spPr>
        <p:txBody>
          <a:bodyPr spcFirstLastPara="1" wrap="square" lIns="121705" tIns="121705" rIns="121705" bIns="121705" anchor="t" anchorCtr="0">
            <a:noAutofit/>
          </a:bodyPr>
          <a:lstStyle/>
          <a:p>
            <a:pPr algn="ctr"/>
            <a:r>
              <a:rPr lang="en" sz="4400" b="1">
                <a:latin typeface="+mj-lt"/>
              </a:rPr>
              <a:t>DẶN DÒ</a:t>
            </a:r>
            <a:endParaRPr sz="4400" b="1">
              <a:latin typeface="+mj-lt"/>
            </a:endParaRPr>
          </a:p>
        </p:txBody>
      </p:sp>
      <p:sp>
        <p:nvSpPr>
          <p:cNvPr id="416" name="Google Shape;416;p36"/>
          <p:cNvSpPr/>
          <p:nvPr/>
        </p:nvSpPr>
        <p:spPr>
          <a:xfrm>
            <a:off x="7452519" y="2057400"/>
            <a:ext cx="3200400" cy="32004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418" name="Google Shape;418;p36"/>
          <p:cNvSpPr/>
          <p:nvPr/>
        </p:nvSpPr>
        <p:spPr>
          <a:xfrm>
            <a:off x="1542784" y="1828800"/>
            <a:ext cx="3200400" cy="3200400"/>
          </a:xfrm>
          <a:prstGeom prst="ellipse">
            <a:avLst/>
          </a:prstGeom>
          <a:solidFill>
            <a:schemeClr val="accent1"/>
          </a:solidFill>
          <a:ln>
            <a:noFill/>
          </a:ln>
        </p:spPr>
        <p:txBody>
          <a:bodyPr spcFirstLastPara="1" wrap="square" lIns="121705" tIns="121705" rIns="121705" bIns="121705" anchor="ctr" anchorCtr="0">
            <a:noAutofit/>
          </a:bodyPr>
          <a:lstStyle/>
          <a:p>
            <a:endParaRPr/>
          </a:p>
        </p:txBody>
      </p:sp>
      <p:sp>
        <p:nvSpPr>
          <p:cNvPr id="419" name="Google Shape;419;p36"/>
          <p:cNvSpPr/>
          <p:nvPr/>
        </p:nvSpPr>
        <p:spPr>
          <a:xfrm>
            <a:off x="4538397" y="1721833"/>
            <a:ext cx="3200400" cy="3200400"/>
          </a:xfrm>
          <a:prstGeom prst="ellipse">
            <a:avLst/>
          </a:prstGeom>
          <a:solidFill>
            <a:schemeClr val="accent2"/>
          </a:solidFill>
          <a:ln>
            <a:noFill/>
          </a:ln>
        </p:spPr>
        <p:txBody>
          <a:bodyPr spcFirstLastPara="1" wrap="square" lIns="121705" tIns="121705" rIns="121705" bIns="121705" anchor="ctr" anchorCtr="0">
            <a:noAutofit/>
          </a:bodyPr>
          <a:lstStyle/>
          <a:p>
            <a:endParaRPr/>
          </a:p>
        </p:txBody>
      </p:sp>
      <p:sp>
        <p:nvSpPr>
          <p:cNvPr id="426" name="Google Shape;426;p36"/>
          <p:cNvSpPr txBox="1">
            <a:spLocks noGrp="1"/>
          </p:cNvSpPr>
          <p:nvPr>
            <p:ph type="title" idx="4294967295"/>
          </p:nvPr>
        </p:nvSpPr>
        <p:spPr>
          <a:xfrm>
            <a:off x="4743184" y="2887662"/>
            <a:ext cx="2995613" cy="769938"/>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H</a:t>
            </a:r>
            <a:r>
              <a:rPr lang="en" sz="4400">
                <a:solidFill>
                  <a:srgbClr val="FFFFFF"/>
                </a:solidFill>
                <a:latin typeface="+mj-lt"/>
              </a:rPr>
              <a:t>oàn thành bài</a:t>
            </a:r>
            <a:endParaRPr sz="4400">
              <a:solidFill>
                <a:srgbClr val="FFFFFF"/>
              </a:solidFill>
              <a:latin typeface="+mj-lt"/>
            </a:endParaRPr>
          </a:p>
        </p:txBody>
      </p:sp>
      <p:sp>
        <p:nvSpPr>
          <p:cNvPr id="423" name="Google Shape;423;p36"/>
          <p:cNvSpPr txBox="1">
            <a:spLocks noGrp="1"/>
          </p:cNvSpPr>
          <p:nvPr>
            <p:ph type="title"/>
          </p:nvPr>
        </p:nvSpPr>
        <p:spPr>
          <a:xfrm>
            <a:off x="1661581" y="3002777"/>
            <a:ext cx="2933700" cy="710800"/>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Xe</a:t>
            </a:r>
            <a:r>
              <a:rPr lang="en" sz="4400">
                <a:solidFill>
                  <a:srgbClr val="FFFFFF"/>
                </a:solidFill>
                <a:latin typeface="+mj-lt"/>
              </a:rPr>
              <a:t>m lại bài đã học </a:t>
            </a:r>
            <a:endParaRPr sz="4400">
              <a:solidFill>
                <a:srgbClr val="FFFFFF"/>
              </a:solidFill>
              <a:latin typeface="+mj-lt"/>
            </a:endParaRPr>
          </a:p>
        </p:txBody>
      </p:sp>
      <p:sp>
        <p:nvSpPr>
          <p:cNvPr id="417" name="Google Shape;417;p36"/>
          <p:cNvSpPr txBox="1">
            <a:spLocks noGrp="1"/>
          </p:cNvSpPr>
          <p:nvPr>
            <p:ph type="title" idx="4294967295"/>
          </p:nvPr>
        </p:nvSpPr>
        <p:spPr>
          <a:xfrm>
            <a:off x="7886700" y="3271837"/>
            <a:ext cx="2332038" cy="771525"/>
          </a:xfrm>
          <a:prstGeom prst="rect">
            <a:avLst/>
          </a:prstGeom>
        </p:spPr>
        <p:txBody>
          <a:bodyPr spcFirstLastPara="1" wrap="square" lIns="121705" tIns="121705" rIns="121705" bIns="121705" anchor="ctr" anchorCtr="0">
            <a:noAutofit/>
          </a:bodyPr>
          <a:lstStyle/>
          <a:p>
            <a:pPr algn="ctr"/>
            <a:r>
              <a:rPr lang="en" sz="4000">
                <a:solidFill>
                  <a:srgbClr val="FFFFFF"/>
                </a:solidFill>
                <a:latin typeface="+mj-lt"/>
              </a:rPr>
              <a:t>C</a:t>
            </a:r>
            <a:r>
              <a:rPr lang="en-US" sz="4000">
                <a:solidFill>
                  <a:srgbClr val="FFFFFF"/>
                </a:solidFill>
                <a:latin typeface="+mj-lt"/>
              </a:rPr>
              <a:t>h</a:t>
            </a:r>
            <a:r>
              <a:rPr lang="en" sz="4000">
                <a:solidFill>
                  <a:srgbClr val="FFFFFF"/>
                </a:solidFill>
                <a:latin typeface="+mj-lt"/>
              </a:rPr>
              <a:t>uẩn bị bài mới</a:t>
            </a:r>
            <a:endParaRPr sz="4000">
              <a:solidFill>
                <a:srgbClr val="FFFFFF"/>
              </a:solidFill>
              <a:latin typeface="+mj-lt"/>
            </a:endParaRPr>
          </a:p>
        </p:txBody>
      </p:sp>
    </p:spTree>
    <p:extLst>
      <p:ext uri="{BB962C8B-B14F-4D97-AF65-F5344CB8AC3E}">
        <p14:creationId xmlns:p14="http://schemas.microsoft.com/office/powerpoint/2010/main" val="3762226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7">
            <a:extLst>
              <a:ext uri="{FF2B5EF4-FFF2-40B4-BE49-F238E27FC236}">
                <a16:creationId xmlns:a16="http://schemas.microsoft.com/office/drawing/2014/main" id="{A74DE11A-01D2-431B-A58E-F7D56BB21D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455" t="25449" r="-48" b="17034"/>
          <a:stretch/>
        </p:blipFill>
        <p:spPr>
          <a:xfrm>
            <a:off x="-1" y="-58995"/>
            <a:ext cx="12200153" cy="6921391"/>
          </a:xfrm>
          <a:prstGeom prst="rect">
            <a:avLst/>
          </a:prstGeom>
        </p:spPr>
      </p:pic>
      <p:pic>
        <p:nvPicPr>
          <p:cNvPr id="15" name="图片 1">
            <a:extLst>
              <a:ext uri="{FF2B5EF4-FFF2-40B4-BE49-F238E27FC236}">
                <a16:creationId xmlns:a16="http://schemas.microsoft.com/office/drawing/2014/main" id="{DD3F6845-D14E-4477-BDDB-1236351A2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 y="2550840"/>
            <a:ext cx="12198232" cy="4307160"/>
          </a:xfrm>
          <a:prstGeom prst="rect">
            <a:avLst/>
          </a:prstGeom>
        </p:spPr>
      </p:pic>
      <p:pic>
        <p:nvPicPr>
          <p:cNvPr id="16" name="图片 2">
            <a:extLst>
              <a:ext uri="{FF2B5EF4-FFF2-40B4-BE49-F238E27FC236}">
                <a16:creationId xmlns:a16="http://schemas.microsoft.com/office/drawing/2014/main" id="{B273A01A-DBB4-495A-B9CF-6ED2622D2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07" y="828598"/>
            <a:ext cx="16306925" cy="2209405"/>
          </a:xfrm>
          <a:prstGeom prst="rect">
            <a:avLst/>
          </a:prstGeom>
        </p:spPr>
      </p:pic>
      <p:pic>
        <p:nvPicPr>
          <p:cNvPr id="17" name="图片 3">
            <a:extLst>
              <a:ext uri="{FF2B5EF4-FFF2-40B4-BE49-F238E27FC236}">
                <a16:creationId xmlns:a16="http://schemas.microsoft.com/office/drawing/2014/main" id="{018C178A-896C-4E94-8AB5-526E98DE2E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896" y="206149"/>
            <a:ext cx="1637536" cy="2275481"/>
          </a:xfrm>
          <a:prstGeom prst="rect">
            <a:avLst/>
          </a:prstGeom>
        </p:spPr>
      </p:pic>
      <p:pic>
        <p:nvPicPr>
          <p:cNvPr id="18" name="图片 8">
            <a:extLst>
              <a:ext uri="{FF2B5EF4-FFF2-40B4-BE49-F238E27FC236}">
                <a16:creationId xmlns:a16="http://schemas.microsoft.com/office/drawing/2014/main" id="{6D18978E-34CE-4A73-978C-5339F194F7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663" y="4870830"/>
            <a:ext cx="5457895" cy="1781023"/>
          </a:xfrm>
          <a:prstGeom prst="rect">
            <a:avLst/>
          </a:prstGeom>
        </p:spPr>
      </p:pic>
      <p:sp>
        <p:nvSpPr>
          <p:cNvPr id="9" name="文本框 22">
            <a:extLst>
              <a:ext uri="{FF2B5EF4-FFF2-40B4-BE49-F238E27FC236}">
                <a16:creationId xmlns:a16="http://schemas.microsoft.com/office/drawing/2014/main" id="{AB5745BD-0E13-4A2C-B56B-81F76B9E9B79}"/>
              </a:ext>
            </a:extLst>
          </p:cNvPr>
          <p:cNvSpPr txBox="1"/>
          <p:nvPr/>
        </p:nvSpPr>
        <p:spPr>
          <a:xfrm>
            <a:off x="1124663" y="2646601"/>
            <a:ext cx="7544706" cy="923330"/>
          </a:xfrm>
          <a:prstGeom prst="rect">
            <a:avLst/>
          </a:prstGeom>
          <a:noFill/>
        </p:spPr>
        <p:txBody>
          <a:bodyPr wrap="none" numCol="1" rtlCol="0">
            <a:prstTxWarp prst="textWave2">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5400" dirty="0">
                <a:solidFill>
                  <a:srgbClr val="FF0000"/>
                </a:solidFill>
                <a:latin typeface="iCiel Cadena" panose="02000503000000020004" pitchFamily="2" charset="0"/>
                <a:ea typeface="思源黑体 CN Bold" panose="020B0800000000000000" pitchFamily="34" charset="-122"/>
              </a:rPr>
              <a:t>CHÀO TẠM BIỆT </a:t>
            </a:r>
            <a:r>
              <a:rPr lang="en-US" altLang="zh-CN" sz="5400" dirty="0" err="1">
                <a:solidFill>
                  <a:srgbClr val="FF0000"/>
                </a:solidFill>
                <a:latin typeface="iCiel Cadena" panose="02000503000000020004" pitchFamily="2" charset="0"/>
                <a:ea typeface="思源黑体 CN Bold" panose="020B0800000000000000" pitchFamily="34" charset="-122"/>
              </a:rPr>
              <a:t>các</a:t>
            </a:r>
            <a:r>
              <a:rPr lang="en-US" altLang="zh-CN" sz="5400" dirty="0">
                <a:solidFill>
                  <a:srgbClr val="FF0000"/>
                </a:solidFill>
                <a:latin typeface="iCiel Cadena" panose="02000503000000020004" pitchFamily="2" charset="0"/>
                <a:ea typeface="思源黑体 CN Bold" panose="020B0800000000000000" pitchFamily="34" charset="-122"/>
              </a:rPr>
              <a:t> con!</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15486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F0C2-4FA2-4C49-ACAE-C38D243D9494}"/>
              </a:ext>
            </a:extLst>
          </p:cNvPr>
          <p:cNvSpPr>
            <a:spLocks noGrp="1"/>
          </p:cNvSpPr>
          <p:nvPr>
            <p:ph type="title"/>
          </p:nvPr>
        </p:nvSpPr>
        <p:spPr/>
        <p:txBody>
          <a:bodyPr/>
          <a:lstStyle/>
          <a:p>
            <a:endParaRPr lang="en-US"/>
          </a:p>
        </p:txBody>
      </p:sp>
      <p:pic>
        <p:nvPicPr>
          <p:cNvPr id="3" name="Bài hát buổi sáng VTV7">
            <a:hlinkClick r:id="" action="ppaction://media"/>
            <a:extLst>
              <a:ext uri="{FF2B5EF4-FFF2-40B4-BE49-F238E27FC236}">
                <a16:creationId xmlns:a16="http://schemas.microsoft.com/office/drawing/2014/main" id="{E856B880-793D-43C5-AF2B-CD1B99DC3C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325" y="685800"/>
            <a:ext cx="9753600" cy="5486400"/>
          </a:xfrm>
          <a:prstGeom prst="rect">
            <a:avLst/>
          </a:prstGeom>
        </p:spPr>
      </p:pic>
    </p:spTree>
    <p:extLst>
      <p:ext uri="{BB962C8B-B14F-4D97-AF65-F5344CB8AC3E}">
        <p14:creationId xmlns:p14="http://schemas.microsoft.com/office/powerpoint/2010/main" val="274776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62C530-30E9-4979-94B4-FDA2D8E2386E}"/>
              </a:ext>
            </a:extLst>
          </p:cNvPr>
          <p:cNvSpPr>
            <a:spLocks noGrp="1"/>
          </p:cNvSpPr>
          <p:nvPr>
            <p:ph type="title"/>
          </p:nvPr>
        </p:nvSpPr>
        <p:spPr>
          <a:xfrm>
            <a:off x="2651919" y="4852988"/>
            <a:ext cx="9067800" cy="710800"/>
          </a:xfrm>
        </p:spPr>
        <p:txBody>
          <a:bodyPr/>
          <a:lstStyle/>
          <a:p>
            <a:pPr algn="just"/>
            <a:r>
              <a:rPr lang="en-US">
                <a:latin typeface="Arial" panose="020B0604020202020204" pitchFamily="34" charset="0"/>
                <a:cs typeface="Arial" panose="020B0604020202020204" pitchFamily="34" charset="0"/>
              </a:rPr>
              <a:t>Bạn nam đeo khẩu trang đúng cách.</a:t>
            </a:r>
          </a:p>
        </p:txBody>
      </p:sp>
      <p:pic>
        <p:nvPicPr>
          <p:cNvPr id="5" name="Picture 4">
            <a:extLst>
              <a:ext uri="{FF2B5EF4-FFF2-40B4-BE49-F238E27FC236}">
                <a16:creationId xmlns:a16="http://schemas.microsoft.com/office/drawing/2014/main" id="{1A73F43C-ECFF-4D32-903E-84CF380DEC0F}"/>
              </a:ext>
            </a:extLst>
          </p:cNvPr>
          <p:cNvPicPr>
            <a:picLocks noChangeAspect="1"/>
          </p:cNvPicPr>
          <p:nvPr/>
        </p:nvPicPr>
        <p:blipFill>
          <a:blip r:embed="rId3"/>
          <a:stretch>
            <a:fillRect/>
          </a:stretch>
        </p:blipFill>
        <p:spPr>
          <a:xfrm>
            <a:off x="925616" y="381000"/>
            <a:ext cx="10260457" cy="1182727"/>
          </a:xfrm>
          <a:prstGeom prst="rect">
            <a:avLst/>
          </a:prstGeom>
        </p:spPr>
      </p:pic>
      <p:pic>
        <p:nvPicPr>
          <p:cNvPr id="1026" name="Picture 2" descr="Game thủ hãy ở nhà chung tay chống dịch COVID-19">
            <a:extLst>
              <a:ext uri="{FF2B5EF4-FFF2-40B4-BE49-F238E27FC236}">
                <a16:creationId xmlns:a16="http://schemas.microsoft.com/office/drawing/2014/main" id="{8E490203-CC75-415E-B0B7-1D6B13CCC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8" y="2005013"/>
            <a:ext cx="2847975"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15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62C530-30E9-4979-94B4-FDA2D8E2386E}"/>
              </a:ext>
            </a:extLst>
          </p:cNvPr>
          <p:cNvSpPr>
            <a:spLocks noGrp="1"/>
          </p:cNvSpPr>
          <p:nvPr>
            <p:ph type="title"/>
          </p:nvPr>
        </p:nvSpPr>
        <p:spPr>
          <a:xfrm>
            <a:off x="1668723" y="4495800"/>
            <a:ext cx="9715500" cy="663392"/>
          </a:xfrm>
        </p:spPr>
        <p:txBody>
          <a:bodyPr/>
          <a:lstStyle/>
          <a:p>
            <a:pPr algn="just"/>
            <a:r>
              <a:rPr lang="en-US">
                <a:latin typeface="Arial" panose="020B0604020202020204" pitchFamily="34" charset="0"/>
                <a:cs typeface="Arial" panose="020B0604020202020204" pitchFamily="34" charset="0"/>
              </a:rPr>
              <a:t>- Cô phát quà cứu trợ cho người dân phòng chống Covid-19.</a:t>
            </a:r>
          </a:p>
        </p:txBody>
      </p:sp>
      <p:pic>
        <p:nvPicPr>
          <p:cNvPr id="5" name="Picture 4">
            <a:extLst>
              <a:ext uri="{FF2B5EF4-FFF2-40B4-BE49-F238E27FC236}">
                <a16:creationId xmlns:a16="http://schemas.microsoft.com/office/drawing/2014/main" id="{1A73F43C-ECFF-4D32-903E-84CF380DEC0F}"/>
              </a:ext>
            </a:extLst>
          </p:cNvPr>
          <p:cNvPicPr>
            <a:picLocks noChangeAspect="1"/>
          </p:cNvPicPr>
          <p:nvPr/>
        </p:nvPicPr>
        <p:blipFill>
          <a:blip r:embed="rId3"/>
          <a:stretch>
            <a:fillRect/>
          </a:stretch>
        </p:blipFill>
        <p:spPr>
          <a:xfrm>
            <a:off x="925616" y="381000"/>
            <a:ext cx="10260457" cy="1182727"/>
          </a:xfrm>
          <a:prstGeom prst="rect">
            <a:avLst/>
          </a:prstGeom>
        </p:spPr>
      </p:pic>
      <p:pic>
        <p:nvPicPr>
          <p:cNvPr id="2050" name="Picture 2" descr="Phát huy vai trò Tổ tình nguyện trong việc đảm bảo cung ứng lương thực thực  phẩm cho người dân">
            <a:extLst>
              <a:ext uri="{FF2B5EF4-FFF2-40B4-BE49-F238E27FC236}">
                <a16:creationId xmlns:a16="http://schemas.microsoft.com/office/drawing/2014/main" id="{49A7A832-E6A6-4FAD-B10D-6142BB0C139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490119" y="1563727"/>
            <a:ext cx="4937287" cy="3116975"/>
          </a:xfrm>
          <a:prstGeom prst="round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CF415E02-570D-4DF6-8A0B-03C63BF009CC}"/>
              </a:ext>
            </a:extLst>
          </p:cNvPr>
          <p:cNvSpPr txBox="1">
            <a:spLocks/>
          </p:cNvSpPr>
          <p:nvPr/>
        </p:nvSpPr>
        <p:spPr>
          <a:xfrm>
            <a:off x="1668723" y="5813608"/>
            <a:ext cx="9715500" cy="663392"/>
          </a:xfrm>
          <a:prstGeom prst="rect">
            <a:avLst/>
          </a:prstGeom>
          <a:noFill/>
          <a:ln>
            <a:noFill/>
          </a:ln>
        </p:spPr>
        <p:txBody>
          <a:bodyPr spcFirstLastPara="1" wrap="square" lIns="121705" tIns="121705" rIns="121705" bIns="12170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Titan One"/>
              <a:buNone/>
              <a:defRPr sz="36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r>
              <a:rPr lang="en-US">
                <a:latin typeface="Arial" panose="020B0604020202020204" pitchFamily="34" charset="0"/>
                <a:cs typeface="Arial" panose="020B0604020202020204" pitchFamily="34" charset="0"/>
              </a:rPr>
              <a:t>- Bà nhận đồ cứu trợ.</a:t>
            </a:r>
          </a:p>
        </p:txBody>
      </p:sp>
    </p:spTree>
    <p:extLst>
      <p:ext uri="{BB962C8B-B14F-4D97-AF65-F5344CB8AC3E}">
        <p14:creationId xmlns:p14="http://schemas.microsoft.com/office/powerpoint/2010/main" val="62696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ây tre đẹp và những ý nghĩa có thể bạn chưa biết">
            <a:extLst>
              <a:ext uri="{FF2B5EF4-FFF2-40B4-BE49-F238E27FC236}">
                <a16:creationId xmlns:a16="http://schemas.microsoft.com/office/drawing/2014/main" id="{941DA473-E6BA-427C-82C2-50F773A90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618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F56391F7-613F-420A-8361-12902FD4FC68}"/>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432719" y="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F8B298E-07D6-4D8D-BC86-D762053CCE22}"/>
              </a:ext>
            </a:extLst>
          </p:cNvPr>
          <p:cNvSpPr txBox="1"/>
          <p:nvPr/>
        </p:nvSpPr>
        <p:spPr>
          <a:xfrm>
            <a:off x="1966625" y="582252"/>
            <a:ext cx="1127504" cy="943848"/>
          </a:xfrm>
          <a:prstGeom prst="rect">
            <a:avLst/>
          </a:prstGeom>
          <a:noFill/>
        </p:spPr>
        <p:txBody>
          <a:bodyPr wrap="square" lIns="121725" tIns="60862" rIns="121725" bIns="60862" rtlCol="0">
            <a:spAutoFit/>
          </a:bodyPr>
          <a:lstStyle/>
          <a:p>
            <a:pPr algn="ctr"/>
            <a:r>
              <a:rPr lang="en-US" sz="5300" dirty="0">
                <a:ln w="0"/>
                <a:solidFill>
                  <a:schemeClr val="tx1"/>
                </a:solidFill>
                <a:effectLst>
                  <a:outerShdw blurRad="38100" dist="19050" dir="2700000" algn="tl" rotWithShape="0">
                    <a:schemeClr val="dk1">
                      <a:alpha val="40000"/>
                    </a:schemeClr>
                  </a:outerShdw>
                </a:effectLst>
                <a:latin typeface="+mj-lt"/>
                <a:ea typeface="Arial-Rounded" pitchFamily="34" charset="0"/>
                <a:cs typeface="Arial-Rounded" pitchFamily="34" charset="0"/>
              </a:rPr>
              <a:t>8</a:t>
            </a:r>
          </a:p>
        </p:txBody>
      </p:sp>
      <p:sp>
        <p:nvSpPr>
          <p:cNvPr id="7" name="TextBox 6">
            <a:extLst>
              <a:ext uri="{FF2B5EF4-FFF2-40B4-BE49-F238E27FC236}">
                <a16:creationId xmlns:a16="http://schemas.microsoft.com/office/drawing/2014/main" id="{0A443AD7-CE49-4242-B2FE-808E267B4D69}"/>
              </a:ext>
            </a:extLst>
          </p:cNvPr>
          <p:cNvSpPr txBox="1"/>
          <p:nvPr/>
        </p:nvSpPr>
        <p:spPr>
          <a:xfrm>
            <a:off x="420511" y="770132"/>
            <a:ext cx="1422278" cy="676911"/>
          </a:xfrm>
          <a:prstGeom prst="rect">
            <a:avLst/>
          </a:prstGeom>
          <a:noFill/>
        </p:spPr>
        <p:txBody>
          <a:bodyPr wrap="square" lIns="121725" tIns="60862" rIns="121725" bIns="60862" rtlCol="0">
            <a:spAutoFit/>
          </a:bodyPr>
          <a:lstStyle/>
          <a:p>
            <a:pPr algn="ctr"/>
            <a:r>
              <a:rPr lang="en-US" sz="3600" b="1">
                <a:ln>
                  <a:solidFill>
                    <a:schemeClr val="bg1"/>
                  </a:solidFill>
                </a:ln>
                <a:solidFill>
                  <a:schemeClr val="tx2"/>
                </a:solidFill>
                <a:latin typeface="Arrus-Black" pitchFamily="18" charset="0"/>
                <a:ea typeface="Arrus-Black" pitchFamily="18" charset="0"/>
                <a:cs typeface="Arrus-Black" pitchFamily="18" charset="0"/>
              </a:rPr>
              <a:t>BÀI</a:t>
            </a:r>
          </a:p>
        </p:txBody>
      </p:sp>
      <p:sp>
        <p:nvSpPr>
          <p:cNvPr id="8" name="Title 1">
            <a:extLst>
              <a:ext uri="{FF2B5EF4-FFF2-40B4-BE49-F238E27FC236}">
                <a16:creationId xmlns:a16="http://schemas.microsoft.com/office/drawing/2014/main" id="{5DB34668-7209-4FC2-A81B-13DA923DFB0B}"/>
              </a:ext>
            </a:extLst>
          </p:cNvPr>
          <p:cNvSpPr txBox="1">
            <a:spLocks/>
          </p:cNvSpPr>
          <p:nvPr/>
        </p:nvSpPr>
        <p:spPr>
          <a:xfrm>
            <a:off x="1508919" y="2362200"/>
            <a:ext cx="8077200" cy="1501088"/>
          </a:xfrm>
          <a:prstGeom prst="rect">
            <a:avLst/>
          </a:prstGeom>
          <a:solidFill>
            <a:schemeClr val="tx2"/>
          </a:solidFill>
          <a:effectLst>
            <a:softEdge rad="317500"/>
          </a:effectLst>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văn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vi-VN" sz="3600" b="1" dirty="0">
                <a:latin typeface="Arial-Rounded" panose="020B0500000000000000" pitchFamily="34" charset="0"/>
                <a:ea typeface="Arial-Rounded" panose="020B0500000000000000" pitchFamily="34" charset="0"/>
                <a:cs typeface="Arial-Rounded" panose="020B0500000000000000" pitchFamily="34" charset="0"/>
              </a:rPr>
              <a:t>kể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p>
          <a:p>
            <a:pPr algn="ctr">
              <a:lnSpc>
                <a:spcPct val="120000"/>
              </a:lnSpc>
            </a:pPr>
            <a:r>
              <a:rPr lang="en-US" sz="3600" b="1" dirty="0" err="1">
                <a:latin typeface="Arial-Rounded" panose="020B0500000000000000" pitchFamily="34" charset="0"/>
                <a:ea typeface="Arial-Rounded" panose="020B0500000000000000" pitchFamily="34" charset="0"/>
                <a:cs typeface="Arial-Rounded" panose="020B0500000000000000" pitchFamily="34" charset="0"/>
              </a:rPr>
              <a:t>chứng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tham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gia</a:t>
            </a:r>
            <a:endParaRPr lang="en-US" sz="3600" dirty="0">
              <a:ln w="0"/>
              <a:effectLst>
                <a:outerShdw blurRad="38100" dist="19050" dir="2700000" algn="tl" rotWithShape="0">
                  <a:schemeClr val="dk1">
                    <a:alpha val="40000"/>
                  </a:schemeClr>
                </a:outerShdw>
              </a:effectLst>
              <a:latin typeface="Arial-Rounde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9EB19052-6D06-4357-9F9D-F816CE7425BE}"/>
              </a:ext>
            </a:extLst>
          </p:cNvPr>
          <p:cNvSpPr txBox="1"/>
          <p:nvPr/>
        </p:nvSpPr>
        <p:spPr>
          <a:xfrm>
            <a:off x="5471318" y="4921080"/>
            <a:ext cx="1219200" cy="523220"/>
          </a:xfrm>
          <a:prstGeom prst="rect">
            <a:avLst/>
          </a:prstGeom>
          <a:solidFill>
            <a:srgbClr val="FFFFFF"/>
          </a:solidFill>
        </p:spPr>
        <p:txBody>
          <a:bodyPr wrap="square" rtlCol="0">
            <a:spAutoFit/>
          </a:bodyPr>
          <a:lstStyle/>
          <a:p>
            <a:pPr algn="ctr"/>
            <a:r>
              <a:rPr lang="en-US" sz="280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S/36</a:t>
            </a:r>
          </a:p>
        </p:txBody>
      </p:sp>
    </p:spTree>
    <p:extLst>
      <p:ext uri="{BB962C8B-B14F-4D97-AF65-F5344CB8AC3E}">
        <p14:creationId xmlns:p14="http://schemas.microsoft.com/office/powerpoint/2010/main" val="115962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1" y="-76200"/>
            <a:ext cx="12161838"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342913" y="914400"/>
            <a:ext cx="7794414" cy="619272"/>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Thứ</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sáu</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ngày</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18 </a:t>
            </a:r>
            <a:r>
              <a:rPr kumimoji="0" lang="en-US" sz="3200" b="1" i="0" u="none" strike="noStrike" kern="1200" cap="none" spc="0" normalizeH="0" baseline="0" noProof="0" dirty="0" err="1">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tháng</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a:t>
            </a:r>
            <a:r>
              <a:rPr lang="en-US" sz="3200" b="1" dirty="0">
                <a:solidFill>
                  <a:srgbClr val="FFFFFF"/>
                </a:solidFill>
                <a:latin typeface="HP001 4 hang 1 ô ly" pitchFamily="34" charset="0"/>
                <a:ea typeface="Calibri" panose="020F0502020204030204" pitchFamily="34" charset="0"/>
                <a:cs typeface="Times New Roman" panose="02020603050405020304" pitchFamily="18" charset="0"/>
              </a:rPr>
              <a:t>2</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năm</a:t>
            </a:r>
            <a:r>
              <a:rPr kumimoji="0" lang="en-US" sz="3200" b="1" i="0" u="none" strike="noStrike" kern="1200" cap="none" spc="0" normalizeH="0" baseline="0" noProof="0" dirty="0">
                <a:ln>
                  <a:noFill/>
                </a:ln>
                <a:solidFill>
                  <a:srgbClr val="FFFFFF"/>
                </a:solidFill>
                <a:effectLst/>
                <a:uLnTx/>
                <a:uFillTx/>
                <a:latin typeface="HP001 4 hang 1 ô ly" pitchFamily="34" charset="0"/>
                <a:ea typeface="Calibri" panose="020F0502020204030204" pitchFamily="34" charset="0"/>
                <a:cs typeface="Times New Roman" panose="02020603050405020304" pitchFamily="18" charset="0"/>
              </a:rPr>
              <a:t> 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2728477" y="1548825"/>
            <a:ext cx="5562242" cy="584775"/>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P001 4 hang 1 ô ly"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HP001 4 hang 1 ô ly" pitchFamily="34" charset="0"/>
                <a:cs typeface="Times New Roman" panose="02020603050405020304" pitchFamily="18" charset="0"/>
              </a:rPr>
              <a:t>Luyện</a:t>
            </a:r>
            <a:r>
              <a:rPr kumimoji="0" lang="en-US" sz="3200" b="1" i="0" u="none" strike="noStrike" kern="1200" cap="none" spc="0" normalizeH="0" noProof="0" dirty="0">
                <a:ln>
                  <a:noFill/>
                </a:ln>
                <a:solidFill>
                  <a:prstClr val="white"/>
                </a:solidFill>
                <a:effectLst/>
                <a:uLnTx/>
                <a:uFillTx/>
                <a:latin typeface="HP001 4 hang 1 ô ly"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HP001 4 hang 1 ô ly" pitchFamily="34" charset="0"/>
                <a:cs typeface="Times New Roman" panose="02020603050405020304" pitchFamily="18" charset="0"/>
              </a:rPr>
              <a:t>tập</a:t>
            </a:r>
            <a:endParaRPr kumimoji="0" lang="en-US" sz="3200" b="1" i="0" u="none" strike="noStrike" kern="1200" cap="none" spc="0" normalizeH="0" baseline="0" noProof="0" dirty="0">
              <a:ln>
                <a:noFill/>
              </a:ln>
              <a:solidFill>
                <a:prstClr val="white"/>
              </a:solidFill>
              <a:effectLst/>
              <a:uLnTx/>
              <a:uFillTx/>
              <a:latin typeface="HP001 4 hang 1 ô ly"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342913" y="2133600"/>
            <a:ext cx="11529205" cy="683264"/>
          </a:xfrm>
          <a:prstGeom prst="rect">
            <a:avLst/>
          </a:prstGeom>
          <a:noFill/>
        </p:spPr>
        <p:txBody>
          <a:bodyPr wrap="square" lIns="91440" tIns="45720" rIns="91440" bIns="45720" rtlCol="0" anchor="t">
            <a:spAutoFit/>
          </a:bodyPr>
          <a:lstStyle/>
          <a:p>
            <a:pPr>
              <a:lnSpc>
                <a:spcPct val="120000"/>
              </a:lnSpc>
            </a:pPr>
            <a:r>
              <a:rPr lang="en-US" sz="3200" b="1" dirty="0">
                <a:latin typeface="HP001 4 hang 1 ô ly"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Viết</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đoạn</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văn</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vi-VN" sz="3200" b="1" dirty="0">
                <a:solidFill>
                  <a:srgbClr val="FFFF00"/>
                </a:solidFill>
                <a:latin typeface="HP001 4 hàng" pitchFamily="34" charset="0"/>
                <a:ea typeface="Arial-Rounded" panose="020B0500000000000000" pitchFamily="34" charset="0"/>
                <a:cs typeface="Arial-Rounded" panose="020B0500000000000000" pitchFamily="34" charset="0"/>
              </a:rPr>
              <a:t>kể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lại</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một</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sự</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việc</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đã</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chứng</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kiến</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hoặc</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tham</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r>
              <a:rPr lang="en-US" sz="3200" b="1" dirty="0" err="1">
                <a:solidFill>
                  <a:srgbClr val="FFFF00"/>
                </a:solidFill>
                <a:latin typeface="HP001 4 hàng" pitchFamily="34" charset="0"/>
                <a:ea typeface="Arial-Rounded" panose="020B0500000000000000" pitchFamily="34" charset="0"/>
                <a:cs typeface="Arial-Rounded" panose="020B0500000000000000" pitchFamily="34" charset="0"/>
              </a:rPr>
              <a:t>gia</a:t>
            </a:r>
            <a:r>
              <a:rPr lang="en-US" sz="3200" b="1" dirty="0">
                <a:solidFill>
                  <a:srgbClr val="FFFF00"/>
                </a:solidFill>
                <a:latin typeface="HP001 4 hàng" pitchFamily="34" charset="0"/>
                <a:ea typeface="Arial-Rounded" panose="020B0500000000000000" pitchFamily="34" charset="0"/>
                <a:cs typeface="Arial-Rounded" panose="020B0500000000000000" pitchFamily="34" charset="0"/>
              </a:rPr>
              <a:t>. </a:t>
            </a:r>
            <a:endParaRPr lang="en-US" sz="3200" dirty="0">
              <a:ln w="0"/>
              <a:solidFill>
                <a:srgbClr val="FFFF00"/>
              </a:solidFill>
              <a:effectLst>
                <a:outerShdw blurRad="38100" dist="19050" dir="2700000" algn="tl" rotWithShape="0">
                  <a:schemeClr val="dk1">
                    <a:alpha val="40000"/>
                  </a:schemeClr>
                </a:outerShdw>
              </a:effectLst>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2454958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50905" y="978714"/>
            <a:ext cx="333448"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五角星 36"/>
          <p:cNvSpPr/>
          <p:nvPr/>
        </p:nvSpPr>
        <p:spPr>
          <a:xfrm rot="2755789">
            <a:off x="9950572" y="116446"/>
            <a:ext cx="286011" cy="285303"/>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五角星 35"/>
          <p:cNvSpPr/>
          <p:nvPr/>
        </p:nvSpPr>
        <p:spPr>
          <a:xfrm rot="19384917">
            <a:off x="10669358" y="37779"/>
            <a:ext cx="619297"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五角星 34"/>
          <p:cNvSpPr/>
          <p:nvPr/>
        </p:nvSpPr>
        <p:spPr>
          <a:xfrm rot="337835">
            <a:off x="11538863" y="-56956"/>
            <a:ext cx="630545"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五角星 36"/>
          <p:cNvSpPr/>
          <p:nvPr/>
        </p:nvSpPr>
        <p:spPr>
          <a:xfrm rot="20248740">
            <a:off x="11636367" y="1623418"/>
            <a:ext cx="504233"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03" y="5753100"/>
            <a:ext cx="12180841" cy="1104900"/>
          </a:xfrm>
          <a:prstGeom prst="rect">
            <a:avLst/>
          </a:prstGeom>
        </p:spPr>
      </p:pic>
      <p:pic>
        <p:nvPicPr>
          <p:cNvPr id="32" name="图片 7"/>
          <p:cNvPicPr>
            <a:picLocks noChangeAspect="1"/>
          </p:cNvPicPr>
          <p:nvPr/>
        </p:nvPicPr>
        <p:blipFill>
          <a:blip r:embed="rId4"/>
          <a:stretch>
            <a:fillRect/>
          </a:stretch>
        </p:blipFill>
        <p:spPr>
          <a:xfrm>
            <a:off x="411933" y="4911933"/>
            <a:ext cx="1339464" cy="1753415"/>
          </a:xfrm>
          <a:prstGeom prst="rect">
            <a:avLst/>
          </a:prstGeom>
          <a:noFill/>
          <a:ln w="9525">
            <a:noFill/>
          </a:ln>
        </p:spPr>
      </p:pic>
      <p:pic>
        <p:nvPicPr>
          <p:cNvPr id="33" name="图片 8"/>
          <p:cNvPicPr>
            <a:picLocks noChangeAspect="1"/>
          </p:cNvPicPr>
          <p:nvPr/>
        </p:nvPicPr>
        <p:blipFill>
          <a:blip r:embed="rId5"/>
          <a:stretch>
            <a:fillRect/>
          </a:stretch>
        </p:blipFill>
        <p:spPr>
          <a:xfrm>
            <a:off x="10699780" y="5171895"/>
            <a:ext cx="1217848" cy="1686825"/>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78074" y="747511"/>
            <a:ext cx="53952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5"/>
          <p:cNvGrpSpPr/>
          <p:nvPr/>
        </p:nvGrpSpPr>
        <p:grpSpPr>
          <a:xfrm>
            <a:off x="916051" y="1530724"/>
            <a:ext cx="883149" cy="628639"/>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grpSp>
        <p:nvGrpSpPr>
          <p:cNvPr id="3" name="Group 21"/>
          <p:cNvGrpSpPr/>
          <p:nvPr/>
        </p:nvGrpSpPr>
        <p:grpSpPr>
          <a:xfrm>
            <a:off x="823119" y="2667000"/>
            <a:ext cx="881126" cy="628639"/>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7" name="TextBox 36">
            <a:extLst>
              <a:ext uri="{FF2B5EF4-FFF2-40B4-BE49-F238E27FC236}">
                <a16:creationId xmlns:a16="http://schemas.microsoft.com/office/drawing/2014/main" id="{24500F8B-FB66-487F-91C5-0281971A9FDB}"/>
              </a:ext>
            </a:extLst>
          </p:cNvPr>
          <p:cNvSpPr txBox="1"/>
          <p:nvPr/>
        </p:nvSpPr>
        <p:spPr>
          <a:xfrm>
            <a:off x="1751398" y="1636502"/>
            <a:ext cx="83262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Nói</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về</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hoạt</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động</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của</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mỗi</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người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theo</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gợi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ý.</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7D2F8B0D-C796-4CB5-82FA-271383C605D7}"/>
              </a:ext>
            </a:extLst>
          </p:cNvPr>
          <p:cNvSpPr txBox="1"/>
          <p:nvPr/>
        </p:nvSpPr>
        <p:spPr>
          <a:xfrm>
            <a:off x="1661319" y="2667000"/>
            <a:ext cx="9884455" cy="609398"/>
          </a:xfrm>
          <a:prstGeom prst="rect">
            <a:avLst/>
          </a:prstGeom>
          <a:noFill/>
        </p:spPr>
        <p:txBody>
          <a:bodyPr wrap="square" rtlCol="0">
            <a:spAutoFit/>
          </a:bodyPr>
          <a:lstStyle/>
          <a:p>
            <a:pPr>
              <a:lnSpc>
                <a:spcPct val="120000"/>
              </a:lnSpc>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3 - 5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ln w="0"/>
              <a:solidFill>
                <a:srgbClr val="002060"/>
              </a:solidFill>
              <a:effectLst>
                <a:outerShdw blurRad="38100" dist="19050" dir="2700000" algn="tl" rotWithShape="0">
                  <a:schemeClr val="dk1">
                    <a:alpha val="40000"/>
                  </a:schemeClr>
                </a:outerShdw>
              </a:effectLst>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par>
                                <p:cTn id="45" presetID="2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32" presetClass="emph" presetSubtype="0" repeatCount="999000" fill="hold" nodeType="withEffect">
                                  <p:stCondLst>
                                    <p:cond delay="0"/>
                                  </p:stCondLst>
                                  <p:childTnLst>
                                    <p:animRot by="120000">
                                      <p:cBhvr>
                                        <p:cTn id="49" dur="100" fill="hold">
                                          <p:stCondLst>
                                            <p:cond delay="0"/>
                                          </p:stCondLst>
                                        </p:cTn>
                                        <p:tgtEl>
                                          <p:spTgt spid="33"/>
                                        </p:tgtEl>
                                        <p:attrNameLst>
                                          <p:attrName>r</p:attrName>
                                        </p:attrNameLst>
                                      </p:cBhvr>
                                    </p:animRot>
                                    <p:animRot by="-240000">
                                      <p:cBhvr>
                                        <p:cTn id="50" dur="200" fill="hold">
                                          <p:stCondLst>
                                            <p:cond delay="200"/>
                                          </p:stCondLst>
                                        </p:cTn>
                                        <p:tgtEl>
                                          <p:spTgt spid="33"/>
                                        </p:tgtEl>
                                        <p:attrNameLst>
                                          <p:attrName>r</p:attrName>
                                        </p:attrNameLst>
                                      </p:cBhvr>
                                    </p:animRot>
                                    <p:animRot by="240000">
                                      <p:cBhvr>
                                        <p:cTn id="51" dur="200" fill="hold">
                                          <p:stCondLst>
                                            <p:cond delay="400"/>
                                          </p:stCondLst>
                                        </p:cTn>
                                        <p:tgtEl>
                                          <p:spTgt spid="33"/>
                                        </p:tgtEl>
                                        <p:attrNameLst>
                                          <p:attrName>r</p:attrName>
                                        </p:attrNameLst>
                                      </p:cBhvr>
                                    </p:animRot>
                                    <p:animRot by="-240000">
                                      <p:cBhvr>
                                        <p:cTn id="52" dur="200" fill="hold">
                                          <p:stCondLst>
                                            <p:cond delay="600"/>
                                          </p:stCondLst>
                                        </p:cTn>
                                        <p:tgtEl>
                                          <p:spTgt spid="33"/>
                                        </p:tgtEl>
                                        <p:attrNameLst>
                                          <p:attrName>r</p:attrName>
                                        </p:attrNameLst>
                                      </p:cBhvr>
                                    </p:animRot>
                                    <p:animRot by="120000">
                                      <p:cBhvr>
                                        <p:cTn id="5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E82DDF8-A7F0-4696-93E6-44F8F2E07B60}"/>
              </a:ext>
            </a:extLst>
          </p:cNvPr>
          <p:cNvGrpSpPr/>
          <p:nvPr/>
        </p:nvGrpSpPr>
        <p:grpSpPr>
          <a:xfrm>
            <a:off x="594519" y="457200"/>
            <a:ext cx="8618287" cy="584775"/>
            <a:chOff x="265201" y="846107"/>
            <a:chExt cx="11462622" cy="779699"/>
          </a:xfrm>
        </p:grpSpPr>
        <p:grpSp>
          <p:nvGrpSpPr>
            <p:cNvPr id="19" name="Group 18">
              <a:extLst>
                <a:ext uri="{FF2B5EF4-FFF2-40B4-BE49-F238E27FC236}">
                  <a16:creationId xmlns:a16="http://schemas.microsoft.com/office/drawing/2014/main" id="{8F4C76B4-C84E-46F2-ADAF-BE80904E60DB}"/>
                </a:ext>
              </a:extLst>
            </p:cNvPr>
            <p:cNvGrpSpPr/>
            <p:nvPr/>
          </p:nvGrpSpPr>
          <p:grpSpPr>
            <a:xfrm>
              <a:off x="265201" y="915918"/>
              <a:ext cx="731519" cy="640080"/>
              <a:chOff x="3017205" y="1727884"/>
              <a:chExt cx="1196998" cy="1040130"/>
            </a:xfrm>
          </p:grpSpPr>
          <p:sp>
            <p:nvSpPr>
              <p:cNvPr id="21" name="Google Shape;418;p36">
                <a:extLst>
                  <a:ext uri="{FF2B5EF4-FFF2-40B4-BE49-F238E27FC236}">
                    <a16:creationId xmlns:a16="http://schemas.microsoft.com/office/drawing/2014/main" id="{2EF5ADF8-D3EE-4E95-8D7B-41DA7D972CDA}"/>
                  </a:ext>
                </a:extLst>
              </p:cNvPr>
              <p:cNvSpPr/>
              <p:nvPr/>
            </p:nvSpPr>
            <p:spPr>
              <a:xfrm>
                <a:off x="3041858" y="1727884"/>
                <a:ext cx="1047375" cy="104013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400">
                  <a:solidFill>
                    <a:srgbClr val="002060"/>
                  </a:solidFill>
                  <a:latin typeface="Arial-Rounded" pitchFamily="34" charset="0"/>
                  <a:ea typeface="Arial-Rounded" pitchFamily="34" charset="0"/>
                  <a:cs typeface="Arial-Rounded" pitchFamily="34" charset="0"/>
                </a:endParaRPr>
              </a:p>
            </p:txBody>
          </p:sp>
          <p:sp>
            <p:nvSpPr>
              <p:cNvPr id="22" name="Google Shape;423;p36">
                <a:extLst>
                  <a:ext uri="{FF2B5EF4-FFF2-40B4-BE49-F238E27FC236}">
                    <a16:creationId xmlns:a16="http://schemas.microsoft.com/office/drawing/2014/main" id="{CFC656D9-2A43-4AAC-9029-B38D2B55440C}"/>
                  </a:ext>
                </a:extLst>
              </p:cNvPr>
              <p:cNvSpPr txBox="1">
                <a:spLocks/>
              </p:cNvSpPr>
              <p:nvPr/>
            </p:nvSpPr>
            <p:spPr>
              <a:xfrm>
                <a:off x="3017205" y="1822331"/>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3600">
                    <a:solidFill>
                      <a:srgbClr val="0070C0"/>
                    </a:solidFill>
                    <a:latin typeface="Arial Rounded MT Bold" pitchFamily="34" charset="0"/>
                    <a:ea typeface="Arial-Rounded" pitchFamily="34" charset="0"/>
                    <a:cs typeface="Arial-Rounded" pitchFamily="34" charset="0"/>
                  </a:rPr>
                  <a:t>1</a:t>
                </a:r>
              </a:p>
            </p:txBody>
          </p:sp>
        </p:grpSp>
        <p:sp>
          <p:nvSpPr>
            <p:cNvPr id="20" name="TextBox 19">
              <a:extLst>
                <a:ext uri="{FF2B5EF4-FFF2-40B4-BE49-F238E27FC236}">
                  <a16:creationId xmlns:a16="http://schemas.microsoft.com/office/drawing/2014/main" id="{ADD03D41-B52E-4549-9627-4097D2EF49D7}"/>
                </a:ext>
              </a:extLst>
            </p:cNvPr>
            <p:cNvSpPr txBox="1"/>
            <p:nvPr/>
          </p:nvSpPr>
          <p:spPr>
            <a:xfrm>
              <a:off x="1011787" y="846107"/>
              <a:ext cx="10716036" cy="779699"/>
            </a:xfrm>
            <a:prstGeom prst="rect">
              <a:avLst/>
            </a:prstGeom>
            <a:noFill/>
          </p:spPr>
          <p:txBody>
            <a:bodyPr wrap="square" rtlCol="0">
              <a:spAutoFit/>
            </a:bodyPr>
            <a:lstStyle/>
            <a:p>
              <a:pPr algn="just"/>
              <a:r>
                <a:rPr lang="en-US" sz="3200" b="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Nói về việc làm của từng người trong tranh.</a:t>
              </a:r>
              <a:endParaRPr lang="en-US" sz="32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17C51662-0C0A-4D6F-B3E7-2283970F53F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69519" y="1295400"/>
            <a:ext cx="10097891" cy="3171686"/>
          </a:xfrm>
          <a:prstGeom prst="roundRect">
            <a:avLst/>
          </a:prstGeom>
        </p:spPr>
      </p:pic>
      <p:pic>
        <p:nvPicPr>
          <p:cNvPr id="5" name="Picture 4">
            <a:extLst>
              <a:ext uri="{FF2B5EF4-FFF2-40B4-BE49-F238E27FC236}">
                <a16:creationId xmlns:a16="http://schemas.microsoft.com/office/drawing/2014/main" id="{8D7ABF5B-B2D9-40EB-A60E-CCDC2104BAC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Layer>
                </a14:imgProps>
              </a:ext>
            </a:extLst>
          </a:blip>
          <a:stretch>
            <a:fillRect/>
          </a:stretch>
        </p:blipFill>
        <p:spPr>
          <a:xfrm>
            <a:off x="1538899" y="4601353"/>
            <a:ext cx="9088828" cy="2104247"/>
          </a:xfrm>
          <a:prstGeom prst="roundRect">
            <a:avLst/>
          </a:prstGeom>
        </p:spPr>
      </p:pic>
    </p:spTree>
    <p:extLst>
      <p:ext uri="{BB962C8B-B14F-4D97-AF65-F5344CB8AC3E}">
        <p14:creationId xmlns:p14="http://schemas.microsoft.com/office/powerpoint/2010/main" val="1812294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2AE0DE4-8C20-49DF-858C-E037C0EFA81F}"/>
              </a:ext>
            </a:extLst>
          </p:cNvPr>
          <p:cNvSpPr/>
          <p:nvPr/>
        </p:nvSpPr>
        <p:spPr>
          <a:xfrm>
            <a:off x="1165635" y="3276380"/>
            <a:ext cx="3192358" cy="159421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sp>
        <p:nvSpPr>
          <p:cNvPr id="9" name="Rectangle: Rounded Corners 8">
            <a:extLst>
              <a:ext uri="{FF2B5EF4-FFF2-40B4-BE49-F238E27FC236}">
                <a16:creationId xmlns:a16="http://schemas.microsoft.com/office/drawing/2014/main" id="{EA671D44-E9CC-43D3-A56B-87BC1BE312EF}"/>
              </a:ext>
            </a:extLst>
          </p:cNvPr>
          <p:cNvSpPr/>
          <p:nvPr/>
        </p:nvSpPr>
        <p:spPr>
          <a:xfrm>
            <a:off x="8107893" y="3348844"/>
            <a:ext cx="3034518" cy="1449286"/>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sp>
        <p:nvSpPr>
          <p:cNvPr id="10" name="Rectangle: Rounded Corners 9">
            <a:extLst>
              <a:ext uri="{FF2B5EF4-FFF2-40B4-BE49-F238E27FC236}">
                <a16:creationId xmlns:a16="http://schemas.microsoft.com/office/drawing/2014/main" id="{AB9F5D72-3D06-4271-8B52-0740DBA7D6F5}"/>
              </a:ext>
            </a:extLst>
          </p:cNvPr>
          <p:cNvSpPr/>
          <p:nvPr/>
        </p:nvSpPr>
        <p:spPr>
          <a:xfrm>
            <a:off x="4459341" y="4926025"/>
            <a:ext cx="3648551" cy="139857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sp>
        <p:nvSpPr>
          <p:cNvPr id="11" name="Rectangle: Rounded Corners 10">
            <a:extLst>
              <a:ext uri="{FF2B5EF4-FFF2-40B4-BE49-F238E27FC236}">
                <a16:creationId xmlns:a16="http://schemas.microsoft.com/office/drawing/2014/main" id="{0A8E188B-2D11-4DF0-BA31-F8ED8812DB40}"/>
              </a:ext>
            </a:extLst>
          </p:cNvPr>
          <p:cNvSpPr/>
          <p:nvPr/>
        </p:nvSpPr>
        <p:spPr>
          <a:xfrm>
            <a:off x="4428936" y="1860362"/>
            <a:ext cx="3648551" cy="139858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cxnSp>
        <p:nvCxnSpPr>
          <p:cNvPr id="12" name="Straight Arrow Connector 11">
            <a:extLst>
              <a:ext uri="{FF2B5EF4-FFF2-40B4-BE49-F238E27FC236}">
                <a16:creationId xmlns:a16="http://schemas.microsoft.com/office/drawing/2014/main" id="{D1F1EE61-E6FC-4215-AF4C-92E9ABAAE6CB}"/>
              </a:ext>
            </a:extLst>
          </p:cNvPr>
          <p:cNvCxnSpPr/>
          <p:nvPr/>
        </p:nvCxnSpPr>
        <p:spPr>
          <a:xfrm>
            <a:off x="7463455" y="4022813"/>
            <a:ext cx="61403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FFC1B25-F305-423C-9442-2A7E1691AEB6}"/>
              </a:ext>
            </a:extLst>
          </p:cNvPr>
          <p:cNvCxnSpPr>
            <a:cxnSpLocks/>
          </p:cNvCxnSpPr>
          <p:nvPr/>
        </p:nvCxnSpPr>
        <p:spPr>
          <a:xfrm flipH="1">
            <a:off x="4428937" y="4022813"/>
            <a:ext cx="64443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5136CB-6D8D-46DF-99FA-C6218E5EEB03}"/>
              </a:ext>
            </a:extLst>
          </p:cNvPr>
          <p:cNvCxnSpPr>
            <a:cxnSpLocks/>
          </p:cNvCxnSpPr>
          <p:nvPr/>
        </p:nvCxnSpPr>
        <p:spPr>
          <a:xfrm flipH="1">
            <a:off x="6178550" y="4514353"/>
            <a:ext cx="1" cy="4221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136DFFF-71F9-44A5-B029-55D4FF51D6EA}"/>
              </a:ext>
            </a:extLst>
          </p:cNvPr>
          <p:cNvCxnSpPr>
            <a:cxnSpLocks/>
          </p:cNvCxnSpPr>
          <p:nvPr/>
        </p:nvCxnSpPr>
        <p:spPr>
          <a:xfrm flipH="1" flipV="1">
            <a:off x="6178548" y="3231968"/>
            <a:ext cx="1" cy="4089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B805EF9-3CFB-4C93-8AB9-3127575E60DE}"/>
              </a:ext>
            </a:extLst>
          </p:cNvPr>
          <p:cNvSpPr/>
          <p:nvPr/>
        </p:nvSpPr>
        <p:spPr>
          <a:xfrm>
            <a:off x="5042969" y="3540951"/>
            <a:ext cx="2349541" cy="1015036"/>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sp>
        <p:nvSpPr>
          <p:cNvPr id="17" name="Oval 16">
            <a:extLst>
              <a:ext uri="{FF2B5EF4-FFF2-40B4-BE49-F238E27FC236}">
                <a16:creationId xmlns:a16="http://schemas.microsoft.com/office/drawing/2014/main" id="{215237BE-D55B-4B1C-808A-6361C2ABE0A3}"/>
              </a:ext>
            </a:extLst>
          </p:cNvPr>
          <p:cNvSpPr/>
          <p:nvPr/>
        </p:nvSpPr>
        <p:spPr>
          <a:xfrm>
            <a:off x="4601266" y="3539694"/>
            <a:ext cx="3192357" cy="1015036"/>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2">
                <a:solidFill>
                  <a:srgbClr val="000000"/>
                </a:solidFill>
                <a:latin typeface="Arial-Rounded" panose="020B0500000000000000" pitchFamily="34" charset="0"/>
                <a:ea typeface="Arial-Rounded" panose="020B0500000000000000" pitchFamily="34" charset="0"/>
                <a:cs typeface="Arial-Rounded" panose="020B0500000000000000" pitchFamily="34" charset="0"/>
              </a:rPr>
              <a:t>Kể sự việc đã chứng kiến hoặc tham gia</a:t>
            </a:r>
          </a:p>
        </p:txBody>
      </p:sp>
      <p:sp>
        <p:nvSpPr>
          <p:cNvPr id="18" name="Rectangle: Rounded Corners 17">
            <a:extLst>
              <a:ext uri="{FF2B5EF4-FFF2-40B4-BE49-F238E27FC236}">
                <a16:creationId xmlns:a16="http://schemas.microsoft.com/office/drawing/2014/main" id="{127D0C35-7761-4B5B-92F3-C617935FE8DA}"/>
              </a:ext>
            </a:extLst>
          </p:cNvPr>
          <p:cNvSpPr/>
          <p:nvPr/>
        </p:nvSpPr>
        <p:spPr>
          <a:xfrm>
            <a:off x="4414142" y="2082740"/>
            <a:ext cx="3695733" cy="971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27">
                <a:solidFill>
                  <a:schemeClr val="tx1"/>
                </a:solidFill>
                <a:latin typeface="Arial-Rounded" panose="020B0500000000000000" pitchFamily="34" charset="0"/>
                <a:ea typeface="Arial-Rounded" panose="020B0500000000000000" pitchFamily="34" charset="0"/>
                <a:cs typeface="Arial-Rounded" panose="020B0500000000000000" pitchFamily="34" charset="0"/>
              </a:rPr>
              <a:t>(1) Em đã tham gia hoặc chứng kiến việc gì? </a:t>
            </a:r>
          </a:p>
          <a:p>
            <a:pPr algn="ctr"/>
            <a:r>
              <a:rPr lang="en-US" sz="2527">
                <a:solidFill>
                  <a:schemeClr val="tx1"/>
                </a:solidFill>
                <a:latin typeface="Arial-Rounded" panose="020B0500000000000000" pitchFamily="34" charset="0"/>
                <a:ea typeface="Arial-Rounded" panose="020B0500000000000000" pitchFamily="34" charset="0"/>
                <a:cs typeface="Arial-Rounded" panose="020B0500000000000000" pitchFamily="34" charset="0"/>
              </a:rPr>
              <a:t>Ở đâu? </a:t>
            </a:r>
          </a:p>
        </p:txBody>
      </p:sp>
      <p:sp>
        <p:nvSpPr>
          <p:cNvPr id="19" name="Rectangle: Rounded Corners 18">
            <a:extLst>
              <a:ext uri="{FF2B5EF4-FFF2-40B4-BE49-F238E27FC236}">
                <a16:creationId xmlns:a16="http://schemas.microsoft.com/office/drawing/2014/main" id="{006E652C-E5A4-4C25-A26D-CE3FB154068F}"/>
              </a:ext>
            </a:extLst>
          </p:cNvPr>
          <p:cNvSpPr/>
          <p:nvPr/>
        </p:nvSpPr>
        <p:spPr>
          <a:xfrm>
            <a:off x="8148432" y="3712999"/>
            <a:ext cx="2902142" cy="668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27">
                <a:solidFill>
                  <a:schemeClr val="tx1"/>
                </a:solidFill>
                <a:latin typeface="Arial-Rounded" panose="020B0500000000000000" pitchFamily="34" charset="0"/>
                <a:ea typeface="Arial-Rounded" panose="020B0500000000000000" pitchFamily="34" charset="0"/>
                <a:cs typeface="Arial-Rounded" panose="020B0500000000000000" pitchFamily="34" charset="0"/>
              </a:rPr>
              <a:t>(2) Có những ai tham gia việc đó?</a:t>
            </a:r>
          </a:p>
        </p:txBody>
      </p:sp>
      <p:sp>
        <p:nvSpPr>
          <p:cNvPr id="20" name="Rectangle: Rounded Corners 19">
            <a:extLst>
              <a:ext uri="{FF2B5EF4-FFF2-40B4-BE49-F238E27FC236}">
                <a16:creationId xmlns:a16="http://schemas.microsoft.com/office/drawing/2014/main" id="{3EF768DE-5C4B-4B6E-8550-F1D65734FD4C}"/>
              </a:ext>
            </a:extLst>
          </p:cNvPr>
          <p:cNvSpPr/>
          <p:nvPr/>
        </p:nvSpPr>
        <p:spPr>
          <a:xfrm>
            <a:off x="4561311" y="5291100"/>
            <a:ext cx="3516176" cy="668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tham</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gia</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làm</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Làm</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như</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thế</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Rectangle: Rounded Corners 20">
            <a:extLst>
              <a:ext uri="{FF2B5EF4-FFF2-40B4-BE49-F238E27FC236}">
                <a16:creationId xmlns:a16="http://schemas.microsoft.com/office/drawing/2014/main" id="{CB099C1A-5FAD-40C0-8C51-5FC34A1E9107}"/>
              </a:ext>
            </a:extLst>
          </p:cNvPr>
          <p:cNvSpPr/>
          <p:nvPr/>
        </p:nvSpPr>
        <p:spPr>
          <a:xfrm>
            <a:off x="1181535" y="3687662"/>
            <a:ext cx="3192357" cy="668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suy</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nghĩ</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chứng</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hoặc</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tham</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gia</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27"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đó</a:t>
            </a:r>
            <a:r>
              <a:rPr lang="en-US" sz="2527"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2" name="Group 21">
            <a:extLst>
              <a:ext uri="{FF2B5EF4-FFF2-40B4-BE49-F238E27FC236}">
                <a16:creationId xmlns:a16="http://schemas.microsoft.com/office/drawing/2014/main" id="{A66B0EA6-36E5-40DC-895F-3CAB3603D3E5}"/>
              </a:ext>
            </a:extLst>
          </p:cNvPr>
          <p:cNvGrpSpPr/>
          <p:nvPr/>
        </p:nvGrpSpPr>
        <p:grpSpPr>
          <a:xfrm>
            <a:off x="571257" y="539538"/>
            <a:ext cx="10820400" cy="1077218"/>
            <a:chOff x="265201" y="846107"/>
            <a:chExt cx="14391509" cy="1436289"/>
          </a:xfrm>
        </p:grpSpPr>
        <p:grpSp>
          <p:nvGrpSpPr>
            <p:cNvPr id="23" name="Group 22">
              <a:extLst>
                <a:ext uri="{FF2B5EF4-FFF2-40B4-BE49-F238E27FC236}">
                  <a16:creationId xmlns:a16="http://schemas.microsoft.com/office/drawing/2014/main" id="{F27CF7A2-2240-4084-9A54-0447CDAF5F8E}"/>
                </a:ext>
              </a:extLst>
            </p:cNvPr>
            <p:cNvGrpSpPr/>
            <p:nvPr/>
          </p:nvGrpSpPr>
          <p:grpSpPr>
            <a:xfrm>
              <a:off x="265201" y="915918"/>
              <a:ext cx="731519" cy="640080"/>
              <a:chOff x="3017205" y="1727884"/>
              <a:chExt cx="1196998" cy="1040130"/>
            </a:xfrm>
          </p:grpSpPr>
          <p:sp>
            <p:nvSpPr>
              <p:cNvPr id="25" name="Google Shape;418;p36">
                <a:extLst>
                  <a:ext uri="{FF2B5EF4-FFF2-40B4-BE49-F238E27FC236}">
                    <a16:creationId xmlns:a16="http://schemas.microsoft.com/office/drawing/2014/main" id="{E4099C8D-B6C5-45F9-BB83-A9064FBF2D93}"/>
                  </a:ext>
                </a:extLst>
              </p:cNvPr>
              <p:cNvSpPr/>
              <p:nvPr/>
            </p:nvSpPr>
            <p:spPr>
              <a:xfrm>
                <a:off x="3041858" y="1727884"/>
                <a:ext cx="1047375" cy="104013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400">
                  <a:solidFill>
                    <a:srgbClr val="002060"/>
                  </a:solidFill>
                  <a:latin typeface="Arial-Rounded" pitchFamily="34" charset="0"/>
                  <a:ea typeface="Arial-Rounded" pitchFamily="34" charset="0"/>
                  <a:cs typeface="Arial-Rounded" pitchFamily="34" charset="0"/>
                </a:endParaRPr>
              </a:p>
            </p:txBody>
          </p:sp>
          <p:sp>
            <p:nvSpPr>
              <p:cNvPr id="26" name="Google Shape;423;p36">
                <a:extLst>
                  <a:ext uri="{FF2B5EF4-FFF2-40B4-BE49-F238E27FC236}">
                    <a16:creationId xmlns:a16="http://schemas.microsoft.com/office/drawing/2014/main" id="{99D39A21-CC6F-44FC-9979-B08F41CE9ADF}"/>
                  </a:ext>
                </a:extLst>
              </p:cNvPr>
              <p:cNvSpPr txBox="1">
                <a:spLocks/>
              </p:cNvSpPr>
              <p:nvPr/>
            </p:nvSpPr>
            <p:spPr>
              <a:xfrm>
                <a:off x="3017205" y="1822331"/>
                <a:ext cx="1196998"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3600">
                    <a:solidFill>
                      <a:srgbClr val="0070C0"/>
                    </a:solidFill>
                    <a:latin typeface="Arial Rounded MT Bold" pitchFamily="34" charset="0"/>
                    <a:ea typeface="Arial-Rounded" pitchFamily="34" charset="0"/>
                    <a:cs typeface="Arial-Rounded" pitchFamily="34" charset="0"/>
                  </a:rPr>
                  <a:t>2</a:t>
                </a:r>
              </a:p>
            </p:txBody>
          </p:sp>
        </p:grpSp>
        <p:sp>
          <p:nvSpPr>
            <p:cNvPr id="24" name="TextBox 23">
              <a:extLst>
                <a:ext uri="{FF2B5EF4-FFF2-40B4-BE49-F238E27FC236}">
                  <a16:creationId xmlns:a16="http://schemas.microsoft.com/office/drawing/2014/main" id="{B899E357-2A41-44F3-97D7-B3CDF3FCA4C4}"/>
                </a:ext>
              </a:extLst>
            </p:cNvPr>
            <p:cNvSpPr txBox="1"/>
            <p:nvPr/>
          </p:nvSpPr>
          <p:spPr>
            <a:xfrm>
              <a:off x="1011787" y="846107"/>
              <a:ext cx="13644923" cy="1436289"/>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Viết 3 – 5 câu kể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chứng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nơi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331213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CHÀO MỪNG CÁC CON ĐẾN VỚI TiẾT TIẾNG VIỆT 2&amp;quot;&quot;/&gt;&lt;property id=&quot;20307&quot; value=&quot;313&quot;/&gt;&lt;/object&gt;&lt;object type=&quot;3&quot; unique_id=&quot;10004&quot;&gt;&lt;property id=&quot;20148&quot; value=&quot;5&quot;/&gt;&lt;property id=&quot;20300&quot; value=&quot;Slide 2 - &amp;quot;Bạn nam đeo khẩu trang đúng cách.&amp;quot;&quot;/&gt;&lt;property id=&quot;20307&quot; value=&quot;509&quot;/&gt;&lt;/object&gt;&lt;object type=&quot;3&quot; unique_id=&quot;10005&quot;&gt;&lt;property id=&quot;20148&quot; value=&quot;5&quot;/&gt;&lt;property id=&quot;20300&quot; value=&quot;Slide 3 - &amp;quot;- Cô phát quà cứu trợ cho người dân phòng chống Covid-19.&amp;quot;&quot;/&gt;&lt;property id=&quot;20307&quot; value=&quot;510&quot;/&gt;&lt;/object&gt;&lt;object type=&quot;3&quot; unique_id=&quot;10006&quot;&gt;&lt;property id=&quot;20148&quot; value=&quot;5&quot;/&gt;&lt;property id=&quot;20300&quot; value=&quot;Slide 4&quot;/&gt;&lt;property id=&quot;20307&quot; value=&quot;317&quot;/&gt;&lt;/object&gt;&lt;object type=&quot;3&quot; unique_id=&quot;10007&quot;&gt;&lt;property id=&quot;20148&quot; value=&quot;5&quot;/&gt;&lt;property id=&quot;20300&quot; value=&quot;Slide 5&quot;/&gt;&lt;property id=&quot;20307&quot; value=&quot;513&quot;/&gt;&lt;/object&gt;&lt;object type=&quot;3&quot; unique_id=&quot;10008&quot;&gt;&lt;property id=&quot;20148&quot; value=&quot;5&quot;/&gt;&lt;property id=&quot;20300&quot; value=&quot;Slide 6&quot;/&gt;&lt;property id=&quot;20307&quot; value=&quot;514&quot;/&gt;&lt;/object&gt;&lt;object type=&quot;3&quot; unique_id=&quot;10009&quot;&gt;&lt;property id=&quot;20148&quot; value=&quot;5&quot;/&gt;&lt;property id=&quot;20300&quot; value=&quot;Slide 7&quot;/&gt;&lt;property id=&quot;20307&quot; value=&quot;330&quot;/&gt;&lt;/object&gt;&lt;object type=&quot;3&quot; unique_id=&quot;10010&quot;&gt;&lt;property id=&quot;20148&quot; value=&quot;5&quot;/&gt;&lt;property id=&quot;20300&quot; value=&quot;Slide 8&quot;/&gt;&lt;property id=&quot;20307&quot; value=&quot;506&quot;/&gt;&lt;/object&gt;&lt;object type=&quot;3&quot; unique_id=&quot;10011&quot;&gt;&lt;property id=&quot;20148&quot; value=&quot;5&quot;/&gt;&lt;property id=&quot;20300&quot; value=&quot;Slide 9&quot;/&gt;&lt;property id=&quot;20307&quot; value=&quot;508&quot;/&gt;&lt;/object&gt;&lt;object type=&quot;3&quot; unique_id=&quot;10012&quot;&gt;&lt;property id=&quot;20148&quot; value=&quot;5&quot;/&gt;&lt;property id=&quot;20300&quot; value=&quot;Slide 10&quot;/&gt;&lt;property id=&quot;20307&quot; value=&quot;516&quot;/&gt;&lt;/object&gt;&lt;object type=&quot;3&quot; unique_id=&quot;10013&quot;&gt;&lt;property id=&quot;20148&quot; value=&quot;5&quot;/&gt;&lt;property id=&quot;20300&quot; value=&quot;Slide 11&quot;/&gt;&lt;property id=&quot;20307&quot; value=&quot;515&quot;/&gt;&lt;/object&gt;&lt;object type=&quot;3&quot; unique_id=&quot;10014&quot;&gt;&lt;property id=&quot;20148&quot; value=&quot;5&quot;/&gt;&lt;property id=&quot;20300&quot; value=&quot;Slide 12&quot;/&gt;&lt;property id=&quot;20307&quot; value=&quot;270&quot;/&gt;&lt;/object&gt;&lt;object type=&quot;3&quot; unique_id=&quot;10015&quot;&gt;&lt;property id=&quot;20148&quot; value=&quot;5&quot;/&gt;&lt;property id=&quot;20300&quot; value=&quot;Slide 13 - &amp;quot;DẶN DÒ&amp;quot;&quot;/&gt;&lt;property id=&quot;20307&quot; value=&quot;327&quot;/&gt;&lt;/object&gt;&lt;object type=&quot;3&quot; unique_id=&quot;10016&quot;&gt;&lt;property id=&quot;20148&quot; value=&quot;5&quot;/&gt;&lt;property id=&quot;20300&quot; value=&quot;Slide 14&quot;/&gt;&lt;property id=&quot;20307&quot; value=&quot;512&quot;/&gt;&lt;/object&gt;&lt;/object&gt;&lt;object type=&quot;8&quot; unique_id=&quot;10032&quot;&gt;&lt;/object&gt;&lt;/object&gt;&lt;/database&gt;"/>
  <p:tag name="MMPROD_NEXTUNIQUEID" val="10009"/>
  <p:tag name="SECTOMILLISECCONVERTED" val="1"/>
</p:tagLst>
</file>

<file path=ppt/theme/theme1.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TotalTime>
  <Words>547</Words>
  <Application>Microsoft Office PowerPoint</Application>
  <PresentationFormat>Custom</PresentationFormat>
  <Paragraphs>49</Paragraphs>
  <Slides>15</Slides>
  <Notes>7</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15</vt:i4>
      </vt:variant>
    </vt:vector>
  </HeadingPairs>
  <TitlesOfParts>
    <vt:vector size="33" baseType="lpstr">
      <vt:lpstr>Algerian</vt:lpstr>
      <vt:lpstr>iCiel Cadena</vt:lpstr>
      <vt:lpstr>Dosis</vt:lpstr>
      <vt:lpstr>HP001 4 hàng</vt:lpstr>
      <vt:lpstr>Titan One</vt:lpstr>
      <vt:lpstr>Source Sans Pro</vt:lpstr>
      <vt:lpstr>Arial</vt:lpstr>
      <vt:lpstr>HP001 4 hang 1 ô ly</vt:lpstr>
      <vt:lpstr>Arrus-Black</vt:lpstr>
      <vt:lpstr>Times New Roman</vt:lpstr>
      <vt:lpstr>Fira Sans Extra Condensed Medium</vt:lpstr>
      <vt:lpstr>Calibri</vt:lpstr>
      <vt:lpstr>Bebas Neue</vt:lpstr>
      <vt:lpstr>Quicksand</vt:lpstr>
      <vt:lpstr>HP001 4H</vt:lpstr>
      <vt:lpstr>Arial Rounded MT Bold</vt:lpstr>
      <vt:lpstr>Arial-Rounded</vt:lpstr>
      <vt:lpstr>Pre-K for Christian Schools: God Created Families to Love One Another by Slidesgo</vt:lpstr>
      <vt:lpstr>CHÀO MỪNG CÁC CON ĐẾN VỚI TiẾT TIẾNG VIỆT 2</vt:lpstr>
      <vt:lpstr>PowerPoint Presentation</vt:lpstr>
      <vt:lpstr>Bạn nam đeo khẩu trang đúng cách.</vt:lpstr>
      <vt:lpstr>- Cô phát quà cứu trợ cho người dân phòng chống Covid-19.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Created Families to Love One Another</dc:title>
  <dc:creator>PC</dc:creator>
  <cp:lastModifiedBy>Nguyen Dang Quyet</cp:lastModifiedBy>
  <cp:revision>99</cp:revision>
  <dcterms:modified xsi:type="dcterms:W3CDTF">2022-02-18T11:19:54Z</dcterms:modified>
</cp:coreProperties>
</file>