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5" r:id="rId3"/>
  </p:sldMasterIdLst>
  <p:notesMasterIdLst>
    <p:notesMasterId r:id="rId14"/>
  </p:notesMasterIdLst>
  <p:sldIdLst>
    <p:sldId id="391" r:id="rId4"/>
    <p:sldId id="292" r:id="rId5"/>
    <p:sldId id="586" r:id="rId6"/>
    <p:sldId id="302" r:id="rId7"/>
    <p:sldId id="566" r:id="rId8"/>
    <p:sldId id="570" r:id="rId9"/>
    <p:sldId id="571" r:id="rId10"/>
    <p:sldId id="315" r:id="rId11"/>
    <p:sldId id="390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D"/>
    <a:srgbClr val="F8982F"/>
    <a:srgbClr val="4FC2C0"/>
    <a:srgbClr val="B4EAFF"/>
    <a:srgbClr val="D1F4FF"/>
    <a:srgbClr val="CEF1FF"/>
    <a:srgbClr val="D4F2FD"/>
    <a:srgbClr val="E0EFD4"/>
    <a:srgbClr val="FFFFFF"/>
    <a:srgbClr val="BD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57"/>
  </p:normalViewPr>
  <p:slideViewPr>
    <p:cSldViewPr snapToGrid="0">
      <p:cViewPr varScale="1">
        <p:scale>
          <a:sx n="66" d="100"/>
          <a:sy n="66" d="100"/>
        </p:scale>
        <p:origin x="5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94275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1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68777" y="-31531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38026" y="-41098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853793" y="-41970"/>
            <a:ext cx="20718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&amp; Practice 1</a:t>
            </a:r>
          </a:p>
        </p:txBody>
      </p:sp>
    </p:spTree>
    <p:extLst>
      <p:ext uri="{BB962C8B-B14F-4D97-AF65-F5344CB8AC3E}">
        <p14:creationId xmlns:p14="http://schemas.microsoft.com/office/powerpoint/2010/main" val="21358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5D564-5357-7597-D4A5-03E7F6F88500}"/>
              </a:ext>
            </a:extLst>
          </p:cNvPr>
          <p:cNvSpPr txBox="1"/>
          <p:nvPr/>
        </p:nvSpPr>
        <p:spPr>
          <a:xfrm>
            <a:off x="3389346" y="5917554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https://www.youtube.com/watch?v=ufbOHl1mmYk</a:t>
            </a:r>
          </a:p>
        </p:txBody>
      </p:sp>
      <p:pic>
        <p:nvPicPr>
          <p:cNvPr id="4" name="My Happy Song - featuring Noodle &amp; Pals - Super Simple Songs">
            <a:hlinkClick r:id="" action="ppaction://media"/>
            <a:extLst>
              <a:ext uri="{FF2B5EF4-FFF2-40B4-BE49-F238E27FC236}">
                <a16:creationId xmlns:a16="http://schemas.microsoft.com/office/drawing/2014/main" id="{77B703B4-77E3-FDCD-DA71-39DEED8869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736" y="695584"/>
            <a:ext cx="9073566" cy="51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</a:t>
            </a:r>
            <a:r>
              <a:rPr lang="en-US" sz="3600" b="1" dirty="0">
                <a:solidFill>
                  <a:srgbClr val="0070C0"/>
                </a:solidFill>
              </a:rPr>
              <a:t>sports and hobbies Vocabulary and Structure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796"/>
            <a:ext cx="8143875" cy="9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388"/>
            <a:ext cx="12177815" cy="2779434"/>
          </a:xfrm>
          <a:prstGeom prst="rect">
            <a:avLst/>
          </a:prstGeom>
        </p:spPr>
      </p:pic>
      <p:pic>
        <p:nvPicPr>
          <p:cNvPr id="4" name="CD2-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5205" y="28073"/>
            <a:ext cx="487363" cy="38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" y="5434218"/>
            <a:ext cx="12116850" cy="106689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878305" y="3645568"/>
            <a:ext cx="5255270" cy="1788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940" y="3645568"/>
            <a:ext cx="115565" cy="188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2988" y="3645568"/>
            <a:ext cx="2679165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27221" y="3617449"/>
            <a:ext cx="7758614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261558" y="3645568"/>
            <a:ext cx="132347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4936"/>
            <a:ext cx="7056732" cy="165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9367"/>
            <a:ext cx="9297206" cy="17298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059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soccer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51136" y="515431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24288" y="4534337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4009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8771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badminton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24288" y="5507880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60864" y="4861548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781"/>
            <a:ext cx="8672312" cy="199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44" y="4308418"/>
            <a:ext cx="9350550" cy="1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37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12587</TotalTime>
  <Words>82</Words>
  <Application>Microsoft Office PowerPoint</Application>
  <PresentationFormat>Widescreen</PresentationFormat>
  <Paragraphs>18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413</cp:revision>
  <dcterms:created xsi:type="dcterms:W3CDTF">2020-12-08T03:17:05Z</dcterms:created>
  <dcterms:modified xsi:type="dcterms:W3CDTF">2023-02-18T14:34:19Z</dcterms:modified>
</cp:coreProperties>
</file>