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1" r:id="rId5"/>
    <p:sldId id="382" r:id="rId6"/>
    <p:sldId id="2007577140" r:id="rId7"/>
    <p:sldId id="2007577141" r:id="rId8"/>
    <p:sldId id="263" r:id="rId9"/>
    <p:sldId id="2007577144" r:id="rId10"/>
    <p:sldId id="265" r:id="rId11"/>
    <p:sldId id="266" r:id="rId12"/>
    <p:sldId id="2007577143" r:id="rId13"/>
    <p:sldId id="379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1A746-7069-4852-80AE-A019A7D97CDE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B7C5D-34D2-468C-AEB5-2C555EB72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7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6052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7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5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4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0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6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217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1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5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5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5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A036-98EF-4384-8B27-A6211429DE2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00536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2880085" y="1068512"/>
            <a:ext cx="6909763" cy="5666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76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082234" y="632284"/>
            <a:ext cx="9067341" cy="1666402"/>
            <a:chOff x="418675" y="1931438"/>
            <a:chExt cx="6800506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5" y="1931438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ECF2E44-106D-403D-9ADD-498A7663E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64" y="2500967"/>
            <a:ext cx="5466971" cy="4116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00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107635" y="652832"/>
            <a:ext cx="9041940" cy="1666402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44446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9" name="Text Box 1725">
            <a:extLst>
              <a:ext uri="{FF2B5EF4-FFF2-40B4-BE49-F238E27FC236}">
                <a16:creationId xmlns:a16="http://schemas.microsoft.com/office/drawing/2014/main" id="{C6E49849-EB04-4C8F-98A1-A8FE1781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05" y="2643469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18A658AA-413A-487F-B23C-ED95EF55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05" y="2542076"/>
            <a:ext cx="10718164" cy="13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h, y, k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q,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2" name="Text Box 1736">
            <a:extLst>
              <a:ext uri="{FF2B5EF4-FFF2-40B4-BE49-F238E27FC236}">
                <a16:creationId xmlns:a16="http://schemas.microsoft.com/office/drawing/2014/main" id="{2CF67AFA-DC97-437E-A1B5-838FCC699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99" y="3800537"/>
            <a:ext cx="7792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737">
            <a:extLst>
              <a:ext uri="{FF2B5EF4-FFF2-40B4-BE49-F238E27FC236}">
                <a16:creationId xmlns:a16="http://schemas.microsoft.com/office/drawing/2014/main" id="{4B8EBBA4-3E0D-4958-8837-78FED8028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99" y="3670923"/>
            <a:ext cx="11370469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rách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 Box 1737">
            <a:extLst>
              <a:ext uri="{FF2B5EF4-FFF2-40B4-BE49-F238E27FC236}">
                <a16:creationId xmlns:a16="http://schemas.microsoft.com/office/drawing/2014/main" id="{D4BCAE33-0705-4F80-8FF6-33026C2E1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99" y="3904752"/>
            <a:ext cx="1062824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737">
            <a:extLst>
              <a:ext uri="{FF2B5EF4-FFF2-40B4-BE49-F238E27FC236}">
                <a16:creationId xmlns:a16="http://schemas.microsoft.com/office/drawing/2014/main" id="{2E13E833-6CB9-419D-80E3-17051097C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56" y="3730902"/>
            <a:ext cx="10934123" cy="1308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5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16145741"/>
              </p:ext>
            </p:extLst>
          </p:nvPr>
        </p:nvGraphicFramePr>
        <p:xfrm>
          <a:off x="1524000" y="1706216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65627031"/>
              </p:ext>
            </p:extLst>
          </p:nvPr>
        </p:nvGraphicFramePr>
        <p:xfrm>
          <a:off x="6172200" y="1706216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07256488"/>
              </p:ext>
            </p:extLst>
          </p:nvPr>
        </p:nvGraphicFramePr>
        <p:xfrm>
          <a:off x="1524000" y="3306416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19290848"/>
              </p:ext>
            </p:extLst>
          </p:nvPr>
        </p:nvGraphicFramePr>
        <p:xfrm>
          <a:off x="6172200" y="3306417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597461"/>
              </p:ext>
            </p:extLst>
          </p:nvPr>
        </p:nvGraphicFramePr>
        <p:xfrm>
          <a:off x="1524000" y="106016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539086"/>
              </p:ext>
            </p:extLst>
          </p:nvPr>
        </p:nvGraphicFramePr>
        <p:xfrm>
          <a:off x="6172200" y="106016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252515"/>
              </p:ext>
            </p:extLst>
          </p:nvPr>
        </p:nvGraphicFramePr>
        <p:xfrm>
          <a:off x="1524000" y="4830417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70856"/>
              </p:ext>
            </p:extLst>
          </p:nvPr>
        </p:nvGraphicFramePr>
        <p:xfrm>
          <a:off x="6172200" y="4830417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064024" y="906117"/>
            <a:ext cx="764953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S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2101850" y="2888685"/>
            <a:ext cx="44595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3" name="Text Box 842"/>
          <p:cNvSpPr txBox="1"/>
          <p:nvPr/>
        </p:nvSpPr>
        <p:spPr>
          <a:xfrm>
            <a:off x="2075346" y="4430916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Suối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chảy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róc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rách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qua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khe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đá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75346" y="3673992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Suối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518782" y="824917"/>
            <a:ext cx="7154436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73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1875503" y="761013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động tiếp nối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26072-9ABE-41DA-8C3C-655AA1FC5AF5}"/>
              </a:ext>
            </a:extLst>
          </p:cNvPr>
          <p:cNvSpPr txBox="1"/>
          <p:nvPr/>
        </p:nvSpPr>
        <p:spPr>
          <a:xfrm>
            <a:off x="858362" y="2519525"/>
            <a:ext cx="8440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Hoàn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thành bài tập viết.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1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19050" y="1166119"/>
            <a:ext cx="128206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Tuần trước,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4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2030355" y="1220312"/>
            <a:ext cx="854691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ứng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1873362" y="2323549"/>
            <a:ext cx="798625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vi-VN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4000" b="1">
                <a:solidFill>
                  <a:srgbClr val="C00000"/>
                </a:solidFill>
                <a:latin typeface="HP001 4 hàng" panose="020B0603050302020204" pitchFamily="34" charset="0"/>
              </a:rPr>
              <a:t> xanh.</a:t>
            </a:r>
            <a:endParaRPr lang="vi-VN" altLang="en-US" sz="40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1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722177"/>
            <a:ext cx="7759059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88152" y="2752301"/>
            <a:ext cx="61447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6600" b="1" dirty="0">
                <a:solidFill>
                  <a:srgbClr val="FF0000"/>
                </a:solidFill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S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919035" y="1556877"/>
            <a:ext cx="66944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919035" y="2595456"/>
            <a:ext cx="85201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Viết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róc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rách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19035" y="4255786"/>
            <a:ext cx="8857171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37EF7-BDDD-4692-9048-6570FE329E7D}"/>
              </a:ext>
            </a:extLst>
          </p:cNvPr>
          <p:cNvGrpSpPr/>
          <p:nvPr/>
        </p:nvGrpSpPr>
        <p:grpSpPr>
          <a:xfrm>
            <a:off x="733414" y="1341995"/>
            <a:ext cx="1196685" cy="1066940"/>
            <a:chOff x="870654" y="1057524"/>
            <a:chExt cx="1196685" cy="1066940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54" y="1057524"/>
              <a:ext cx="1196685" cy="1066940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1047727" y="1229366"/>
              <a:ext cx="882372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" name="图片 30">
            <a:extLst>
              <a:ext uri="{FF2B5EF4-FFF2-40B4-BE49-F238E27FC236}">
                <a16:creationId xmlns:a16="http://schemas.microsoft.com/office/drawing/2014/main" id="{A3BECD44-A797-4F53-B389-4610AC6DB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4" y="2580777"/>
            <a:ext cx="1395524" cy="929071"/>
          </a:xfrm>
          <a:prstGeom prst="rect">
            <a:avLst/>
          </a:prstGeom>
        </p:spPr>
      </p:pic>
      <p:sp>
        <p:nvSpPr>
          <p:cNvPr id="11" name="文本框 31">
            <a:extLst>
              <a:ext uri="{FF2B5EF4-FFF2-40B4-BE49-F238E27FC236}">
                <a16:creationId xmlns:a16="http://schemas.microsoft.com/office/drawing/2014/main" id="{6FE35CC3-DF8E-49FA-B16F-E67996AC5D62}"/>
              </a:ext>
            </a:extLst>
          </p:cNvPr>
          <p:cNvSpPr txBox="1"/>
          <p:nvPr/>
        </p:nvSpPr>
        <p:spPr>
          <a:xfrm>
            <a:off x="670330" y="2707431"/>
            <a:ext cx="1124013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458125-3F24-44DB-A5C0-6C8F52D7AD42}"/>
              </a:ext>
            </a:extLst>
          </p:cNvPr>
          <p:cNvGrpSpPr/>
          <p:nvPr/>
        </p:nvGrpSpPr>
        <p:grpSpPr>
          <a:xfrm>
            <a:off x="577962" y="4033072"/>
            <a:ext cx="1214897" cy="1063098"/>
            <a:chOff x="534574" y="4502309"/>
            <a:chExt cx="1395524" cy="1340442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74" y="4502309"/>
              <a:ext cx="1395524" cy="1340442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770616" y="4802313"/>
              <a:ext cx="860064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445322" y="467366"/>
            <a:ext cx="609624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15993-EEA1-4AD5-9B68-01F66AC45B5C}"/>
              </a:ext>
            </a:extLst>
          </p:cNvPr>
          <p:cNvSpPr txBox="1"/>
          <p:nvPr/>
        </p:nvSpPr>
        <p:spPr>
          <a:xfrm>
            <a:off x="8242852" y="0"/>
            <a:ext cx="3949148" cy="56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F77F65-F51A-4FA1-B322-F4531F8AF86D}"/>
              </a:ext>
            </a:extLst>
          </p:cNvPr>
          <p:cNvGrpSpPr/>
          <p:nvPr/>
        </p:nvGrpSpPr>
        <p:grpSpPr>
          <a:xfrm flipV="1">
            <a:off x="2946504" y="1852478"/>
            <a:ext cx="3201561" cy="280319"/>
            <a:chOff x="5440680" y="1322832"/>
            <a:chExt cx="3017520" cy="19507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1FEACA-C6F1-459B-A9DB-174B3736F06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B8E9C8-BA40-4075-9B7E-894A19D1052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15F501-B8DD-44CC-B466-D6E091AE194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>
            <a:extLst>
              <a:ext uri="{FF2B5EF4-FFF2-40B4-BE49-F238E27FC236}">
                <a16:creationId xmlns:a16="http://schemas.microsoft.com/office/drawing/2014/main" id="{3F3ABB55-DD21-4280-BD48-98A037E6B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770" y="1318983"/>
            <a:ext cx="1179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5CA54-AAFA-4504-87D1-65983F043123}"/>
              </a:ext>
            </a:extLst>
          </p:cNvPr>
          <p:cNvGrpSpPr/>
          <p:nvPr/>
        </p:nvGrpSpPr>
        <p:grpSpPr>
          <a:xfrm>
            <a:off x="2321169" y="2261880"/>
            <a:ext cx="380701" cy="3693443"/>
            <a:chOff x="1042416" y="804672"/>
            <a:chExt cx="210312" cy="436168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21042C-2239-431E-ADAF-990C29B48BFC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F61B50-D210-414C-9625-45619B5E3D97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A3425D-D0B3-4659-AAA8-C6EC050F8CE5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318DCB-5768-42E9-927B-87D914D51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44" y="3429000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01067-C04C-4631-AF65-DB37B7B7EC6F}"/>
              </a:ext>
            </a:extLst>
          </p:cNvPr>
          <p:cNvSpPr txBox="1"/>
          <p:nvPr/>
        </p:nvSpPr>
        <p:spPr>
          <a:xfrm>
            <a:off x="6317509" y="1968151"/>
            <a:ext cx="5408527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279089" y="3555707"/>
            <a:ext cx="54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D2ED64-2CF9-4125-B0CC-F0200DD9D2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3056477" y="2318226"/>
            <a:ext cx="2981614" cy="3738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67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DCF77-89ED-4BE0-859C-F0B9DD3BA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2228229" y="355972"/>
            <a:ext cx="3997910" cy="498009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1316FA9-9AEB-471A-8428-9D6552178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084" t="23276" r="12289" b="23165"/>
          <a:stretch/>
        </p:blipFill>
        <p:spPr bwMode="auto">
          <a:xfrm>
            <a:off x="6664507" y="2524986"/>
            <a:ext cx="2479494" cy="244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7ABAFDF9-E677-4700-917D-97B26624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96" y="5643580"/>
            <a:ext cx="91432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3600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1830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48331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9752"/>
          <a:stretch/>
        </p:blipFill>
        <p:spPr>
          <a:xfrm>
            <a:off x="2276122" y="1447419"/>
            <a:ext cx="7289118" cy="4876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71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S  -  KIẾN THỨC TIỂU HỌC">
            <a:hlinkClick r:id="" action="ppaction://media"/>
            <a:extLst>
              <a:ext uri="{FF2B5EF4-FFF2-40B4-BE49-F238E27FC236}">
                <a16:creationId xmlns:a16="http://schemas.microsoft.com/office/drawing/2014/main" id="{FD4D3C82-DE82-4E0D-8D1D-F2A2E7CBD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340</Words>
  <Application>Microsoft Office PowerPoint</Application>
  <PresentationFormat>Widescreen</PresentationFormat>
  <Paragraphs>40</Paragraphs>
  <Slides>15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giang812012@gmail.com</cp:lastModifiedBy>
  <cp:revision>22</cp:revision>
  <dcterms:created xsi:type="dcterms:W3CDTF">2022-01-18T15:34:40Z</dcterms:created>
  <dcterms:modified xsi:type="dcterms:W3CDTF">2022-02-08T07:55:06Z</dcterms:modified>
</cp:coreProperties>
</file>