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8" r:id="rId3"/>
    <p:sldId id="281" r:id="rId4"/>
    <p:sldId id="282" r:id="rId5"/>
    <p:sldId id="283" r:id="rId6"/>
    <p:sldId id="284" r:id="rId7"/>
    <p:sldId id="289" r:id="rId8"/>
    <p:sldId id="279" r:id="rId9"/>
    <p:sldId id="290" r:id="rId10"/>
    <p:sldId id="285" r:id="rId11"/>
    <p:sldId id="286" r:id="rId12"/>
    <p:sldId id="292" r:id="rId13"/>
    <p:sldId id="293" r:id="rId14"/>
    <p:sldId id="295" r:id="rId15"/>
    <p:sldId id="296" r:id="rId16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  <p14:sldId id="289"/>
          </p14:sldIdLst>
        </p14:section>
        <p14:section name="Tiết 2" id="{9F60823D-ED45-406B-A127-289E07A3A261}">
          <p14:sldIdLst>
            <p14:sldId id="279"/>
            <p14:sldId id="290"/>
            <p14:sldId id="285"/>
            <p14:sldId id="286"/>
            <p14:sldId id="292"/>
            <p14:sldId id="293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>
        <p:scale>
          <a:sx n="66" d="100"/>
          <a:sy n="66" d="100"/>
        </p:scale>
        <p:origin x="1373" y="8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15/02/2023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7617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1300F3-8A30-4964-9FF2-12F2700C5305}" type="datetimeFigureOut">
              <a:rPr lang="zh-CN" altLang="en-US" smtClean="0"/>
              <a:pPr/>
              <a:t>2023/2/15</a:t>
            </a:fld>
            <a:endParaRPr lang="zh-CN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0229" y="310388"/>
            <a:ext cx="7892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24: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sp>
        <p:nvSpPr>
          <p:cNvPr id="11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195605" y="385706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0" y="1162291"/>
            <a:ext cx="7696200" cy="3621881"/>
          </a:xfrm>
          <a:prstGeom prst="rect">
            <a:avLst/>
          </a:prstGeom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1866690" y="220315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028777" y="2292159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637126" y="391053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4914690" y="3871473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6470"/>
            <a:ext cx="9144000" cy="2035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0857" y="3583580"/>
            <a:ext cx="5834743" cy="391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lớn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40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870857" y="4284620"/>
            <a:ext cx="5834743" cy="391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bé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31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297052"/>
            <a:ext cx="1823357" cy="79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56" y="293914"/>
            <a:ext cx="5798817" cy="425631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815754" y="3418114"/>
            <a:ext cx="606817" cy="49242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6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278606"/>
            <a:ext cx="8371113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278606"/>
            <a:ext cx="3766457" cy="20073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31377" y="116477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5630089" y="794658"/>
            <a:ext cx="664030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5630089" y="1344386"/>
            <a:ext cx="664030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346371" y="59871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46371" y="128230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093131" y="794658"/>
            <a:ext cx="59117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22331" y="63409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7053943" y="1501140"/>
            <a:ext cx="5911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22331" y="1321525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52999" y="2362200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9943" y="2011136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29943" y="2590800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346371" y="1820636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346371" y="2579914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7056123" y="2013313"/>
            <a:ext cx="67172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28861" y="1853292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7119257" y="2770414"/>
            <a:ext cx="55198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21243" y="2541814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39936" y="3635829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529943" y="3265715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529943" y="3815444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46370" y="3159579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346371" y="3815444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7119256" y="3278778"/>
            <a:ext cx="608591" cy="71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83292" y="3197678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7132319" y="4008665"/>
            <a:ext cx="60423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65874" y="3815443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0742" y="2816133"/>
            <a:ext cx="4256315" cy="9993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83; 87; 38; 37; 73; 78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4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01783" y="1263921"/>
            <a:ext cx="7615646" cy="2170729"/>
            <a:chOff x="1403103" y="2644047"/>
            <a:chExt cx="5340597" cy="5439201"/>
          </a:xfrm>
        </p:grpSpPr>
        <p:sp>
          <p:nvSpPr>
            <p:cNvPr id="7" name="椭圆 6"/>
            <p:cNvSpPr/>
            <p:nvPr/>
          </p:nvSpPr>
          <p:spPr>
            <a:xfrm>
              <a:off x="1403103" y="2644047"/>
              <a:ext cx="534059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86314" y="2761993"/>
              <a:ext cx="5071198" cy="5321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342900" y="2843429"/>
            <a:ext cx="733152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1" y="903514"/>
            <a:ext cx="3790950" cy="1319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84" y="783771"/>
            <a:ext cx="4212782" cy="13914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571"/>
            <a:ext cx="9144000" cy="291192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33257" y="2830286"/>
            <a:ext cx="533400" cy="631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00060" y="2819401"/>
            <a:ext cx="51162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93430" y="2808514"/>
            <a:ext cx="522511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89714" y="4180115"/>
            <a:ext cx="598715" cy="59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61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21829" y="4201888"/>
            <a:ext cx="500745" cy="587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04318" y="4191002"/>
            <a:ext cx="533396" cy="58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1691" y="256501"/>
            <a:ext cx="1488623" cy="523220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71" y="450536"/>
            <a:ext cx="8218714" cy="44413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07629" y="3766457"/>
            <a:ext cx="740228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62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0" y="2852057"/>
            <a:ext cx="729343" cy="827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39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20543" y="2013858"/>
            <a:ext cx="707571" cy="8490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51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16487" y="1066800"/>
            <a:ext cx="696686" cy="8599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100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328198" y="284277"/>
            <a:ext cx="1853293" cy="904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1348958"/>
            <a:ext cx="8469086" cy="379454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786743" y="2993572"/>
            <a:ext cx="620486" cy="609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567543" y="2993571"/>
            <a:ext cx="2808514" cy="522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995057" y="3058886"/>
            <a:ext cx="1915886" cy="511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455229" y="3058886"/>
            <a:ext cx="947057" cy="468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331"/>
            <a:ext cx="9143999" cy="4451169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175063" y="2090057"/>
            <a:ext cx="768538" cy="222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11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139543" y="2941321"/>
            <a:ext cx="731520" cy="4354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26875" y="2954384"/>
            <a:ext cx="650965" cy="43542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49039" y="3368032"/>
            <a:ext cx="992777" cy="435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3022600" cy="10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418010" y="444137"/>
            <a:ext cx="1946367" cy="904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28" y="457200"/>
            <a:ext cx="5573485" cy="43433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0482" y="3472543"/>
            <a:ext cx="2373086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C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19 ô </a:t>
            </a:r>
            <a:r>
              <a:rPr lang="en-US" dirty="0" err="1" smtClean="0">
                <a:solidFill>
                  <a:srgbClr val="FF0000"/>
                </a:solidFill>
              </a:rPr>
              <a:t>vuông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9170" y="631371"/>
            <a:ext cx="2634343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B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ít</a:t>
            </a:r>
            <a:r>
              <a:rPr lang="en-US" dirty="0" smtClean="0">
                <a:solidFill>
                  <a:srgbClr val="FF0000"/>
                </a:solidFill>
              </a:rPr>
              <a:t> ô </a:t>
            </a:r>
            <a:r>
              <a:rPr lang="en-US" dirty="0" err="1" smtClean="0">
                <a:solidFill>
                  <a:srgbClr val="FF0000"/>
                </a:solidFill>
              </a:rPr>
              <a:t>vuông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nhất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783568" y="3673929"/>
            <a:ext cx="678089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043057" y="1034143"/>
            <a:ext cx="45719" cy="314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5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75166" y="1685110"/>
            <a:ext cx="522511" cy="5486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48249" y="1693814"/>
            <a:ext cx="526871" cy="5268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Decision 19"/>
          <p:cNvSpPr/>
          <p:nvPr/>
        </p:nvSpPr>
        <p:spPr>
          <a:xfrm>
            <a:off x="4794068" y="2560320"/>
            <a:ext cx="953589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Decision 20"/>
          <p:cNvSpPr/>
          <p:nvPr/>
        </p:nvSpPr>
        <p:spPr>
          <a:xfrm>
            <a:off x="7167153" y="2555966"/>
            <a:ext cx="1075510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07131" y="350084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86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17628" y="347036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88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66161" y="438912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58595" y="442504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f3378dcd72c835b3f3d5689dd659a99377dd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114</Words>
  <Application>Microsoft Office PowerPoint</Application>
  <PresentationFormat>On-screen Show (16:9)</PresentationFormat>
  <Paragraphs>55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微软雅黑</vt:lpstr>
      <vt:lpstr>Arial</vt:lpstr>
      <vt:lpstr>AvantGarde Md BT</vt:lpstr>
      <vt:lpstr>Calibri</vt:lpstr>
      <vt:lpstr>Times New Roman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68</cp:revision>
  <dcterms:created xsi:type="dcterms:W3CDTF">2017-01-10T13:46:13Z</dcterms:created>
  <dcterms:modified xsi:type="dcterms:W3CDTF">2023-02-15T03:29:58Z</dcterms:modified>
</cp:coreProperties>
</file>