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1" r:id="rId3"/>
    <p:sldId id="282" r:id="rId4"/>
    <p:sldId id="283" r:id="rId5"/>
    <p:sldId id="284" r:id="rId6"/>
    <p:sldId id="289" r:id="rId7"/>
    <p:sldId id="290" r:id="rId8"/>
    <p:sldId id="291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  <p14:sldId id="290"/>
            <p14:sldId id="291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86885" autoAdjust="0"/>
  </p:normalViewPr>
  <p:slideViewPr>
    <p:cSldViewPr snapToGrid="0">
      <p:cViewPr varScale="1">
        <p:scale>
          <a:sx n="114" d="100"/>
          <a:sy n="114" d="100"/>
        </p:scale>
        <p:origin x="61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894790"/>
            <a:ext cx="8677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101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</TotalTime>
  <Words>397</Words>
  <Application>Microsoft Office PowerPoint</Application>
  <PresentationFormat>On-screen Show (16:9)</PresentationFormat>
  <Paragraphs>274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47</cp:revision>
  <dcterms:created xsi:type="dcterms:W3CDTF">2017-01-10T13:46:13Z</dcterms:created>
  <dcterms:modified xsi:type="dcterms:W3CDTF">2023-02-14T09:59:02Z</dcterms:modified>
</cp:coreProperties>
</file>