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56" r:id="rId3"/>
    <p:sldId id="262" r:id="rId4"/>
    <p:sldId id="264" r:id="rId5"/>
    <p:sldId id="292" r:id="rId6"/>
    <p:sldId id="265" r:id="rId7"/>
    <p:sldId id="267" r:id="rId8"/>
    <p:sldId id="268" r:id="rId9"/>
    <p:sldId id="293" r:id="rId10"/>
    <p:sldId id="271" r:id="rId11"/>
    <p:sldId id="273" r:id="rId12"/>
    <p:sldId id="274" r:id="rId13"/>
    <p:sldId id="275" r:id="rId14"/>
    <p:sldId id="278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92" y="1034992"/>
            <a:ext cx="105906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92" y="2828835"/>
            <a:ext cx="1038167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MÔN: ĐỊA LÍ</a:t>
            </a:r>
            <a:endParaRPr lang="vi-VN" alt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5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>
                <a:solidFill>
                  <a:srgbClr val="FF0000"/>
                </a:solidFill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lịch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sử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>
                <a:solidFill>
                  <a:srgbClr val="1505E9"/>
                </a:solidFill>
              </a:rPr>
              <a:t>Là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đông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khoa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khoa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94585" y="0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23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9285" y="1200329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GHI NHỚ</a:t>
            </a: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10495" y="1199822"/>
            <a:ext cx="7222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0648" y="2670608"/>
            <a:ext cx="651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5321" y="6211669"/>
            <a:ext cx="516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Sài</a:t>
            </a:r>
            <a:r>
              <a:rPr lang="en-US" sz="3200" b="1" dirty="0"/>
              <a:t> </a:t>
            </a:r>
            <a:r>
              <a:rPr lang="en-US" sz="3200" b="1" dirty="0" err="1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727</Words>
  <Application>Microsoft Office PowerPoint</Application>
  <PresentationFormat>Widescreen</PresentationFormat>
  <Paragraphs>114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nguyenngocbich1107@gmail.com</cp:lastModifiedBy>
  <cp:revision>13</cp:revision>
  <dcterms:created xsi:type="dcterms:W3CDTF">2022-02-17T12:56:52Z</dcterms:created>
  <dcterms:modified xsi:type="dcterms:W3CDTF">2023-02-20T05:23:49Z</dcterms:modified>
</cp:coreProperties>
</file>