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70" r:id="rId5"/>
    <p:sldId id="285" r:id="rId6"/>
    <p:sldId id="434" r:id="rId7"/>
    <p:sldId id="289" r:id="rId8"/>
    <p:sldId id="435" r:id="rId9"/>
    <p:sldId id="437" r:id="rId10"/>
    <p:sldId id="438" r:id="rId11"/>
    <p:sldId id="439" r:id="rId12"/>
    <p:sldId id="440" r:id="rId13"/>
    <p:sldId id="436" r:id="rId14"/>
    <p:sldId id="287" r:id="rId15"/>
    <p:sldId id="273" r:id="rId16"/>
    <p:sldId id="338" r:id="rId17"/>
    <p:sldId id="293" r:id="rId18"/>
    <p:sldId id="294" r:id="rId19"/>
    <p:sldId id="29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FFCCFF"/>
    <a:srgbClr val="CC00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624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3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2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2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5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4: Activities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38434" y="-420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Review</a:t>
            </a:r>
            <a:r>
              <a:rPr lang="en-US" baseline="0" dirty="0" smtClean="0">
                <a:solidFill>
                  <a:schemeClr val="bg1"/>
                </a:solidFill>
              </a:rPr>
              <a:t> &amp;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9" r:id="rId14"/>
    <p:sldLayoutId id="2147483671" r:id="rId15"/>
    <p:sldLayoutId id="2147483674" r:id="rId16"/>
    <p:sldLayoutId id="2147483688" r:id="rId17"/>
    <p:sldLayoutId id="2147483694" r:id="rId18"/>
    <p:sldLayoutId id="2147483695" r:id="rId19"/>
    <p:sldLayoutId id="2147483696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5061D-2449-4027-9F2C-C70FEEA79F9A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Review and Practice</a:t>
            </a:r>
          </a:p>
          <a:p>
            <a:pPr algn="ctr"/>
            <a:r>
              <a:rPr lang="en-US" sz="2500">
                <a:solidFill>
                  <a:srgbClr val="7030A0"/>
                </a:solidFill>
                <a:latin typeface="Comic Sans MS" panose="030F0702030302020204" pitchFamily="66" charset="0"/>
              </a:rPr>
              <a:t>Page 60</a:t>
            </a:r>
            <a:endParaRPr lang="en-US" sz="25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B7215-62C8-4206-AF71-4C5A702A9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346"/>
            <a:ext cx="12192000" cy="3619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C4624-0EB1-4B58-A5BC-21FD053E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401"/>
            <a:ext cx="12192000" cy="1190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ADB9D-38AB-40B2-B44A-A1447D14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098"/>
            <a:ext cx="12192000" cy="1190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8A75B-3B2C-4EC6-AD9E-19FE70CC5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243" y="2319334"/>
            <a:ext cx="469431" cy="490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66A358-52BF-4B58-9A2A-4EB6968A3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4298" y="4129374"/>
            <a:ext cx="372376" cy="4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2C4624-0EB1-4B58-A5BC-21FD053E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401"/>
            <a:ext cx="12192000" cy="1190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ADB9D-38AB-40B2-B44A-A1447D14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98"/>
            <a:ext cx="12192000" cy="1190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86FE27-FC2C-49EF-8F8D-9690B161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4109"/>
            <a:ext cx="12192000" cy="3829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474724-3545-4144-9B57-B38952D63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125" y="2377102"/>
            <a:ext cx="380999" cy="397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AB193E-6A56-486D-8A33-2DF8CBB2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125" y="4224952"/>
            <a:ext cx="380999" cy="3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B0E0F-A7C2-49DC-80AA-E62A519DC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461"/>
            <a:ext cx="12192000" cy="3719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69998-5BD6-4B3B-8506-42A6FEE9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098"/>
            <a:ext cx="12192000" cy="1190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413AD-E251-4874-BECA-504018E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698" y="2433924"/>
            <a:ext cx="372376" cy="409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3A726-5D70-45FD-8A06-19EFB9E3F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698" y="4291299"/>
            <a:ext cx="372376" cy="4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9240F-B4AA-4965-8AEF-44F091B4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1124845"/>
            <a:ext cx="12192000" cy="4608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235C8E-123C-423B-8C30-88F54771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962149"/>
            <a:ext cx="1162050" cy="1036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BEED0-6C81-4B05-B98C-B8BFB2A47F89}"/>
              </a:ext>
            </a:extLst>
          </p:cNvPr>
          <p:cNvSpPr txBox="1"/>
          <p:nvPr/>
        </p:nvSpPr>
        <p:spPr>
          <a:xfrm>
            <a:off x="4219572" y="2357080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Nick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6E3C9-D71F-4ED2-8476-B1F6F17EDAA5}"/>
              </a:ext>
            </a:extLst>
          </p:cNvPr>
          <p:cNvSpPr txBox="1"/>
          <p:nvPr/>
        </p:nvSpPr>
        <p:spPr>
          <a:xfrm>
            <a:off x="6429378" y="2357080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A08E8-472B-42D7-AB87-E97A501B07DE}"/>
              </a:ext>
            </a:extLst>
          </p:cNvPr>
          <p:cNvSpPr txBox="1"/>
          <p:nvPr/>
        </p:nvSpPr>
        <p:spPr>
          <a:xfrm>
            <a:off x="7515228" y="235708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reading a comic 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38EF4-6336-4A09-9EFA-BEE93FB01E37}"/>
              </a:ext>
            </a:extLst>
          </p:cNvPr>
          <p:cNvSpPr txBox="1"/>
          <p:nvPr/>
        </p:nvSpPr>
        <p:spPr>
          <a:xfrm>
            <a:off x="10258426" y="2357080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home</a:t>
            </a:r>
          </a:p>
        </p:txBody>
      </p:sp>
    </p:spTree>
    <p:extLst>
      <p:ext uri="{BB962C8B-B14F-4D97-AF65-F5344CB8AC3E}">
        <p14:creationId xmlns:p14="http://schemas.microsoft.com/office/powerpoint/2010/main" val="18542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48590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70106-B741-474A-884A-E8BC472E4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425"/>
            <a:ext cx="53244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1A91E35-8F45-49CA-B103-8322F3973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47825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A6C27-6A54-43A7-B359-D663E657A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49"/>
          <a:stretch/>
        </p:blipFill>
        <p:spPr>
          <a:xfrm>
            <a:off x="6096000" y="1267493"/>
            <a:ext cx="5276850" cy="5186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7691D-620F-4A1F-9389-71CE4D8DC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1" y="1726563"/>
            <a:ext cx="2190750" cy="1188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9DED66-0E28-4278-A6E1-FF30535CD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312" y="1841235"/>
            <a:ext cx="2357438" cy="1073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4AB620-0B71-482B-B5C3-99BAD1003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78" y="2747591"/>
            <a:ext cx="1073944" cy="491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31DB3-0379-4EEC-966C-BDEFA71A9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2425"/>
            <a:ext cx="53244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092" y="1818408"/>
            <a:ext cx="5565531" cy="3939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Vocabulary</a:t>
            </a:r>
            <a:endParaRPr lang="en-US" sz="2500" i="1" dirty="0">
              <a:solidFill>
                <a:srgbClr val="FF0000"/>
              </a:solidFill>
            </a:endParaRPr>
          </a:p>
          <a:p>
            <a:r>
              <a:rPr lang="en-US" sz="2500" dirty="0">
                <a:solidFill>
                  <a:srgbClr val="0070C0"/>
                </a:solidFill>
              </a:rPr>
              <a:t>Activities: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MyriadPro-Regular"/>
              </a:rPr>
              <a:t>listen to music, watch television, play table tennis, do martial arts, skate, play chess</a:t>
            </a:r>
            <a:r>
              <a:rPr lang="en-US" sz="2500" dirty="0">
                <a:solidFill>
                  <a:srgbClr val="000000"/>
                </a:solidFill>
                <a:latin typeface="MyriadPro-Regular"/>
              </a:rPr>
              <a:t>,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MyriadPro-Regular"/>
              </a:rPr>
              <a:t> play a board game, do a puzzle, read a comic book, eat snacks, take photos, play video games.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>
                <a:solidFill>
                  <a:srgbClr val="0070C0"/>
                </a:solidFill>
              </a:rPr>
              <a:t>Places: </a:t>
            </a:r>
            <a:r>
              <a:rPr lang="en-US" sz="2500" dirty="0"/>
              <a:t>library, stadium, park, water park, market,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swimming pool.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MyriadPro-Regular"/>
              </a:rPr>
              <a:t> studio, soccer field, arcade, skate park, coffee shop</a:t>
            </a:r>
            <a:r>
              <a:rPr lang="en-US" sz="2500" dirty="0">
                <a:solidFill>
                  <a:srgbClr val="000000"/>
                </a:solidFill>
                <a:latin typeface="MyriadPro-Regular"/>
              </a:rPr>
              <a:t>.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000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What are you doing?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I’m </a:t>
            </a:r>
            <a:r>
              <a:rPr lang="en-US" sz="3000" dirty="0">
                <a:solidFill>
                  <a:schemeClr val="accent5"/>
                </a:solidFill>
              </a:rPr>
              <a:t>swimming </a:t>
            </a:r>
            <a:r>
              <a:rPr lang="en-US" sz="3000" dirty="0">
                <a:solidFill>
                  <a:srgbClr val="002060"/>
                </a:solidFill>
              </a:rPr>
              <a:t>at the </a:t>
            </a:r>
            <a:r>
              <a:rPr lang="en-US" sz="3000" dirty="0">
                <a:solidFill>
                  <a:schemeClr val="accent5"/>
                </a:solidFill>
              </a:rPr>
              <a:t>pool.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What are they doing?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They’re</a:t>
            </a:r>
            <a:r>
              <a:rPr lang="en-US" sz="3000" dirty="0">
                <a:solidFill>
                  <a:schemeClr val="accent5"/>
                </a:solidFill>
              </a:rPr>
              <a:t> swimming </a:t>
            </a:r>
            <a:r>
              <a:rPr lang="en-US" sz="3000" dirty="0"/>
              <a:t>at the </a:t>
            </a:r>
            <a:r>
              <a:rPr lang="en-US" sz="3000" dirty="0">
                <a:solidFill>
                  <a:schemeClr val="accent5"/>
                </a:solidFill>
              </a:rPr>
              <a:t>pool.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What is he/she doing?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He/she </a:t>
            </a:r>
            <a:r>
              <a:rPr lang="en-US" sz="3000" dirty="0">
                <a:solidFill>
                  <a:schemeClr val="accent5"/>
                </a:solidFill>
              </a:rPr>
              <a:t>swimming </a:t>
            </a:r>
            <a:r>
              <a:rPr lang="en-US" sz="3000" dirty="0">
                <a:solidFill>
                  <a:srgbClr val="002060"/>
                </a:solidFill>
              </a:rPr>
              <a:t>at the </a:t>
            </a:r>
            <a:r>
              <a:rPr lang="en-US" sz="3000" dirty="0">
                <a:solidFill>
                  <a:schemeClr val="accent5"/>
                </a:solidFill>
              </a:rPr>
              <a:t>pool.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3558" y="676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5ECCA-2357-4CCC-B2C7-B593677726C9}"/>
              </a:ext>
            </a:extLst>
          </p:cNvPr>
          <p:cNvSpPr txBox="1"/>
          <p:nvPr/>
        </p:nvSpPr>
        <p:spPr>
          <a:xfrm>
            <a:off x="390525" y="911821"/>
            <a:ext cx="1106805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</a:t>
            </a:r>
            <a:r>
              <a:rPr lang="en-US" sz="2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to review the target language in the unit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1" dirty="0">
                <a:solidFill>
                  <a:srgbClr val="0070C0"/>
                </a:solidFill>
              </a:rPr>
              <a:t>Vocabulary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Activities: 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MyriadPro-Regular"/>
              </a:rPr>
              <a:t>listen to music, watch television, play table tennis, do martial arts, skate, play chess</a:t>
            </a:r>
            <a:r>
              <a:rPr lang="en-US" sz="2700" dirty="0">
                <a:solidFill>
                  <a:srgbClr val="000000"/>
                </a:solidFill>
                <a:latin typeface="MyriadPro-Regular"/>
              </a:rPr>
              <a:t>,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MyriadPro-Regular"/>
              </a:rPr>
              <a:t> play a board game, do a puzzle, read a comic book, eat snacks, take photos, play video games.</a:t>
            </a:r>
            <a:r>
              <a:rPr lang="en-US" sz="27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>
                <a:solidFill>
                  <a:srgbClr val="0070C0"/>
                </a:solidFill>
              </a:rPr>
              <a:t>Places: </a:t>
            </a:r>
            <a:r>
              <a:rPr lang="en-US" sz="2800" dirty="0"/>
              <a:t>library, stadium, park, water park, market,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swimming pool.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MyriadPro-Regular"/>
              </a:rPr>
              <a:t> studio, soccer field, arcade, skate park, coffee shop</a:t>
            </a:r>
            <a:r>
              <a:rPr lang="en-US" sz="2800" dirty="0">
                <a:solidFill>
                  <a:srgbClr val="000000"/>
                </a:solidFill>
                <a:latin typeface="MyriadPro-Regular"/>
              </a:rPr>
              <a:t>.</a:t>
            </a:r>
            <a:endParaRPr lang="en-US" sz="3600" dirty="0"/>
          </a:p>
          <a:p>
            <a:r>
              <a:rPr lang="en-US" sz="2800" b="1" dirty="0">
                <a:solidFill>
                  <a:srgbClr val="0070C0"/>
                </a:solidFill>
              </a:rPr>
              <a:t>Structure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/>
              <a:t>What are you doing?                              What are they doing?    </a:t>
            </a:r>
          </a:p>
          <a:p>
            <a:r>
              <a:rPr lang="en-US" sz="2600" dirty="0"/>
              <a:t>        I’m </a:t>
            </a:r>
            <a:r>
              <a:rPr lang="en-US" sz="2600" dirty="0">
                <a:solidFill>
                  <a:schemeClr val="accent5"/>
                </a:solidFill>
              </a:rPr>
              <a:t>swimming </a:t>
            </a:r>
            <a:r>
              <a:rPr lang="en-US" sz="2600" dirty="0">
                <a:solidFill>
                  <a:srgbClr val="002060"/>
                </a:solidFill>
              </a:rPr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                       </a:t>
            </a:r>
            <a:r>
              <a:rPr lang="en-US" sz="2600" dirty="0"/>
              <a:t>They’re</a:t>
            </a:r>
            <a:r>
              <a:rPr lang="en-US" sz="2600" dirty="0">
                <a:solidFill>
                  <a:schemeClr val="accent5"/>
                </a:solidFill>
              </a:rPr>
              <a:t> swimming </a:t>
            </a:r>
            <a:r>
              <a:rPr lang="en-US" sz="2600" dirty="0"/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/>
              <a:t>What is he/she doing?       </a:t>
            </a:r>
          </a:p>
          <a:p>
            <a:r>
              <a:rPr lang="en-US" sz="2600" dirty="0"/>
              <a:t>      He/she </a:t>
            </a:r>
            <a:r>
              <a:rPr lang="en-US" sz="2600" dirty="0">
                <a:solidFill>
                  <a:schemeClr val="accent5"/>
                </a:solidFill>
              </a:rPr>
              <a:t>swimming </a:t>
            </a:r>
            <a:r>
              <a:rPr lang="en-US" sz="2600" dirty="0">
                <a:solidFill>
                  <a:srgbClr val="002060"/>
                </a:solidFill>
              </a:rPr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</a:t>
            </a:r>
          </a:p>
          <a:p>
            <a:endParaRPr lang="en-US" sz="2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48013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Do the exercises in </a:t>
            </a:r>
            <a:r>
              <a:rPr lang="en-US" sz="3400" b="1" i="1" dirty="0" err="1">
                <a:solidFill>
                  <a:srgbClr val="0070C0"/>
                </a:solidFill>
              </a:rPr>
              <a:t>Tiếng</a:t>
            </a:r>
            <a:r>
              <a:rPr lang="en-US" sz="3400" b="1" i="1" dirty="0">
                <a:solidFill>
                  <a:srgbClr val="0070C0"/>
                </a:solidFill>
              </a:rPr>
              <a:t> Anh 4 </a:t>
            </a:r>
            <a:r>
              <a:rPr lang="en-US" sz="3400" b="1" i="1" dirty="0" err="1">
                <a:solidFill>
                  <a:srgbClr val="0070C0"/>
                </a:solidFill>
              </a:rPr>
              <a:t>i</a:t>
            </a:r>
            <a:r>
              <a:rPr lang="en-US" sz="3400" b="1" i="1" dirty="0">
                <a:solidFill>
                  <a:srgbClr val="0070C0"/>
                </a:solidFill>
              </a:rPr>
              <a:t>-Learn Smart Start WB </a:t>
            </a:r>
            <a:r>
              <a:rPr lang="en-US" sz="3400" i="1" dirty="0">
                <a:solidFill>
                  <a:srgbClr val="0070C0"/>
                </a:solidFill>
              </a:rPr>
              <a:t>(page 40)</a:t>
            </a: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Do the exercises in </a:t>
            </a:r>
            <a:r>
              <a:rPr lang="en-US" sz="3400" b="1" i="1" dirty="0" err="1">
                <a:solidFill>
                  <a:srgbClr val="0070C0"/>
                </a:solidFill>
              </a:rPr>
              <a:t>Tiếng</a:t>
            </a:r>
            <a:r>
              <a:rPr lang="en-US" sz="3400" b="1" i="1" dirty="0">
                <a:solidFill>
                  <a:srgbClr val="0070C0"/>
                </a:solidFill>
              </a:rPr>
              <a:t> Anh 4 </a:t>
            </a:r>
            <a:r>
              <a:rPr lang="en-US" sz="3400" b="1" i="1" dirty="0" err="1">
                <a:solidFill>
                  <a:srgbClr val="0070C0"/>
                </a:solidFill>
              </a:rPr>
              <a:t>i</a:t>
            </a:r>
            <a:r>
              <a:rPr lang="en-US" sz="34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400" i="1" dirty="0">
                <a:solidFill>
                  <a:srgbClr val="0070C0"/>
                </a:solidFill>
              </a:rPr>
              <a:t> (</a:t>
            </a:r>
            <a:r>
              <a:rPr lang="en-US" sz="3400" i="1">
                <a:solidFill>
                  <a:srgbClr val="0070C0"/>
                </a:solidFill>
              </a:rPr>
              <a:t>page </a:t>
            </a:r>
            <a:r>
              <a:rPr lang="en-US" sz="3400" i="1" smtClean="0">
                <a:solidFill>
                  <a:srgbClr val="0070C0"/>
                </a:solidFill>
              </a:rPr>
              <a:t>26</a:t>
            </a:r>
            <a:r>
              <a:rPr lang="en-US" sz="3400" i="1" smtClean="0">
                <a:solidFill>
                  <a:schemeClr val="accent5"/>
                </a:solidFill>
              </a:rPr>
              <a:t>).</a:t>
            </a:r>
            <a:endParaRPr lang="en-US" sz="3400" i="1" dirty="0">
              <a:solidFill>
                <a:schemeClr val="accent5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Prepare the next lesson (page 61 SB)</a:t>
            </a: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400" b="1" i="1" dirty="0" err="1">
                <a:solidFill>
                  <a:srgbClr val="0070C0"/>
                </a:solidFill>
              </a:rPr>
              <a:t>Tiếng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Anh</a:t>
            </a:r>
            <a:r>
              <a:rPr lang="en-US" sz="3400" b="1" i="1" dirty="0">
                <a:solidFill>
                  <a:srgbClr val="0070C0"/>
                </a:solidFill>
              </a:rPr>
              <a:t> 4 </a:t>
            </a:r>
            <a:r>
              <a:rPr lang="en-US" sz="3400" b="1" i="1" dirty="0" err="1">
                <a:solidFill>
                  <a:srgbClr val="0070C0"/>
                </a:solidFill>
              </a:rPr>
              <a:t>i</a:t>
            </a:r>
            <a:r>
              <a:rPr lang="en-US" sz="34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400" i="1" dirty="0">
                <a:solidFill>
                  <a:srgbClr val="0070C0"/>
                </a:solidFill>
              </a:rPr>
              <a:t>on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endParaRPr lang="en-US" sz="3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B81CD-CB6F-470B-A642-AE7C7FB96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724"/>
            <a:ext cx="8934450" cy="1232116"/>
          </a:xfrm>
          <a:prstGeom prst="rect">
            <a:avLst/>
          </a:prstGeom>
        </p:spPr>
      </p:pic>
      <p:pic>
        <p:nvPicPr>
          <p:cNvPr id="4" name="CD2 TRACK 25">
            <a:hlinkClick r:id="" action="ppaction://media"/>
            <a:extLst>
              <a:ext uri="{FF2B5EF4-FFF2-40B4-BE49-F238E27FC236}">
                <a16:creationId xmlns:a16="http://schemas.microsoft.com/office/drawing/2014/main" id="{A59F09F6-C8F5-4CF7-AC22-55188962E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6700" y="1068414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CA923-FA3B-462E-81DF-A279E6527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94612"/>
            <a:ext cx="12192000" cy="41807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2B269-0B5D-45D5-843D-787E94AACEC7}"/>
              </a:ext>
            </a:extLst>
          </p:cNvPr>
          <p:cNvCxnSpPr/>
          <p:nvPr/>
        </p:nvCxnSpPr>
        <p:spPr>
          <a:xfrm>
            <a:off x="10545417" y="653000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16E810-48EE-40EA-8AA1-A0695BF1B288}"/>
              </a:ext>
            </a:extLst>
          </p:cNvPr>
          <p:cNvCxnSpPr/>
          <p:nvPr/>
        </p:nvCxnSpPr>
        <p:spPr>
          <a:xfrm flipH="1">
            <a:off x="1749287" y="3677478"/>
            <a:ext cx="2206487" cy="785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C98AD2-3DDD-4BEA-8182-EC0A0DB8A68A}"/>
              </a:ext>
            </a:extLst>
          </p:cNvPr>
          <p:cNvCxnSpPr/>
          <p:nvPr/>
        </p:nvCxnSpPr>
        <p:spPr>
          <a:xfrm flipH="1">
            <a:off x="4058478" y="3677478"/>
            <a:ext cx="2206487" cy="785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10A982-95E7-49A8-A95B-F90ED76EEEA7}"/>
              </a:ext>
            </a:extLst>
          </p:cNvPr>
          <p:cNvCxnSpPr>
            <a:cxnSpLocks/>
          </p:cNvCxnSpPr>
          <p:nvPr/>
        </p:nvCxnSpPr>
        <p:spPr>
          <a:xfrm flipH="1">
            <a:off x="6306379" y="3677478"/>
            <a:ext cx="4547151" cy="800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FF2B99-92E1-4046-890E-15B4CB70BC14}"/>
              </a:ext>
            </a:extLst>
          </p:cNvPr>
          <p:cNvCxnSpPr>
            <a:cxnSpLocks/>
          </p:cNvCxnSpPr>
          <p:nvPr/>
        </p:nvCxnSpPr>
        <p:spPr>
          <a:xfrm>
            <a:off x="8615570" y="3677478"/>
            <a:ext cx="2237960" cy="785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5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6B009-858D-4EEF-A40D-8644B074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376"/>
            <a:ext cx="11687175" cy="1245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8B8F88-37D6-47FD-806A-C831D3413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49"/>
          <a:stretch/>
        </p:blipFill>
        <p:spPr>
          <a:xfrm>
            <a:off x="0" y="2800350"/>
            <a:ext cx="12192000" cy="3754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ABEA3-CD46-49D7-9352-E2F2B20CE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587" y="1035315"/>
            <a:ext cx="1522549" cy="633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5259C-15E6-42A3-9187-EDB9FA9B7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6520"/>
            <a:ext cx="2076450" cy="740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358A3-0628-4E2E-879D-4B11E1CCA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339" y="1736229"/>
            <a:ext cx="2150506" cy="760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328798-35B7-4B69-A1CC-5DDA57685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845" y="1717886"/>
            <a:ext cx="2076450" cy="778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711C-21E0-4FEF-B939-9829CE44F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474" y="1736229"/>
            <a:ext cx="2012697" cy="726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3047E3-8DC6-4C49-9AA6-CE7DF1BB9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5350" y="1717886"/>
            <a:ext cx="2097095" cy="778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9E1C1F-E9C5-41A1-BBE9-05DAEBF24B25}"/>
              </a:ext>
            </a:extLst>
          </p:cNvPr>
          <p:cNvSpPr txBox="1"/>
          <p:nvPr/>
        </p:nvSpPr>
        <p:spPr>
          <a:xfrm>
            <a:off x="8629650" y="3399514"/>
            <a:ext cx="2762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read a comic book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C33DC-56CD-45B1-8F3F-9983ACB13805}"/>
              </a:ext>
            </a:extLst>
          </p:cNvPr>
          <p:cNvSpPr txBox="1"/>
          <p:nvPr/>
        </p:nvSpPr>
        <p:spPr>
          <a:xfrm>
            <a:off x="8715375" y="4340543"/>
            <a:ext cx="2762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do a puzzle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120DC-EA3D-4CC3-8F02-14C0609176EB}"/>
              </a:ext>
            </a:extLst>
          </p:cNvPr>
          <p:cNvSpPr txBox="1"/>
          <p:nvPr/>
        </p:nvSpPr>
        <p:spPr>
          <a:xfrm>
            <a:off x="8715375" y="4832986"/>
            <a:ext cx="2762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water park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9FF9A7-B910-4922-928A-69D7D064E65E}"/>
              </a:ext>
            </a:extLst>
          </p:cNvPr>
          <p:cNvSpPr txBox="1"/>
          <p:nvPr/>
        </p:nvSpPr>
        <p:spPr>
          <a:xfrm>
            <a:off x="8745543" y="5416877"/>
            <a:ext cx="2762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take photos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69F017-B397-428E-A424-7F97814EBD4F}"/>
              </a:ext>
            </a:extLst>
          </p:cNvPr>
          <p:cNvSpPr txBox="1"/>
          <p:nvPr/>
        </p:nvSpPr>
        <p:spPr>
          <a:xfrm>
            <a:off x="8754271" y="6000768"/>
            <a:ext cx="2762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skate</a:t>
            </a:r>
          </a:p>
        </p:txBody>
      </p:sp>
    </p:spTree>
    <p:extLst>
      <p:ext uri="{BB962C8B-B14F-4D97-AF65-F5344CB8AC3E}">
        <p14:creationId xmlns:p14="http://schemas.microsoft.com/office/powerpoint/2010/main" val="25127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CC78F-1E1E-41CA-B39A-3F26C5B19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401"/>
            <a:ext cx="12192000" cy="1190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BC111-B0EC-4509-92D3-5A5FEC87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567"/>
            <a:ext cx="12192000" cy="3416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43449-2065-4B5E-82D9-904991BA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494" y="4195716"/>
            <a:ext cx="310978" cy="4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220</Words>
  <Application>Microsoft Office PowerPoint</Application>
  <PresentationFormat>Widescreen</PresentationFormat>
  <Paragraphs>46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125</cp:revision>
  <dcterms:created xsi:type="dcterms:W3CDTF">2023-01-31T08:21:18Z</dcterms:created>
  <dcterms:modified xsi:type="dcterms:W3CDTF">2023-12-18T07:19:20Z</dcterms:modified>
</cp:coreProperties>
</file>