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1"/>
  </p:notesMasterIdLst>
  <p:sldIdLst>
    <p:sldId id="269" r:id="rId5"/>
    <p:sldId id="256" r:id="rId6"/>
    <p:sldId id="270" r:id="rId7"/>
    <p:sldId id="271" r:id="rId8"/>
    <p:sldId id="272" r:id="rId9"/>
    <p:sldId id="265" r:id="rId10"/>
    <p:sldId id="261" r:id="rId11"/>
    <p:sldId id="278" r:id="rId12"/>
    <p:sldId id="279" r:id="rId13"/>
    <p:sldId id="264" r:id="rId14"/>
    <p:sldId id="266" r:id="rId15"/>
    <p:sldId id="280" r:id="rId16"/>
    <p:sldId id="263" r:id="rId17"/>
    <p:sldId id="281" r:id="rId18"/>
    <p:sldId id="282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47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7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8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8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9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8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image" Target="../media/image4.jpeg"/><Relationship Id="rId9" Type="http://schemas.openxmlformats.org/officeDocument/2006/relationships/image" Target="../media/image1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81737" y="2043404"/>
            <a:ext cx="6074229" cy="2013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Mẫu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mã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Calibri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sản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phẩm</a:t>
            </a:r>
            <a:endParaRPr lang="en-US" sz="4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79309" y="171256"/>
            <a:ext cx="3830217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C635360-FFC8-42A0-AE53-065D34DAE0D9}"/>
              </a:ext>
            </a:extLst>
          </p:cNvPr>
          <p:cNvSpPr/>
          <p:nvPr/>
        </p:nvSpPr>
        <p:spPr>
          <a:xfrm>
            <a:off x="4096139" y="171256"/>
            <a:ext cx="6783355" cy="9890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: Chia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đội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lượt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0466CB8-383A-46F1-AF10-7E6EDEE9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424" y="1436914"/>
            <a:ext cx="6895323" cy="47119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C6DA266-1098-4418-88D9-FAE67AB30185}"/>
              </a:ext>
            </a:extLst>
          </p:cNvPr>
          <p:cNvSpPr/>
          <p:nvPr/>
        </p:nvSpPr>
        <p:spPr>
          <a:xfrm>
            <a:off x="6690049" y="2248678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Phía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 </a:t>
            </a:r>
            <a:r>
              <a:rPr lang="en-US" sz="2800" dirty="0" err="1"/>
              <a:t>viện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A394B8D-56B3-4C88-88DA-A9DAFCD4A405}"/>
              </a:ext>
            </a:extLst>
          </p:cNvPr>
          <p:cNvSpPr/>
          <p:nvPr/>
        </p:nvSpPr>
        <p:spPr>
          <a:xfrm>
            <a:off x="6690049" y="365623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47" y="2077422"/>
            <a:ext cx="1303564" cy="13035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722" y="3580978"/>
            <a:ext cx="1333889" cy="11115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53BDBB8-9A06-411D-A7FC-A2DE3CE9B5EA}"/>
              </a:ext>
            </a:extLst>
          </p:cNvPr>
          <p:cNvSpPr/>
          <p:nvPr/>
        </p:nvSpPr>
        <p:spPr>
          <a:xfrm>
            <a:off x="6564085" y="4940559"/>
            <a:ext cx="2808514" cy="96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trơn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857" y="4755481"/>
            <a:ext cx="1496980" cy="13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2917759" y="114106"/>
            <a:ext cx="580714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15 tnxh">
            <a:hlinkClick r:id="" action="ppaction://media"/>
            <a:extLst>
              <a:ext uri="{FF2B5EF4-FFF2-40B4-BE49-F238E27FC236}">
                <a16:creationId xmlns="" xmlns:a16="http://schemas.microsoft.com/office/drawing/2014/main" id="{5ED1B5FE-3B98-4EBA-9F5D-278E73DE3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183" y="1318706"/>
            <a:ext cx="9847634" cy="55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C94A84-0B3D-45F7-8BC0-38A2522E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7CD7ED-5A0F-4702-A0E6-499E88CF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90" y="904673"/>
            <a:ext cx="8754894" cy="50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4032" y="4093235"/>
            <a:ext cx="564289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641600" y="5892800"/>
            <a:ext cx="374967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5749" y="4052283"/>
            <a:ext cx="530145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4133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4261" y="3676866"/>
            <a:ext cx="2318263" cy="173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 defTabSz="1219170"/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6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3806005" y="3001604"/>
            <a:ext cx="5619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15: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Ôn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đề</a:t>
            </a:r>
            <a:r>
              <a:rPr kumimoji="0" lang="en-US" sz="4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địa</a:t>
            </a:r>
            <a:r>
              <a:rPr kumimoji="0" lang="en-US" sz="40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phương</a:t>
            </a:r>
            <a:endParaRPr kumimoji="0" lang="en-US" sz="4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3F606E-C15D-4DF9-9D25-7078B277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EBF32A-0EFE-40BC-BEA2-DDD47549D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228599" y="161925"/>
            <a:ext cx="373380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sơ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50DC78-2EA3-46C9-8E7B-8B8B38FA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419225"/>
            <a:ext cx="9210675" cy="41433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BDD3C16-7648-47A1-A31A-959A3B0702A9}"/>
              </a:ext>
            </a:extLst>
          </p:cNvPr>
          <p:cNvSpPr/>
          <p:nvPr/>
        </p:nvSpPr>
        <p:spPr>
          <a:xfrm>
            <a:off x="2286000" y="2857500"/>
            <a:ext cx="13335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Siêu</a:t>
            </a:r>
            <a:r>
              <a:rPr lang="en-US" sz="2200" b="1" dirty="0"/>
              <a:t> </a:t>
            </a:r>
            <a:r>
              <a:rPr lang="en-US" sz="2200" b="1" dirty="0" err="1"/>
              <a:t>thị</a:t>
            </a:r>
            <a:endParaRPr lang="en-US" sz="22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51844CD-A0C4-4CE1-8AAA-FF86022E8841}"/>
              </a:ext>
            </a:extLst>
          </p:cNvPr>
          <p:cNvSpPr/>
          <p:nvPr/>
        </p:nvSpPr>
        <p:spPr>
          <a:xfrm>
            <a:off x="9591675" y="2428875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Thịt</a:t>
            </a:r>
            <a:endParaRPr lang="en-US" sz="22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1DFF8CD-6D7B-473B-BAE3-62CD168023C7}"/>
              </a:ext>
            </a:extLst>
          </p:cNvPr>
          <p:cNvSpPr/>
          <p:nvPr/>
        </p:nvSpPr>
        <p:spPr>
          <a:xfrm>
            <a:off x="9591675" y="3652837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Tủ</a:t>
            </a:r>
            <a:r>
              <a:rPr lang="en-US" sz="2200" b="1" dirty="0"/>
              <a:t> </a:t>
            </a:r>
            <a:r>
              <a:rPr lang="en-US" sz="2200" b="1" dirty="0" err="1"/>
              <a:t>lạnh</a:t>
            </a:r>
            <a:endParaRPr lang="en-US" sz="22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9591674" y="4972049"/>
            <a:ext cx="1228725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Quần</a:t>
            </a:r>
            <a:r>
              <a:rPr lang="en-US" sz="2200" b="1" dirty="0"/>
              <a:t> </a:t>
            </a:r>
            <a:r>
              <a:rPr lang="en-US" sz="2200" b="1" dirty="0" err="1"/>
              <a:t>áo</a:t>
            </a:r>
            <a:endParaRPr lang="en-US" sz="22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C0D8E4F-02DC-4A1E-B294-FF3AE65FA1B8}"/>
              </a:ext>
            </a:extLst>
          </p:cNvPr>
          <p:cNvSpPr/>
          <p:nvPr/>
        </p:nvSpPr>
        <p:spPr>
          <a:xfrm>
            <a:off x="2066925" y="4886325"/>
            <a:ext cx="1552575" cy="514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Chất</a:t>
            </a:r>
            <a:r>
              <a:rPr lang="en-US" sz="2200" b="1" dirty="0"/>
              <a:t> </a:t>
            </a:r>
            <a:r>
              <a:rPr lang="en-US" sz="2200" b="1" dirty="0" err="1"/>
              <a:t>lượng</a:t>
            </a:r>
            <a:r>
              <a:rPr lang="en-US" sz="2200" b="1" dirty="0"/>
              <a:t> </a:t>
            </a:r>
            <a:r>
              <a:rPr lang="en-US" sz="2200" b="1" dirty="0" err="1"/>
              <a:t>tốt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161925"/>
            <a:ext cx="992124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2FA510-1C7D-4AE3-ABD7-FF411074C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585912"/>
            <a:ext cx="8300719" cy="39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242</Words>
  <Application>Microsoft Office PowerPoint</Application>
  <PresentationFormat>Custom</PresentationFormat>
  <Paragraphs>53</Paragraphs>
  <Slides>16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1_Office Theme</vt:lpstr>
      <vt:lpstr>2_Office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TS Computer</cp:lastModifiedBy>
  <cp:revision>7</cp:revision>
  <dcterms:created xsi:type="dcterms:W3CDTF">2021-06-07T03:46:19Z</dcterms:created>
  <dcterms:modified xsi:type="dcterms:W3CDTF">2021-08-18T03:59:14Z</dcterms:modified>
</cp:coreProperties>
</file>