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17" r:id="rId3"/>
    <p:sldMasterId id="2147483722" r:id="rId4"/>
  </p:sldMasterIdLst>
  <p:notesMasterIdLst>
    <p:notesMasterId r:id="rId14"/>
  </p:notesMasterIdLst>
  <p:handoutMasterIdLst>
    <p:handoutMasterId r:id="rId15"/>
  </p:handoutMasterIdLst>
  <p:sldIdLst>
    <p:sldId id="2007577112" r:id="rId5"/>
    <p:sldId id="2007577116" r:id="rId6"/>
    <p:sldId id="2007577114" r:id="rId7"/>
    <p:sldId id="310" r:id="rId8"/>
    <p:sldId id="323" r:id="rId9"/>
    <p:sldId id="326" r:id="rId10"/>
    <p:sldId id="316" r:id="rId11"/>
    <p:sldId id="324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6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2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442078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1003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374157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425606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330846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194840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E389E-00AF-4479-8B6B-D0AEEE90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69609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441611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234404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400971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130162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90281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2023/6/9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66860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47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576942" y="266363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15: </a:t>
            </a: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VỊ TRÍ, ĐỊNH HƯỚNG TRONG KHÔNG GIAN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Khối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Khối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hộp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010146" y="1929855"/>
            <a:ext cx="8370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4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LUYỆN TẬP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07" y="606559"/>
            <a:ext cx="2546894" cy="1132095"/>
          </a:xfrm>
          <a:prstGeom prst="rect">
            <a:avLst/>
          </a:prstGeom>
          <a:noFill/>
        </p:spPr>
      </p:pic>
      <p:pic>
        <p:nvPicPr>
          <p:cNvPr id="2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17175" t="17272" r="9814" b="65453"/>
          <a:stretch>
            <a:fillRect/>
          </a:stretch>
        </p:blipFill>
        <p:spPr bwMode="auto">
          <a:xfrm>
            <a:off x="1180362" y="1980387"/>
            <a:ext cx="9831275" cy="313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872" y="367398"/>
            <a:ext cx="2230362" cy="991397"/>
          </a:xfrm>
          <a:prstGeom prst="rect">
            <a:avLst/>
          </a:prstGeom>
          <a:noFill/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96143" y="1272611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45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18127" t="17272" r="68625" b="73906"/>
          <a:stretch>
            <a:fillRect/>
          </a:stretch>
        </p:blipFill>
        <p:spPr bwMode="auto">
          <a:xfrm>
            <a:off x="3480277" y="2759793"/>
            <a:ext cx="1701016" cy="1528633"/>
          </a:xfrm>
          <a:prstGeom prst="rect">
            <a:avLst/>
          </a:prstGeom>
          <a:noFill/>
        </p:spPr>
      </p:pic>
      <p:grpSp>
        <p:nvGrpSpPr>
          <p:cNvPr id="55" name="Group 54"/>
          <p:cNvGrpSpPr/>
          <p:nvPr/>
        </p:nvGrpSpPr>
        <p:grpSpPr>
          <a:xfrm>
            <a:off x="545787" y="1805725"/>
            <a:ext cx="3654073" cy="1923495"/>
            <a:chOff x="460367" y="2743023"/>
            <a:chExt cx="2248966" cy="1104533"/>
          </a:xfrm>
        </p:grpSpPr>
        <p:sp>
          <p:nvSpPr>
            <p:cNvPr id="50" name="Cloud Callout 49"/>
            <p:cNvSpPr/>
            <p:nvPr/>
          </p:nvSpPr>
          <p:spPr>
            <a:xfrm>
              <a:off x="460367" y="2743023"/>
              <a:ext cx="2248966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9366" y="2907141"/>
              <a:ext cx="2026984" cy="795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hãy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nêu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tên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từ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trái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sang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phải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nhé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!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2194" y="4288426"/>
            <a:ext cx="1885972" cy="2051482"/>
          </a:xfrm>
          <a:prstGeom prst="rect">
            <a:avLst/>
          </a:prstGeom>
        </p:spPr>
      </p:pic>
      <p:pic>
        <p:nvPicPr>
          <p:cNvPr id="57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34960" t="17272" r="54382" b="73906"/>
          <a:stretch>
            <a:fillRect/>
          </a:stretch>
        </p:blipFill>
        <p:spPr bwMode="auto">
          <a:xfrm>
            <a:off x="5506567" y="2759793"/>
            <a:ext cx="1368514" cy="1528633"/>
          </a:xfrm>
          <a:prstGeom prst="rect">
            <a:avLst/>
          </a:prstGeom>
          <a:noFill/>
        </p:spPr>
      </p:pic>
      <p:pic>
        <p:nvPicPr>
          <p:cNvPr id="58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52570" t="17272" r="36255" b="73906"/>
          <a:stretch>
            <a:fillRect/>
          </a:stretch>
        </p:blipFill>
        <p:spPr bwMode="auto">
          <a:xfrm>
            <a:off x="7436732" y="2759793"/>
            <a:ext cx="1435104" cy="1528633"/>
          </a:xfrm>
          <a:prstGeom prst="rect">
            <a:avLst/>
          </a:prstGeom>
          <a:noFill/>
        </p:spPr>
      </p:pic>
      <p:pic>
        <p:nvPicPr>
          <p:cNvPr id="59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69920" t="17272" r="9814" b="73906"/>
          <a:stretch>
            <a:fillRect/>
          </a:stretch>
        </p:blipFill>
        <p:spPr bwMode="auto">
          <a:xfrm>
            <a:off x="9043842" y="2759792"/>
            <a:ext cx="2602371" cy="1528633"/>
          </a:xfrm>
          <a:prstGeom prst="rect">
            <a:avLst/>
          </a:prstGeom>
          <a:noFill/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80805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tam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giác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614300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vuông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895079" y="4426439"/>
            <a:ext cx="135980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nhật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25226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tròn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0044" y="1546353"/>
            <a:ext cx="91595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b="1" dirty="0" err="1">
                <a:solidFill>
                  <a:srgbClr val="3B6BDD"/>
                </a:solidFill>
                <a:latin typeface="+mj-lt"/>
                <a:cs typeface="Lato" panose="020F0502020204030203" pitchFamily="34" charset="0"/>
              </a:rPr>
              <a:t>Trái</a:t>
            </a:r>
            <a:endParaRPr lang="en-GB" sz="3200" b="1" dirty="0">
              <a:solidFill>
                <a:srgbClr val="3B6BDD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111454" y="1549393"/>
            <a:ext cx="104713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b="1" dirty="0" err="1">
                <a:solidFill>
                  <a:srgbClr val="3B6BDD"/>
                </a:solidFill>
                <a:latin typeface="+mj-lt"/>
                <a:cs typeface="Lato" panose="020F0502020204030203" pitchFamily="34" charset="0"/>
              </a:rPr>
              <a:t>Phải</a:t>
            </a:r>
            <a:endParaRPr lang="en-GB" sz="3200" b="1" dirty="0">
              <a:solidFill>
                <a:srgbClr val="3B6BDD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5131322" y="1773215"/>
            <a:ext cx="1278963" cy="180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40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61178E-6 L 0.41927 2.61178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36544" y="2624944"/>
            <a:ext cx="1640083" cy="3189883"/>
            <a:chOff x="4078823" y="1969292"/>
            <a:chExt cx="1230489" cy="2393243"/>
          </a:xfrm>
        </p:grpSpPr>
        <p:sp>
          <p:nvSpPr>
            <p:cNvPr id="14" name="Rounded Rectangle 13"/>
            <p:cNvSpPr/>
            <p:nvPr/>
          </p:nvSpPr>
          <p:spPr>
            <a:xfrm>
              <a:off x="4078823" y="1969292"/>
              <a:ext cx="1230489" cy="2393243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GB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212186" y="3320883"/>
              <a:ext cx="963765" cy="3846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lnSpc>
                  <a:spcPct val="100000"/>
                </a:lnSpc>
                <a:spcBef>
                  <a:spcPts val="1333"/>
                </a:spcBef>
              </a:pPr>
              <a:r>
                <a:rPr lang="en-GB" sz="2266" b="1" dirty="0" err="1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Hình</a:t>
              </a:r>
              <a:r>
                <a:rPr lang="en-GB" sz="2266" b="1" dirty="0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266" b="1" dirty="0" err="1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vuông</a:t>
              </a:r>
              <a:endParaRPr lang="en-GB" sz="2266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6350" y="700246"/>
            <a:ext cx="2230362" cy="991397"/>
          </a:xfrm>
          <a:prstGeom prst="rect">
            <a:avLst/>
          </a:prstGeom>
          <a:noFill/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30168" y="172135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45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18127" t="17272" r="68625" b="73906"/>
          <a:stretch>
            <a:fillRect/>
          </a:stretch>
        </p:blipFill>
        <p:spPr bwMode="auto">
          <a:xfrm>
            <a:off x="3480277" y="2759793"/>
            <a:ext cx="1701016" cy="1528633"/>
          </a:xfrm>
          <a:prstGeom prst="rect">
            <a:avLst/>
          </a:prstGeom>
          <a:noFill/>
        </p:spPr>
      </p:pic>
      <p:grpSp>
        <p:nvGrpSpPr>
          <p:cNvPr id="2" name="Group 54"/>
          <p:cNvGrpSpPr/>
          <p:nvPr/>
        </p:nvGrpSpPr>
        <p:grpSpPr>
          <a:xfrm>
            <a:off x="651536" y="1073888"/>
            <a:ext cx="3313561" cy="2579883"/>
            <a:chOff x="460367" y="2743023"/>
            <a:chExt cx="2248966" cy="1104533"/>
          </a:xfrm>
        </p:grpSpPr>
        <p:sp>
          <p:nvSpPr>
            <p:cNvPr id="50" name="Cloud Callout 49"/>
            <p:cNvSpPr/>
            <p:nvPr/>
          </p:nvSpPr>
          <p:spPr>
            <a:xfrm>
              <a:off x="460367" y="2743023"/>
              <a:ext cx="2248966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8330" y="2989296"/>
              <a:ext cx="2117296" cy="59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ở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giữa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tam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giác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tròn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?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536" y="4183767"/>
            <a:ext cx="1885972" cy="2051482"/>
          </a:xfrm>
          <a:prstGeom prst="rect">
            <a:avLst/>
          </a:prstGeom>
        </p:spPr>
      </p:pic>
      <p:pic>
        <p:nvPicPr>
          <p:cNvPr id="58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52570" t="17272" r="36255" b="73906"/>
          <a:stretch>
            <a:fillRect/>
          </a:stretch>
        </p:blipFill>
        <p:spPr bwMode="auto">
          <a:xfrm>
            <a:off x="7436732" y="2759793"/>
            <a:ext cx="1435104" cy="1528633"/>
          </a:xfrm>
          <a:prstGeom prst="rect">
            <a:avLst/>
          </a:prstGeom>
          <a:noFill/>
        </p:spPr>
      </p:pic>
      <p:pic>
        <p:nvPicPr>
          <p:cNvPr id="59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69920" t="17272" r="9814" b="73906"/>
          <a:stretch>
            <a:fillRect/>
          </a:stretch>
        </p:blipFill>
        <p:spPr bwMode="auto">
          <a:xfrm>
            <a:off x="8962166" y="2786402"/>
            <a:ext cx="2602371" cy="152863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44" y="2917672"/>
            <a:ext cx="1268406" cy="12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64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29" y="404542"/>
            <a:ext cx="2559534" cy="1137714"/>
          </a:xfrm>
          <a:prstGeom prst="rect">
            <a:avLst/>
          </a:prstGeom>
          <a:noFill/>
        </p:spPr>
      </p:pic>
      <p:pic>
        <p:nvPicPr>
          <p:cNvPr id="2051" name="Picture 3" descr="F:\AAA-PDF-SGK\B15 - LT - 2.png"/>
          <p:cNvPicPr>
            <a:picLocks noChangeAspect="1" noChangeArrowheads="1"/>
          </p:cNvPicPr>
          <p:nvPr/>
        </p:nvPicPr>
        <p:blipFill>
          <a:blip r:embed="rId3" cstate="print"/>
          <a:srcRect l="17175" t="39999" r="8588" b="25454"/>
          <a:stretch>
            <a:fillRect/>
          </a:stretch>
        </p:blipFill>
        <p:spPr bwMode="auto">
          <a:xfrm>
            <a:off x="2426368" y="1457194"/>
            <a:ext cx="7674561" cy="4819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888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380" y="460032"/>
            <a:ext cx="2230362" cy="991397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7779" y="3798543"/>
            <a:ext cx="2275779" cy="264994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001625" y="1531446"/>
            <a:ext cx="3858436" cy="1804839"/>
            <a:chOff x="751479" y="1352086"/>
            <a:chExt cx="2894832" cy="1354099"/>
          </a:xfrm>
        </p:grpSpPr>
        <p:sp>
          <p:nvSpPr>
            <p:cNvPr id="125" name="Cloud Callout 124"/>
            <p:cNvSpPr/>
            <p:nvPr/>
          </p:nvSpPr>
          <p:spPr>
            <a:xfrm>
              <a:off x="751479" y="1352086"/>
              <a:ext cx="2894832" cy="135409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26110" y="1590219"/>
              <a:ext cx="2148868" cy="8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biết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ở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khối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lập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phương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B,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trước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trên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bên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phải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endParaRPr lang="en-US" sz="1733" dirty="0">
                <a:solidFill>
                  <a:srgbClr val="4472C4">
                    <a:lumMod val="75000"/>
                  </a:srgbClr>
                </a:solidFill>
                <a:latin typeface="+mj-lt"/>
              </a:endParaRPr>
            </a:p>
          </p:txBody>
        </p:sp>
      </p:grpSp>
      <p:pic>
        <p:nvPicPr>
          <p:cNvPr id="43" name="Picture 3" descr="F:\AAA-PDF-SGK\B15 - LT - 2.png"/>
          <p:cNvPicPr>
            <a:picLocks noChangeAspect="1" noChangeArrowheads="1"/>
          </p:cNvPicPr>
          <p:nvPr/>
        </p:nvPicPr>
        <p:blipFill>
          <a:blip r:embed="rId4"/>
          <a:srcRect l="67473" t="49089" r="13495" b="32726"/>
          <a:stretch>
            <a:fillRect/>
          </a:stretch>
        </p:blipFill>
        <p:spPr bwMode="auto">
          <a:xfrm>
            <a:off x="6439440" y="1333561"/>
            <a:ext cx="2392934" cy="3085451"/>
          </a:xfrm>
          <a:prstGeom prst="rect">
            <a:avLst/>
          </a:prstGeom>
          <a:noFill/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4419012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trước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5054550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5701179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bên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phải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0097849" y="4386326"/>
            <a:ext cx="481491" cy="529770"/>
            <a:chOff x="7574853" y="3364092"/>
            <a:chExt cx="361244" cy="397465"/>
          </a:xfrm>
        </p:grpSpPr>
        <p:sp>
          <p:nvSpPr>
            <p:cNvPr id="66" name="Rectangle 65"/>
            <p:cNvSpPr/>
            <p:nvPr/>
          </p:nvSpPr>
          <p:spPr>
            <a:xfrm>
              <a:off x="7574853" y="3400313"/>
              <a:ext cx="361244" cy="36124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03831" y="3364092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097849" y="5025808"/>
            <a:ext cx="481491" cy="525826"/>
            <a:chOff x="7574853" y="3843870"/>
            <a:chExt cx="361244" cy="394506"/>
          </a:xfrm>
        </p:grpSpPr>
        <p:sp>
          <p:nvSpPr>
            <p:cNvPr id="67" name="Rectangle 66"/>
            <p:cNvSpPr/>
            <p:nvPr/>
          </p:nvSpPr>
          <p:spPr>
            <a:xfrm>
              <a:off x="7574853" y="3877132"/>
              <a:ext cx="361244" cy="36124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603831" y="3843870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097849" y="5680336"/>
            <a:ext cx="481491" cy="517926"/>
            <a:chOff x="7574853" y="4334937"/>
            <a:chExt cx="361244" cy="388579"/>
          </a:xfrm>
        </p:grpSpPr>
        <p:sp>
          <p:nvSpPr>
            <p:cNvPr id="68" name="Rectangle 67"/>
            <p:cNvSpPr/>
            <p:nvPr/>
          </p:nvSpPr>
          <p:spPr>
            <a:xfrm>
              <a:off x="7574853" y="4362272"/>
              <a:ext cx="361244" cy="3612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03831" y="4334937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10101989" y="4435265"/>
            <a:ext cx="481491" cy="48149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101989" y="5070803"/>
            <a:ext cx="481491" cy="48149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101989" y="5717432"/>
            <a:ext cx="481491" cy="4814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1932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9" y="-43815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3480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sp>
        <p:nvSpPr>
          <p:cNvPr id="25" name="Rectangle 13">
            <a:extLst>
              <a:ext uri="{FF2B5EF4-FFF2-40B4-BE49-F238E27FC236}">
                <a16:creationId xmlns:a16="http://schemas.microsoft.com/office/drawing/2014/main" id="{779A45AD-5BE8-48AE-B68B-037B1AE0E273}"/>
              </a:ext>
            </a:extLst>
          </p:cNvPr>
          <p:cNvSpPr txBox="1">
            <a:spLocks noChangeArrowheads="1"/>
          </p:cNvSpPr>
          <p:nvPr/>
        </p:nvSpPr>
        <p:spPr>
          <a:xfrm>
            <a:off x="4201137" y="2124395"/>
            <a:ext cx="6600580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XIN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CHÀO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VÀ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HẸN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GẶP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5E74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j-cs"/>
                <a:sym typeface="FZXiQian-M15S"/>
              </a:rPr>
              <a:t>LẠI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5E74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j-cs"/>
              <a:sym typeface="FZXiQian-M15S"/>
            </a:endParaRPr>
          </a:p>
        </p:txBody>
      </p:sp>
      <p:pic>
        <p:nvPicPr>
          <p:cNvPr id="26" name="图片 21">
            <a:extLst>
              <a:ext uri="{FF2B5EF4-FFF2-40B4-BE49-F238E27FC236}">
                <a16:creationId xmlns:a16="http://schemas.microsoft.com/office/drawing/2014/main" id="{2507C551-9102-491F-A7E3-207B822134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159" y="3021414"/>
            <a:ext cx="4231463" cy="3517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136</Words>
  <Application>Microsoft Office PowerPoint</Application>
  <PresentationFormat>Widescreen</PresentationFormat>
  <Paragraphs>24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等线</vt:lpstr>
      <vt:lpstr>微软雅黑</vt:lpstr>
      <vt:lpstr>Arial</vt:lpstr>
      <vt:lpstr>Arial-Rounded</vt:lpstr>
      <vt:lpstr>Calibri</vt:lpstr>
      <vt:lpstr>Coiny</vt:lpstr>
      <vt:lpstr>Lato</vt:lpstr>
      <vt:lpstr>自定义设计方案</vt:lpstr>
      <vt:lpstr>1_Office Theme</vt:lpstr>
      <vt:lpstr>3_Office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33</cp:revision>
  <dcterms:created xsi:type="dcterms:W3CDTF">2021-07-24T01:07:49Z</dcterms:created>
  <dcterms:modified xsi:type="dcterms:W3CDTF">2023-06-09T13:48:11Z</dcterms:modified>
</cp:coreProperties>
</file>