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5"/>
  </p:notesMasterIdLst>
  <p:sldIdLst>
    <p:sldId id="257" r:id="rId5"/>
    <p:sldId id="2884" r:id="rId6"/>
    <p:sldId id="265" r:id="rId7"/>
    <p:sldId id="270" r:id="rId8"/>
    <p:sldId id="2007577112" r:id="rId9"/>
    <p:sldId id="2007577104" r:id="rId10"/>
    <p:sldId id="2007577103" r:id="rId11"/>
    <p:sldId id="2007577113" r:id="rId12"/>
    <p:sldId id="2007577106" r:id="rId13"/>
    <p:sldId id="28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9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1465" y="1050116"/>
            <a:ext cx="8408273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97951" y="0"/>
            <a:ext cx="642996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 tiếp nối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B4FD9-F250-4F1D-A5C2-D5198C7528A9}"/>
              </a:ext>
            </a:extLst>
          </p:cNvPr>
          <p:cNvSpPr txBox="1"/>
          <p:nvPr/>
        </p:nvSpPr>
        <p:spPr>
          <a:xfrm>
            <a:off x="258700" y="884778"/>
            <a:ext cx="11908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đồng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hồ, xem lịch” trang 119</a:t>
            </a: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546191" y="1431697"/>
            <a:ext cx="6801862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816307"/>
            <a:ext cx="9144000" cy="55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610220" y="2542811"/>
            <a:ext cx="2000727" cy="46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26" y="909792"/>
            <a:ext cx="7021879" cy="53320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23320" y="1837171"/>
            <a:ext cx="899363" cy="1060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9308" y="1932653"/>
            <a:ext cx="881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Vở</a:t>
            </a:r>
          </a:p>
          <a:p>
            <a:pPr defTabSz="685800">
              <a:defRPr/>
            </a:pPr>
            <a:r>
              <a:rPr lang="en-US" sz="2100" b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21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81" y="817879"/>
            <a:ext cx="9953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61035" y="1615669"/>
            <a:ext cx="1140272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Toán</a:t>
            </a:r>
            <a:endParaRPr lang="en-US" sz="225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954F0C-8853-46FB-B907-C94DD8FA7623}"/>
              </a:ext>
            </a:extLst>
          </p:cNvPr>
          <p:cNvSpPr txBox="1"/>
          <p:nvPr/>
        </p:nvSpPr>
        <p:spPr>
          <a:xfrm>
            <a:off x="3469441" y="1146391"/>
            <a:ext cx="5599895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 ba ngày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21 tháng 12 năm 2021</a:t>
            </a:r>
            <a:endParaRPr lang="en-US" sz="225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5319203" y="2063834"/>
            <a:ext cx="4437047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Luyện tập</a:t>
            </a:r>
          </a:p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1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2970983" y="6892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6003" y="2009396"/>
            <a:ext cx="7366323" cy="39875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623206" y="7363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060528" y="699455"/>
            <a:ext cx="989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85281"/>
              </p:ext>
            </p:extLst>
          </p:nvPr>
        </p:nvGraphicFramePr>
        <p:xfrm>
          <a:off x="5276777" y="2422992"/>
          <a:ext cx="5542154" cy="343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95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72141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5902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5902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5902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831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411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284472" y="4376428"/>
            <a:ext cx="428444" cy="3560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6953426" y="4906032"/>
            <a:ext cx="442355" cy="3560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7747768" y="4900858"/>
            <a:ext cx="449208" cy="3599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060528" y="1354425"/>
            <a:ext cx="88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623206" y="1993216"/>
            <a:ext cx="3272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592302" y="3506338"/>
            <a:ext cx="3164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7030A0"/>
                </a:solidFill>
              </a:rPr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5192261" y="5152562"/>
            <a:ext cx="922789" cy="815837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636386" y="2998299"/>
            <a:ext cx="4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584489" y="4890952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9977191" y="4891333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888928" y="463702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2968955" y="612722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8818" y="1506912"/>
            <a:ext cx="7830904" cy="413506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617520" y="77559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139875" y="708084"/>
            <a:ext cx="88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08452"/>
              </p:ext>
            </p:extLst>
          </p:nvPr>
        </p:nvGraphicFramePr>
        <p:xfrm>
          <a:off x="5467350" y="2143630"/>
          <a:ext cx="5734049" cy="3276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988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02767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02767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02767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88433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60453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861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042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042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042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042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042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17520" y="1313004"/>
            <a:ext cx="3251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584694" y="2711197"/>
            <a:ext cx="320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B050"/>
                </a:solidFill>
              </a:rPr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7809253" y="4720754"/>
            <a:ext cx="861267" cy="770538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584694" y="2262250"/>
            <a:ext cx="4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568104" y="4046198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5549044" y="3395748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7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568104" y="4519423"/>
            <a:ext cx="320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474902" y="5802206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332502" y="3403695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8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816307"/>
            <a:ext cx="9144000" cy="55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610220" y="2542811"/>
            <a:ext cx="2000727" cy="46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26" y="909792"/>
            <a:ext cx="7021879" cy="53320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23320" y="1837171"/>
            <a:ext cx="899363" cy="1060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9308" y="1932653"/>
            <a:ext cx="881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Vở</a:t>
            </a:r>
          </a:p>
          <a:p>
            <a:pPr defTabSz="685800">
              <a:defRPr/>
            </a:pPr>
            <a:r>
              <a:rPr lang="en-US" sz="2100" b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21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81" y="817879"/>
            <a:ext cx="9953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61035" y="1615669"/>
            <a:ext cx="1140272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Toán</a:t>
            </a:r>
            <a:endParaRPr lang="en-US" sz="225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954F0C-8853-46FB-B907-C94DD8FA7623}"/>
              </a:ext>
            </a:extLst>
          </p:cNvPr>
          <p:cNvSpPr txBox="1"/>
          <p:nvPr/>
        </p:nvSpPr>
        <p:spPr>
          <a:xfrm>
            <a:off x="3469441" y="1146391"/>
            <a:ext cx="5599895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 ba ngày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21 tháng 12 năm 2021</a:t>
            </a:r>
            <a:endParaRPr lang="en-US" sz="225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5319203" y="2063834"/>
            <a:ext cx="4437047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Luyện tập</a:t>
            </a:r>
          </a:p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93953-D8DA-44E3-8779-628385674407}"/>
              </a:ext>
            </a:extLst>
          </p:cNvPr>
          <p:cNvSpPr txBox="1"/>
          <p:nvPr/>
        </p:nvSpPr>
        <p:spPr>
          <a:xfrm>
            <a:off x="3610220" y="2542811"/>
            <a:ext cx="2000727" cy="46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1E484-B0A4-4CD3-AE3B-87CEE119F118}"/>
              </a:ext>
            </a:extLst>
          </p:cNvPr>
          <p:cNvSpPr txBox="1"/>
          <p:nvPr/>
        </p:nvSpPr>
        <p:spPr>
          <a:xfrm>
            <a:off x="3813876" y="2537810"/>
            <a:ext cx="1140272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Bài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F3202-7930-4A1E-AB93-57DF2AA26151}"/>
              </a:ext>
            </a:extLst>
          </p:cNvPr>
          <p:cNvSpPr txBox="1"/>
          <p:nvPr/>
        </p:nvSpPr>
        <p:spPr>
          <a:xfrm>
            <a:off x="3328848" y="2999137"/>
            <a:ext cx="6416059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-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Tháng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 có …….. ngày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51A87-F71E-47A9-AC29-0530D6E7D010}"/>
              </a:ext>
            </a:extLst>
          </p:cNvPr>
          <p:cNvSpPr txBox="1"/>
          <p:nvPr/>
        </p:nvSpPr>
        <p:spPr>
          <a:xfrm>
            <a:off x="3336800" y="3457421"/>
            <a:ext cx="6835705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-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Ngày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 Hai đầu tiên của tháng 3 là ngày 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676E14-36E0-4CE3-B1D0-6FAF98D0D80F}"/>
              </a:ext>
            </a:extLst>
          </p:cNvPr>
          <p:cNvSpPr txBox="1"/>
          <p:nvPr/>
        </p:nvSpPr>
        <p:spPr>
          <a:xfrm>
            <a:off x="3376554" y="3929649"/>
            <a:ext cx="6416059" cy="52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- </a:t>
            </a:r>
            <a:r>
              <a:rPr lang="en-US" sz="225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Ngày </a:t>
            </a:r>
            <a:r>
              <a:rPr lang="en-US" sz="225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Quốc tế Phụ nữ 8 tháng 3 là thứ ………</a:t>
            </a:r>
          </a:p>
        </p:txBody>
      </p:sp>
    </p:spTree>
    <p:extLst>
      <p:ext uri="{BB962C8B-B14F-4D97-AF65-F5344CB8AC3E}">
        <p14:creationId xmlns:p14="http://schemas.microsoft.com/office/powerpoint/2010/main" val="10554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190" y="2457266"/>
            <a:ext cx="8026667" cy="42685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1461793" y="1667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949620" y="109999"/>
            <a:ext cx="8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Xem tờ lịch tháng 4 dưới đây rồi trả lời câu h</a:t>
            </a:r>
            <a:r>
              <a:rPr lang="vi-VN" sz="2800" dirty="0">
                <a:solidFill>
                  <a:srgbClr val="0000FF"/>
                </a:solidFill>
              </a:rPr>
              <a:t>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1442616" y="722497"/>
            <a:ext cx="509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1442615" y="1400971"/>
            <a:ext cx="9975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5852353" y="796281"/>
            <a:ext cx="201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6379928" y="1878024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872997" y="5676041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464295" y="57191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826195" y="5348032"/>
            <a:ext cx="786528" cy="52328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037154" y="5740640"/>
            <a:ext cx="99078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highlight>
                  <a:srgbClr val="FFFF00"/>
                </a:highlight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427</Words>
  <Application>Microsoft Office PowerPoint</Application>
  <PresentationFormat>Widescreen</PresentationFormat>
  <Paragraphs>152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HP001 4 hàng</vt:lpstr>
      <vt:lpstr>HP001 4H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23</cp:revision>
  <dcterms:created xsi:type="dcterms:W3CDTF">2021-07-09T06:30:31Z</dcterms:created>
  <dcterms:modified xsi:type="dcterms:W3CDTF">2021-12-21T08:06:38Z</dcterms:modified>
</cp:coreProperties>
</file>