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8" r:id="rId3"/>
  </p:sldMasterIdLst>
  <p:notesMasterIdLst>
    <p:notesMasterId r:id="rId20"/>
  </p:notesMasterIdLst>
  <p:sldIdLst>
    <p:sldId id="257" r:id="rId4"/>
    <p:sldId id="327" r:id="rId5"/>
    <p:sldId id="439" r:id="rId6"/>
    <p:sldId id="440" r:id="rId7"/>
    <p:sldId id="441" r:id="rId8"/>
    <p:sldId id="442" r:id="rId9"/>
    <p:sldId id="443" r:id="rId10"/>
    <p:sldId id="331" r:id="rId11"/>
    <p:sldId id="365" r:id="rId12"/>
    <p:sldId id="276" r:id="rId13"/>
    <p:sldId id="435" r:id="rId14"/>
    <p:sldId id="436" r:id="rId15"/>
    <p:sldId id="262" r:id="rId16"/>
    <p:sldId id="437" r:id="rId17"/>
    <p:sldId id="444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4C24-381B-4662-9C46-5F3C7323739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0B8DC-CA78-4F26-9996-3009E8D66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6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2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1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62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1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6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2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6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9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0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35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7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4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14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3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36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5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42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1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76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9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9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7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AC3D441-EE76-4089-9891-3B7246C1D8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476249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17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9C95F-4366-4EAE-B6EA-30DB6AA4E386}"/>
              </a:ext>
            </a:extLst>
          </p:cNvPr>
          <p:cNvSpPr txBox="1"/>
          <p:nvPr/>
        </p:nvSpPr>
        <p:spPr>
          <a:xfrm>
            <a:off x="2913167" y="109285"/>
            <a:ext cx="632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3180526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89D0-0F77-4CB0-A1AC-C2C8F3D44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23" y="2402489"/>
            <a:ext cx="693175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561974" y="337855"/>
            <a:ext cx="11268075" cy="909920"/>
          </a:xfrm>
          <a:custGeom>
            <a:avLst/>
            <a:gdLst>
              <a:gd name="connsiteX0" fmla="*/ 0 w 11268075"/>
              <a:gd name="connsiteY0" fmla="*/ 83995 h 909920"/>
              <a:gd name="connsiteX1" fmla="*/ 83995 w 11268075"/>
              <a:gd name="connsiteY1" fmla="*/ 0 h 909920"/>
              <a:gd name="connsiteX2" fmla="*/ 999752 w 11268075"/>
              <a:gd name="connsiteY2" fmla="*/ 0 h 909920"/>
              <a:gd name="connsiteX3" fmla="*/ 1582506 w 11268075"/>
              <a:gd name="connsiteY3" fmla="*/ 0 h 909920"/>
              <a:gd name="connsiteX4" fmla="*/ 2498263 w 11268075"/>
              <a:gd name="connsiteY4" fmla="*/ 0 h 909920"/>
              <a:gd name="connsiteX5" fmla="*/ 2970017 w 11268075"/>
              <a:gd name="connsiteY5" fmla="*/ 0 h 909920"/>
              <a:gd name="connsiteX6" fmla="*/ 3885774 w 11268075"/>
              <a:gd name="connsiteY6" fmla="*/ 0 h 909920"/>
              <a:gd name="connsiteX7" fmla="*/ 4468529 w 11268075"/>
              <a:gd name="connsiteY7" fmla="*/ 0 h 909920"/>
              <a:gd name="connsiteX8" fmla="*/ 5384286 w 11268075"/>
              <a:gd name="connsiteY8" fmla="*/ 0 h 909920"/>
              <a:gd name="connsiteX9" fmla="*/ 6300043 w 11268075"/>
              <a:gd name="connsiteY9" fmla="*/ 0 h 909920"/>
              <a:gd name="connsiteX10" fmla="*/ 6882797 w 11268075"/>
              <a:gd name="connsiteY10" fmla="*/ 0 h 909920"/>
              <a:gd name="connsiteX11" fmla="*/ 7576552 w 11268075"/>
              <a:gd name="connsiteY11" fmla="*/ 0 h 909920"/>
              <a:gd name="connsiteX12" fmla="*/ 8270308 w 11268075"/>
              <a:gd name="connsiteY12" fmla="*/ 0 h 909920"/>
              <a:gd name="connsiteX13" fmla="*/ 8742061 w 11268075"/>
              <a:gd name="connsiteY13" fmla="*/ 0 h 909920"/>
              <a:gd name="connsiteX14" fmla="*/ 9324816 w 11268075"/>
              <a:gd name="connsiteY14" fmla="*/ 0 h 909920"/>
              <a:gd name="connsiteX15" fmla="*/ 10240573 w 11268075"/>
              <a:gd name="connsiteY15" fmla="*/ 0 h 909920"/>
              <a:gd name="connsiteX16" fmla="*/ 11184080 w 11268075"/>
              <a:gd name="connsiteY16" fmla="*/ 0 h 909920"/>
              <a:gd name="connsiteX17" fmla="*/ 11268075 w 11268075"/>
              <a:gd name="connsiteY17" fmla="*/ 83995 h 909920"/>
              <a:gd name="connsiteX18" fmla="*/ 11268075 w 11268075"/>
              <a:gd name="connsiteY18" fmla="*/ 469799 h 909920"/>
              <a:gd name="connsiteX19" fmla="*/ 11268075 w 11268075"/>
              <a:gd name="connsiteY19" fmla="*/ 825925 h 909920"/>
              <a:gd name="connsiteX20" fmla="*/ 11184080 w 11268075"/>
              <a:gd name="connsiteY20" fmla="*/ 909920 h 909920"/>
              <a:gd name="connsiteX21" fmla="*/ 10601326 w 11268075"/>
              <a:gd name="connsiteY21" fmla="*/ 909920 h 909920"/>
              <a:gd name="connsiteX22" fmla="*/ 9796569 w 11268075"/>
              <a:gd name="connsiteY22" fmla="*/ 909920 h 909920"/>
              <a:gd name="connsiteX23" fmla="*/ 8991813 w 11268075"/>
              <a:gd name="connsiteY23" fmla="*/ 909920 h 909920"/>
              <a:gd name="connsiteX24" fmla="*/ 8298058 w 11268075"/>
              <a:gd name="connsiteY24" fmla="*/ 909920 h 909920"/>
              <a:gd name="connsiteX25" fmla="*/ 7826304 w 11268075"/>
              <a:gd name="connsiteY25" fmla="*/ 909920 h 909920"/>
              <a:gd name="connsiteX26" fmla="*/ 7021548 w 11268075"/>
              <a:gd name="connsiteY26" fmla="*/ 909920 h 909920"/>
              <a:gd name="connsiteX27" fmla="*/ 6438794 w 11268075"/>
              <a:gd name="connsiteY27" fmla="*/ 909920 h 909920"/>
              <a:gd name="connsiteX28" fmla="*/ 5523037 w 11268075"/>
              <a:gd name="connsiteY28" fmla="*/ 909920 h 909920"/>
              <a:gd name="connsiteX29" fmla="*/ 5051283 w 11268075"/>
              <a:gd name="connsiteY29" fmla="*/ 909920 h 909920"/>
              <a:gd name="connsiteX30" fmla="*/ 4357528 w 11268075"/>
              <a:gd name="connsiteY30" fmla="*/ 909920 h 909920"/>
              <a:gd name="connsiteX31" fmla="*/ 3663772 w 11268075"/>
              <a:gd name="connsiteY31" fmla="*/ 909920 h 909920"/>
              <a:gd name="connsiteX32" fmla="*/ 3081018 w 11268075"/>
              <a:gd name="connsiteY32" fmla="*/ 909920 h 909920"/>
              <a:gd name="connsiteX33" fmla="*/ 2387263 w 11268075"/>
              <a:gd name="connsiteY33" fmla="*/ 909920 h 909920"/>
              <a:gd name="connsiteX34" fmla="*/ 1693507 w 11268075"/>
              <a:gd name="connsiteY34" fmla="*/ 909920 h 909920"/>
              <a:gd name="connsiteX35" fmla="*/ 999752 w 11268075"/>
              <a:gd name="connsiteY35" fmla="*/ 909920 h 909920"/>
              <a:gd name="connsiteX36" fmla="*/ 83995 w 11268075"/>
              <a:gd name="connsiteY36" fmla="*/ 909920 h 909920"/>
              <a:gd name="connsiteX37" fmla="*/ 0 w 11268075"/>
              <a:gd name="connsiteY37" fmla="*/ 825925 h 909920"/>
              <a:gd name="connsiteX38" fmla="*/ 0 w 11268075"/>
              <a:gd name="connsiteY38" fmla="*/ 462379 h 909920"/>
              <a:gd name="connsiteX39" fmla="*/ 0 w 11268075"/>
              <a:gd name="connsiteY39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268075" h="909920" fill="none" extrusionOk="0">
                <a:moveTo>
                  <a:pt x="0" y="83995"/>
                </a:moveTo>
                <a:cubicBezTo>
                  <a:pt x="-1397" y="31996"/>
                  <a:pt x="46780" y="4603"/>
                  <a:pt x="83995" y="0"/>
                </a:cubicBezTo>
                <a:cubicBezTo>
                  <a:pt x="504338" y="8531"/>
                  <a:pt x="718248" y="-9425"/>
                  <a:pt x="999752" y="0"/>
                </a:cubicBezTo>
                <a:cubicBezTo>
                  <a:pt x="1281256" y="9425"/>
                  <a:pt x="1400763" y="1127"/>
                  <a:pt x="1582506" y="0"/>
                </a:cubicBezTo>
                <a:cubicBezTo>
                  <a:pt x="1764249" y="-1127"/>
                  <a:pt x="2210566" y="-14625"/>
                  <a:pt x="2498263" y="0"/>
                </a:cubicBezTo>
                <a:cubicBezTo>
                  <a:pt x="2785960" y="14625"/>
                  <a:pt x="2761842" y="19581"/>
                  <a:pt x="2970017" y="0"/>
                </a:cubicBezTo>
                <a:cubicBezTo>
                  <a:pt x="3178192" y="-19581"/>
                  <a:pt x="3666170" y="-24384"/>
                  <a:pt x="3885774" y="0"/>
                </a:cubicBezTo>
                <a:cubicBezTo>
                  <a:pt x="4105378" y="24384"/>
                  <a:pt x="4177427" y="-6369"/>
                  <a:pt x="4468529" y="0"/>
                </a:cubicBezTo>
                <a:cubicBezTo>
                  <a:pt x="4759632" y="6369"/>
                  <a:pt x="4945219" y="-14509"/>
                  <a:pt x="5384286" y="0"/>
                </a:cubicBezTo>
                <a:cubicBezTo>
                  <a:pt x="5823353" y="14509"/>
                  <a:pt x="6101499" y="28986"/>
                  <a:pt x="6300043" y="0"/>
                </a:cubicBezTo>
                <a:cubicBezTo>
                  <a:pt x="6498587" y="-28986"/>
                  <a:pt x="6606610" y="-1460"/>
                  <a:pt x="6882797" y="0"/>
                </a:cubicBezTo>
                <a:cubicBezTo>
                  <a:pt x="7158984" y="1460"/>
                  <a:pt x="7255814" y="-30441"/>
                  <a:pt x="7576552" y="0"/>
                </a:cubicBezTo>
                <a:cubicBezTo>
                  <a:pt x="7897290" y="30441"/>
                  <a:pt x="8002807" y="16829"/>
                  <a:pt x="8270308" y="0"/>
                </a:cubicBezTo>
                <a:cubicBezTo>
                  <a:pt x="8537809" y="-16829"/>
                  <a:pt x="8547613" y="-13220"/>
                  <a:pt x="8742061" y="0"/>
                </a:cubicBezTo>
                <a:cubicBezTo>
                  <a:pt x="8936509" y="13220"/>
                  <a:pt x="9179952" y="-26482"/>
                  <a:pt x="9324816" y="0"/>
                </a:cubicBezTo>
                <a:cubicBezTo>
                  <a:pt x="9469681" y="26482"/>
                  <a:pt x="9893795" y="-11947"/>
                  <a:pt x="10240573" y="0"/>
                </a:cubicBezTo>
                <a:cubicBezTo>
                  <a:pt x="10587351" y="11947"/>
                  <a:pt x="10723389" y="16213"/>
                  <a:pt x="11184080" y="0"/>
                </a:cubicBezTo>
                <a:cubicBezTo>
                  <a:pt x="11232051" y="3211"/>
                  <a:pt x="11263353" y="31743"/>
                  <a:pt x="11268075" y="83995"/>
                </a:cubicBezTo>
                <a:cubicBezTo>
                  <a:pt x="11269473" y="246623"/>
                  <a:pt x="11271406" y="278034"/>
                  <a:pt x="11268075" y="469799"/>
                </a:cubicBezTo>
                <a:cubicBezTo>
                  <a:pt x="11264744" y="661564"/>
                  <a:pt x="11269894" y="684413"/>
                  <a:pt x="11268075" y="825925"/>
                </a:cubicBezTo>
                <a:cubicBezTo>
                  <a:pt x="11269884" y="876469"/>
                  <a:pt x="11228653" y="908810"/>
                  <a:pt x="11184080" y="909920"/>
                </a:cubicBezTo>
                <a:cubicBezTo>
                  <a:pt x="11003021" y="897717"/>
                  <a:pt x="10801402" y="932552"/>
                  <a:pt x="10601326" y="909920"/>
                </a:cubicBezTo>
                <a:cubicBezTo>
                  <a:pt x="10401250" y="887288"/>
                  <a:pt x="9993489" y="886999"/>
                  <a:pt x="9796569" y="909920"/>
                </a:cubicBezTo>
                <a:cubicBezTo>
                  <a:pt x="9599649" y="932841"/>
                  <a:pt x="9156532" y="898563"/>
                  <a:pt x="8991813" y="909920"/>
                </a:cubicBezTo>
                <a:cubicBezTo>
                  <a:pt x="8827094" y="921277"/>
                  <a:pt x="8569593" y="917325"/>
                  <a:pt x="8298058" y="909920"/>
                </a:cubicBezTo>
                <a:cubicBezTo>
                  <a:pt x="8026524" y="902515"/>
                  <a:pt x="7971481" y="912097"/>
                  <a:pt x="7826304" y="909920"/>
                </a:cubicBezTo>
                <a:cubicBezTo>
                  <a:pt x="7681127" y="907743"/>
                  <a:pt x="7306481" y="945243"/>
                  <a:pt x="7021548" y="909920"/>
                </a:cubicBezTo>
                <a:cubicBezTo>
                  <a:pt x="6736615" y="874597"/>
                  <a:pt x="6634477" y="920669"/>
                  <a:pt x="6438794" y="909920"/>
                </a:cubicBezTo>
                <a:cubicBezTo>
                  <a:pt x="6243111" y="899171"/>
                  <a:pt x="5903525" y="920310"/>
                  <a:pt x="5523037" y="909920"/>
                </a:cubicBezTo>
                <a:cubicBezTo>
                  <a:pt x="5142549" y="899530"/>
                  <a:pt x="5161561" y="893238"/>
                  <a:pt x="5051283" y="909920"/>
                </a:cubicBezTo>
                <a:cubicBezTo>
                  <a:pt x="4941005" y="926602"/>
                  <a:pt x="4597043" y="931523"/>
                  <a:pt x="4357528" y="909920"/>
                </a:cubicBezTo>
                <a:cubicBezTo>
                  <a:pt x="4118013" y="888317"/>
                  <a:pt x="3939850" y="927589"/>
                  <a:pt x="3663772" y="909920"/>
                </a:cubicBezTo>
                <a:cubicBezTo>
                  <a:pt x="3387694" y="892251"/>
                  <a:pt x="3252281" y="911140"/>
                  <a:pt x="3081018" y="909920"/>
                </a:cubicBezTo>
                <a:cubicBezTo>
                  <a:pt x="2909755" y="908700"/>
                  <a:pt x="2659905" y="914526"/>
                  <a:pt x="2387263" y="909920"/>
                </a:cubicBezTo>
                <a:cubicBezTo>
                  <a:pt x="2114621" y="905314"/>
                  <a:pt x="1953672" y="906205"/>
                  <a:pt x="1693507" y="909920"/>
                </a:cubicBezTo>
                <a:cubicBezTo>
                  <a:pt x="1433342" y="913635"/>
                  <a:pt x="1145316" y="925491"/>
                  <a:pt x="999752" y="909920"/>
                </a:cubicBezTo>
                <a:cubicBezTo>
                  <a:pt x="854188" y="894349"/>
                  <a:pt x="399753" y="876498"/>
                  <a:pt x="83995" y="909920"/>
                </a:cubicBezTo>
                <a:cubicBezTo>
                  <a:pt x="41130" y="920850"/>
                  <a:pt x="5962" y="880263"/>
                  <a:pt x="0" y="825925"/>
                </a:cubicBezTo>
                <a:cubicBezTo>
                  <a:pt x="-5162" y="706702"/>
                  <a:pt x="8708" y="587897"/>
                  <a:pt x="0" y="462379"/>
                </a:cubicBezTo>
                <a:cubicBezTo>
                  <a:pt x="-8708" y="336861"/>
                  <a:pt x="7086" y="270871"/>
                  <a:pt x="0" y="83995"/>
                </a:cubicBezTo>
                <a:close/>
              </a:path>
              <a:path w="112680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480999" y="-16094"/>
                  <a:pt x="673385" y="-31165"/>
                  <a:pt x="888751" y="0"/>
                </a:cubicBezTo>
                <a:cubicBezTo>
                  <a:pt x="1104117" y="31165"/>
                  <a:pt x="1127613" y="-468"/>
                  <a:pt x="1249504" y="0"/>
                </a:cubicBezTo>
                <a:cubicBezTo>
                  <a:pt x="1371395" y="468"/>
                  <a:pt x="1701379" y="33304"/>
                  <a:pt x="1943259" y="0"/>
                </a:cubicBezTo>
                <a:cubicBezTo>
                  <a:pt x="2185140" y="-33304"/>
                  <a:pt x="2210073" y="11029"/>
                  <a:pt x="2304012" y="0"/>
                </a:cubicBezTo>
                <a:cubicBezTo>
                  <a:pt x="2397951" y="-11029"/>
                  <a:pt x="2807755" y="-393"/>
                  <a:pt x="2997767" y="0"/>
                </a:cubicBezTo>
                <a:cubicBezTo>
                  <a:pt x="3187780" y="393"/>
                  <a:pt x="3478453" y="9487"/>
                  <a:pt x="3802523" y="0"/>
                </a:cubicBezTo>
                <a:cubicBezTo>
                  <a:pt x="4126593" y="-9487"/>
                  <a:pt x="4381264" y="-14759"/>
                  <a:pt x="4718280" y="0"/>
                </a:cubicBezTo>
                <a:cubicBezTo>
                  <a:pt x="5055296" y="14759"/>
                  <a:pt x="4973541" y="14309"/>
                  <a:pt x="5079033" y="0"/>
                </a:cubicBezTo>
                <a:cubicBezTo>
                  <a:pt x="5184525" y="-14309"/>
                  <a:pt x="5408096" y="11915"/>
                  <a:pt x="5550787" y="0"/>
                </a:cubicBezTo>
                <a:cubicBezTo>
                  <a:pt x="5693478" y="-11915"/>
                  <a:pt x="5733977" y="13127"/>
                  <a:pt x="5911540" y="0"/>
                </a:cubicBezTo>
                <a:cubicBezTo>
                  <a:pt x="6089103" y="-13127"/>
                  <a:pt x="6577520" y="-25505"/>
                  <a:pt x="6827297" y="0"/>
                </a:cubicBezTo>
                <a:cubicBezTo>
                  <a:pt x="7077074" y="25505"/>
                  <a:pt x="7475577" y="44187"/>
                  <a:pt x="7743054" y="0"/>
                </a:cubicBezTo>
                <a:cubicBezTo>
                  <a:pt x="8010531" y="-44187"/>
                  <a:pt x="8352694" y="-4401"/>
                  <a:pt x="8547810" y="0"/>
                </a:cubicBezTo>
                <a:cubicBezTo>
                  <a:pt x="8742926" y="4401"/>
                  <a:pt x="9208111" y="20582"/>
                  <a:pt x="9463567" y="0"/>
                </a:cubicBezTo>
                <a:cubicBezTo>
                  <a:pt x="9719023" y="-20582"/>
                  <a:pt x="9963718" y="-15869"/>
                  <a:pt x="10157322" y="0"/>
                </a:cubicBezTo>
                <a:cubicBezTo>
                  <a:pt x="10350926" y="15869"/>
                  <a:pt x="10948641" y="48077"/>
                  <a:pt x="11184080" y="0"/>
                </a:cubicBezTo>
                <a:cubicBezTo>
                  <a:pt x="11226626" y="1217"/>
                  <a:pt x="11259675" y="39184"/>
                  <a:pt x="11268075" y="83995"/>
                </a:cubicBezTo>
                <a:cubicBezTo>
                  <a:pt x="11264452" y="210580"/>
                  <a:pt x="11273358" y="293402"/>
                  <a:pt x="11268075" y="447541"/>
                </a:cubicBezTo>
                <a:cubicBezTo>
                  <a:pt x="11262792" y="601680"/>
                  <a:pt x="11251959" y="690185"/>
                  <a:pt x="11268075" y="825925"/>
                </a:cubicBezTo>
                <a:cubicBezTo>
                  <a:pt x="11266592" y="861956"/>
                  <a:pt x="11230224" y="899875"/>
                  <a:pt x="11184080" y="909920"/>
                </a:cubicBezTo>
                <a:cubicBezTo>
                  <a:pt x="10902212" y="901373"/>
                  <a:pt x="10766923" y="892082"/>
                  <a:pt x="10601326" y="909920"/>
                </a:cubicBezTo>
                <a:cubicBezTo>
                  <a:pt x="10435729" y="927758"/>
                  <a:pt x="10152602" y="913437"/>
                  <a:pt x="9796569" y="909920"/>
                </a:cubicBezTo>
                <a:cubicBezTo>
                  <a:pt x="9440536" y="906403"/>
                  <a:pt x="9386575" y="870276"/>
                  <a:pt x="8991813" y="909920"/>
                </a:cubicBezTo>
                <a:cubicBezTo>
                  <a:pt x="8597051" y="949564"/>
                  <a:pt x="8557584" y="913877"/>
                  <a:pt x="8409059" y="909920"/>
                </a:cubicBezTo>
                <a:cubicBezTo>
                  <a:pt x="8260534" y="905963"/>
                  <a:pt x="8205792" y="917653"/>
                  <a:pt x="8048306" y="909920"/>
                </a:cubicBezTo>
                <a:cubicBezTo>
                  <a:pt x="7890820" y="902187"/>
                  <a:pt x="7632515" y="913335"/>
                  <a:pt x="7243550" y="909920"/>
                </a:cubicBezTo>
                <a:cubicBezTo>
                  <a:pt x="6854585" y="906505"/>
                  <a:pt x="7029266" y="895242"/>
                  <a:pt x="6882797" y="909920"/>
                </a:cubicBezTo>
                <a:cubicBezTo>
                  <a:pt x="6736328" y="924598"/>
                  <a:pt x="6595824" y="898302"/>
                  <a:pt x="6411043" y="909920"/>
                </a:cubicBezTo>
                <a:cubicBezTo>
                  <a:pt x="6226262" y="921538"/>
                  <a:pt x="5952795" y="870009"/>
                  <a:pt x="5606287" y="909920"/>
                </a:cubicBezTo>
                <a:cubicBezTo>
                  <a:pt x="5259779" y="949831"/>
                  <a:pt x="5144088" y="907152"/>
                  <a:pt x="5023533" y="909920"/>
                </a:cubicBezTo>
                <a:cubicBezTo>
                  <a:pt x="4902978" y="912688"/>
                  <a:pt x="4676895" y="909552"/>
                  <a:pt x="4551779" y="909920"/>
                </a:cubicBezTo>
                <a:cubicBezTo>
                  <a:pt x="4426663" y="910288"/>
                  <a:pt x="4048321" y="928912"/>
                  <a:pt x="3858024" y="909920"/>
                </a:cubicBezTo>
                <a:cubicBezTo>
                  <a:pt x="3667728" y="890928"/>
                  <a:pt x="3498256" y="928937"/>
                  <a:pt x="3164269" y="909920"/>
                </a:cubicBezTo>
                <a:cubicBezTo>
                  <a:pt x="2830283" y="890903"/>
                  <a:pt x="2615016" y="917180"/>
                  <a:pt x="2470513" y="909920"/>
                </a:cubicBezTo>
                <a:cubicBezTo>
                  <a:pt x="2326010" y="902660"/>
                  <a:pt x="2070201" y="878511"/>
                  <a:pt x="1776758" y="909920"/>
                </a:cubicBezTo>
                <a:cubicBezTo>
                  <a:pt x="1483315" y="941329"/>
                  <a:pt x="1274726" y="891036"/>
                  <a:pt x="972002" y="909920"/>
                </a:cubicBezTo>
                <a:cubicBezTo>
                  <a:pt x="669278" y="928804"/>
                  <a:pt x="465867" y="892242"/>
                  <a:pt x="83995" y="909920"/>
                </a:cubicBezTo>
                <a:cubicBezTo>
                  <a:pt x="32395" y="914885"/>
                  <a:pt x="-6965" y="881422"/>
                  <a:pt x="0" y="825925"/>
                </a:cubicBezTo>
                <a:cubicBezTo>
                  <a:pt x="14534" y="663633"/>
                  <a:pt x="2009" y="587987"/>
                  <a:pt x="0" y="462379"/>
                </a:cubicBezTo>
                <a:cubicBezTo>
                  <a:pt x="-2009" y="336771"/>
                  <a:pt x="4368" y="218511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7D689-ACAE-87F5-F1D3-C265159FB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4" y="1757362"/>
            <a:ext cx="9382125" cy="3731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9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DD737D-2165-450D-97F2-E4B8C01B0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1" y="1312318"/>
            <a:ext cx="5956308" cy="524301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9AE813-2BB5-4F5B-BF07-C678A67A30D1}"/>
              </a:ext>
            </a:extLst>
          </p:cNvPr>
          <p:cNvSpPr/>
          <p:nvPr/>
        </p:nvSpPr>
        <p:spPr>
          <a:xfrm>
            <a:off x="5715000" y="1238250"/>
            <a:ext cx="5394340" cy="1524000"/>
          </a:xfrm>
          <a:custGeom>
            <a:avLst/>
            <a:gdLst>
              <a:gd name="connsiteX0" fmla="*/ 0 w 5394340"/>
              <a:gd name="connsiteY0" fmla="*/ 254005 h 1524000"/>
              <a:gd name="connsiteX1" fmla="*/ 254005 w 5394340"/>
              <a:gd name="connsiteY1" fmla="*/ 0 h 1524000"/>
              <a:gd name="connsiteX2" fmla="*/ 5140335 w 5394340"/>
              <a:gd name="connsiteY2" fmla="*/ 0 h 1524000"/>
              <a:gd name="connsiteX3" fmla="*/ 5394340 w 5394340"/>
              <a:gd name="connsiteY3" fmla="*/ 254005 h 1524000"/>
              <a:gd name="connsiteX4" fmla="*/ 5394340 w 5394340"/>
              <a:gd name="connsiteY4" fmla="*/ 1269995 h 1524000"/>
              <a:gd name="connsiteX5" fmla="*/ 5140335 w 5394340"/>
              <a:gd name="connsiteY5" fmla="*/ 1524000 h 1524000"/>
              <a:gd name="connsiteX6" fmla="*/ 254005 w 5394340"/>
              <a:gd name="connsiteY6" fmla="*/ 1524000 h 1524000"/>
              <a:gd name="connsiteX7" fmla="*/ 0 w 5394340"/>
              <a:gd name="connsiteY7" fmla="*/ 1269995 h 1524000"/>
              <a:gd name="connsiteX8" fmla="*/ 0 w 5394340"/>
              <a:gd name="connsiteY8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4340" h="1524000" fill="none" extrusionOk="0">
                <a:moveTo>
                  <a:pt x="0" y="254005"/>
                </a:moveTo>
                <a:cubicBezTo>
                  <a:pt x="-854" y="128947"/>
                  <a:pt x="115065" y="24174"/>
                  <a:pt x="254005" y="0"/>
                </a:cubicBezTo>
                <a:cubicBezTo>
                  <a:pt x="1519329" y="-123866"/>
                  <a:pt x="4648146" y="81108"/>
                  <a:pt x="5140335" y="0"/>
                </a:cubicBezTo>
                <a:cubicBezTo>
                  <a:pt x="5289326" y="-13381"/>
                  <a:pt x="5389700" y="114105"/>
                  <a:pt x="5394340" y="254005"/>
                </a:cubicBezTo>
                <a:cubicBezTo>
                  <a:pt x="5307071" y="493089"/>
                  <a:pt x="5475366" y="1070739"/>
                  <a:pt x="5394340" y="1269995"/>
                </a:cubicBezTo>
                <a:cubicBezTo>
                  <a:pt x="5403785" y="1385199"/>
                  <a:pt x="5283505" y="1529237"/>
                  <a:pt x="5140335" y="1524000"/>
                </a:cubicBezTo>
                <a:cubicBezTo>
                  <a:pt x="2871191" y="1506145"/>
                  <a:pt x="2622378" y="1414656"/>
                  <a:pt x="254005" y="1524000"/>
                </a:cubicBezTo>
                <a:cubicBezTo>
                  <a:pt x="114469" y="1522137"/>
                  <a:pt x="9402" y="1427834"/>
                  <a:pt x="0" y="1269995"/>
                </a:cubicBezTo>
                <a:cubicBezTo>
                  <a:pt x="-63247" y="993739"/>
                  <a:pt x="23184" y="483581"/>
                  <a:pt x="0" y="254005"/>
                </a:cubicBezTo>
                <a:close/>
              </a:path>
              <a:path w="5394340" h="1524000" stroke="0" extrusionOk="0">
                <a:moveTo>
                  <a:pt x="0" y="254005"/>
                </a:moveTo>
                <a:cubicBezTo>
                  <a:pt x="17620" y="114760"/>
                  <a:pt x="110259" y="6877"/>
                  <a:pt x="254005" y="0"/>
                </a:cubicBezTo>
                <a:cubicBezTo>
                  <a:pt x="861504" y="96512"/>
                  <a:pt x="3667615" y="-165548"/>
                  <a:pt x="5140335" y="0"/>
                </a:cubicBezTo>
                <a:cubicBezTo>
                  <a:pt x="5284841" y="106"/>
                  <a:pt x="5413978" y="116929"/>
                  <a:pt x="5394340" y="254005"/>
                </a:cubicBezTo>
                <a:cubicBezTo>
                  <a:pt x="5418250" y="709729"/>
                  <a:pt x="5391292" y="979307"/>
                  <a:pt x="5394340" y="1269995"/>
                </a:cubicBezTo>
                <a:cubicBezTo>
                  <a:pt x="5396747" y="1397340"/>
                  <a:pt x="5303530" y="1513627"/>
                  <a:pt x="5140335" y="1524000"/>
                </a:cubicBezTo>
                <a:cubicBezTo>
                  <a:pt x="3762760" y="1685712"/>
                  <a:pt x="910807" y="1667622"/>
                  <a:pt x="254005" y="1524000"/>
                </a:cubicBezTo>
                <a:cubicBezTo>
                  <a:pt x="125509" y="1517777"/>
                  <a:pt x="7389" y="1407103"/>
                  <a:pt x="0" y="1269995"/>
                </a:cubicBezTo>
                <a:cubicBezTo>
                  <a:pt x="-11999" y="981019"/>
                  <a:pt x="-40013" y="551687"/>
                  <a:pt x="0" y="25400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379752" y="581025"/>
            <a:ext cx="5239997" cy="6858000"/>
            <a:chOff x="442193" y="1257300"/>
            <a:chExt cx="4503986" cy="5950160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50379" y="3791140"/>
              <a:ext cx="44958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Minh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dọn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nhớ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9A771-AC14-1D1E-C044-0A7102449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0" y="3357562"/>
            <a:ext cx="3829050" cy="307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379751" y="1120367"/>
            <a:ext cx="5230474" cy="5491412"/>
            <a:chOff x="442192" y="1257300"/>
            <a:chExt cx="4495801" cy="5491412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sẽ giải thích cho cháu hiểu lợi ích của việc đi xe bus. Vì đi xe bus vừa tiết kiệm vừa bảo vệ môi trường.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367B6B-8A07-4565-B053-00B985442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136" y="3086100"/>
            <a:ext cx="3597726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DDABFA-F835-E266-28E7-EAA87AEC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9" y="352425"/>
            <a:ext cx="7496175" cy="6207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544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0707" y="1704323"/>
            <a:ext cx="670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51661" y="2641220"/>
            <a:ext cx="592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4" name="椭圆 3"/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8号-创中黑" panose="00000500000000000000" charset="-122"/>
                  <a:cs typeface="字魂58号-创中黑" panose="00000500000000000000" charset="-122"/>
                </a:rPr>
                <a:t>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352D96AD-F11A-4251-A146-5AB5B18E3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72" b="94988" l="3827" r="36226">
                        <a14:foregroundMark x1="6927" y1="61722" x2="6927" y2="61722"/>
                        <a14:foregroundMark x1="5795" y1="62571" x2="5553" y2="63420"/>
                        <a14:foregroundMark x1="31887" y1="58124" x2="31536" y2="57963"/>
                        <a14:foregroundMark x1="28922" y1="67502" x2="29164" y2="68391"/>
                        <a14:foregroundMark x1="28356" y1="69725" x2="28356" y2="69725"/>
                        <a14:foregroundMark x1="9650" y1="64956" x2="9650" y2="64956"/>
                        <a14:foregroundMark x1="32911" y1="56750" x2="30135" y2="62732"/>
                        <a14:foregroundMark x1="30135" y1="62732" x2="32561" y2="57437"/>
                        <a14:foregroundMark x1="36226" y1="59297" x2="36226" y2="59297"/>
                        <a14:foregroundMark x1="14906" y1="61358" x2="15472" y2="66168"/>
                        <a14:foregroundMark x1="13531" y1="63420" x2="20836" y2="62894"/>
                        <a14:foregroundMark x1="20485" y1="60348" x2="22992" y2="66492"/>
                        <a14:foregroundMark x1="12857" y1="66653" x2="11833" y2="73484"/>
                        <a14:foregroundMark x1="24259" y1="68391" x2="24582" y2="74535"/>
                        <a14:foregroundMark x1="25741" y1="67704" x2="25849" y2="71463"/>
                        <a14:foregroundMark x1="32695" y1="56912" x2="32345" y2="56912"/>
                        <a14:foregroundMark x1="7951" y1="60348" x2="7951" y2="60348"/>
                        <a14:foregroundMark x1="7601" y1="59297" x2="6577" y2="57963"/>
                        <a14:foregroundMark x1="6361" y1="58448" x2="6253" y2="59822"/>
                        <a14:foregroundMark x1="33261" y1="57680" x2="33181" y2="57559"/>
                        <a14:foregroundMark x1="15553" y1="86136" x2="15553" y2="86136"/>
                        <a14:foregroundMark x1="15310" y1="84802" x2="15930" y2="90703"/>
                        <a14:foregroundMark x1="34178" y1="56427" x2="29111" y2="55699"/>
                        <a14:foregroundMark x1="29111" y1="55699" x2="30943" y2="64188"/>
                        <a14:foregroundMark x1="30943" y1="64188" x2="33935" y2="56952"/>
                        <a14:foregroundMark x1="33935" y1="56952" x2="33720" y2="5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514"/>
          <a:stretch/>
        </p:blipFill>
        <p:spPr>
          <a:xfrm>
            <a:off x="221454" y="0"/>
            <a:ext cx="3870179" cy="3353066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1355A5-1D77-3A28-458A-AEA91FB74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2922" y="2279044"/>
            <a:ext cx="9120406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971675" y="382067"/>
            <a:ext cx="6359526" cy="1313384"/>
            <a:chOff x="3530321" y="382066"/>
            <a:chExt cx="4800880" cy="204651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148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cương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Diệt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thù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giữ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coi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quân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3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971675" y="382067"/>
            <a:ext cx="6359526" cy="1313384"/>
            <a:chOff x="3530321" y="382066"/>
            <a:chExt cx="4800880" cy="204651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148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Nghề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5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971675" y="382067"/>
            <a:ext cx="6359526" cy="1313384"/>
            <a:chOff x="3530321" y="382066"/>
            <a:chExt cx="4800880" cy="204651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148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Nghề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 ta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khỏe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sĩ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83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ACD89F2C-45BB-4333-A9BF-FB602B9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325601"/>
            <a:ext cx="12192000" cy="565645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45103E2-6251-4C32-9C87-6752B358D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54" r="63950"/>
          <a:stretch/>
        </p:blipFill>
        <p:spPr>
          <a:xfrm>
            <a:off x="1496226" y="2287159"/>
            <a:ext cx="3452728" cy="55081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3D5873-2ABC-4E4A-8C34-17B1DBC732D3}"/>
              </a:ext>
            </a:extLst>
          </p:cNvPr>
          <p:cNvGrpSpPr/>
          <p:nvPr/>
        </p:nvGrpSpPr>
        <p:grpSpPr>
          <a:xfrm>
            <a:off x="1047750" y="382066"/>
            <a:ext cx="7283451" cy="2374016"/>
            <a:chOff x="3530321" y="382066"/>
            <a:chExt cx="4800880" cy="2430222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209DA4A-8C38-486B-9E57-F83EAC631B9F}"/>
                </a:ext>
              </a:extLst>
            </p:cNvPr>
            <p:cNvSpPr/>
            <p:nvPr/>
          </p:nvSpPr>
          <p:spPr>
            <a:xfrm>
              <a:off x="3530321" y="382066"/>
              <a:ext cx="4800880" cy="2046515"/>
            </a:xfrm>
            <a:prstGeom prst="wedgeRoundRectCallout">
              <a:avLst>
                <a:gd name="adj1" fmla="val 47885"/>
                <a:gd name="adj2" fmla="val 77394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7FE9D-37A2-4929-9B9D-7ABB50A605FC}"/>
                </a:ext>
              </a:extLst>
            </p:cNvPr>
            <p:cNvSpPr txBox="1"/>
            <p:nvPr/>
          </p:nvSpPr>
          <p:spPr>
            <a:xfrm>
              <a:off x="3608476" y="512325"/>
              <a:ext cx="4644571" cy="229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khuya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sương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chẳng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quản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chẳng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sờn</a:t>
              </a:r>
              <a:endPara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canh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ngả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endPara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394867-C326-4EF5-B670-C8E30BC8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6" b="90000" l="300" r="96500">
                        <a14:foregroundMark x1="15800" y1="35385" x2="11000" y2="41410"/>
                        <a14:foregroundMark x1="11000" y1="41410" x2="8000" y2="57949"/>
                        <a14:foregroundMark x1="8000" y1="57949" x2="12200" y2="71026"/>
                        <a14:foregroundMark x1="12200" y1="71026" x2="11400" y2="80000"/>
                        <a14:foregroundMark x1="11400" y1="80000" x2="19100" y2="73974"/>
                        <a14:foregroundMark x1="19100" y1="73974" x2="24700" y2="61667"/>
                        <a14:foregroundMark x1="24700" y1="61667" x2="24000" y2="51282"/>
                        <a14:foregroundMark x1="24000" y1="51282" x2="28044" y2="40382"/>
                        <a14:foregroundMark x1="27926" y1="37435" x2="22100" y2="33590"/>
                        <a14:foregroundMark x1="22100" y1="33590" x2="14600" y2="37692"/>
                        <a14:foregroundMark x1="14600" y1="37692" x2="13700" y2="39103"/>
                        <a14:foregroundMark x1="4300" y1="40641" x2="7200" y2="66923"/>
                        <a14:foregroundMark x1="13200" y1="48846" x2="14000" y2="66667"/>
                        <a14:foregroundMark x1="22100" y1="45513" x2="20900" y2="64103"/>
                        <a14:foregroundMark x1="27100" y1="47821" x2="27100" y2="57821"/>
                        <a14:foregroundMark x1="13500" y1="47179" x2="13800" y2="64487"/>
                        <a14:foregroundMark x1="18000" y1="46410" x2="16800" y2="68846"/>
                        <a14:foregroundMark x1="80200" y1="16282" x2="80500" y2="55641"/>
                        <a14:foregroundMark x1="87600" y1="15897" x2="87300" y2="50385"/>
                        <a14:foregroundMark x1="93900" y1="17949" x2="89400" y2="10641"/>
                        <a14:foregroundMark x1="89400" y1="10641" x2="78600" y2="12564"/>
                        <a14:foregroundMark x1="78600" y1="12564" x2="74200" y2="22564"/>
                        <a14:foregroundMark x1="74200" y1="22564" x2="74300" y2="25128"/>
                        <a14:foregroundMark x1="82400" y1="6154" x2="88300" y2="7179"/>
                        <a14:foregroundMark x1="88300" y1="7179" x2="94900" y2="14359"/>
                        <a14:foregroundMark x1="94900" y1="14359" x2="96500" y2="23462"/>
                        <a14:foregroundMark x1="96500" y1="23462" x2="96200" y2="25641"/>
                        <a14:foregroundMark x1="89900" y1="5256" x2="89900" y2="5256"/>
                        <a14:foregroundMark x1="27200" y1="38718" x2="27200" y2="38718"/>
                        <a14:foregroundMark x1="28000" y1="39359" x2="28000" y2="39359"/>
                        <a14:foregroundMark x1="27500" y1="39744" x2="27500" y2="42179"/>
                        <a14:foregroundMark x1="300" y1="44231" x2="1500" y2="50128"/>
                        <a14:backgroundMark x1="38300" y1="2564" x2="38400" y2="36795"/>
                        <a14:backgroundMark x1="38400" y1="36795" x2="38400" y2="36795"/>
                        <a14:backgroundMark x1="53800" y1="6154" x2="44600" y2="4615"/>
                        <a14:backgroundMark x1="44600" y1="4615" x2="27600" y2="13205"/>
                        <a14:backgroundMark x1="27600" y1="13205" x2="29500" y2="29872"/>
                        <a14:backgroundMark x1="29500" y1="29872" x2="44600" y2="37179"/>
                        <a14:backgroundMark x1="44600" y1="37179" x2="53100" y2="20897"/>
                        <a14:backgroundMark x1="53100" y1="20897" x2="51700" y2="9744"/>
                        <a14:backgroundMark x1="51700" y1="9744" x2="51200" y2="8846"/>
                        <a14:backgroundMark x1="59400" y1="5256" x2="50700" y2="1538"/>
                        <a14:backgroundMark x1="50700" y1="1538" x2="35300" y2="6154"/>
                        <a14:backgroundMark x1="35300" y1="6154" x2="32600" y2="23590"/>
                        <a14:backgroundMark x1="32600" y1="23590" x2="49100" y2="32051"/>
                        <a14:backgroundMark x1="49100" y1="32051" x2="58200" y2="20897"/>
                        <a14:backgroundMark x1="58200" y1="20897" x2="54700" y2="5256"/>
                        <a14:backgroundMark x1="54700" y1="5256" x2="44300" y2="128"/>
                        <a14:backgroundMark x1="44300" y1="128" x2="39900" y2="256"/>
                        <a14:backgroundMark x1="37800" y1="897" x2="30400" y2="6154"/>
                        <a14:backgroundMark x1="30400" y1="6154" x2="33300" y2="24744"/>
                        <a14:backgroundMark x1="33300" y1="24744" x2="50500" y2="30000"/>
                        <a14:backgroundMark x1="50500" y1="30000" x2="58900" y2="19744"/>
                        <a14:backgroundMark x1="58900" y1="19744" x2="52400" y2="4359"/>
                        <a14:backgroundMark x1="52400" y1="4359" x2="38400" y2="2692"/>
                        <a14:backgroundMark x1="38400" y1="2692" x2="36500" y2="3333"/>
                        <a14:backgroundMark x1="33000" y1="3590" x2="51200" y2="28333"/>
                        <a14:backgroundMark x1="51500" y1="8077" x2="53500" y2="30513"/>
                        <a14:backgroundMark x1="63000" y1="11026" x2="63000" y2="32564"/>
                        <a14:backgroundMark x1="63000" y1="32564" x2="55500" y2="40897"/>
                        <a14:backgroundMark x1="55500" y1="40897" x2="44900" y2="27949"/>
                        <a14:backgroundMark x1="44900" y1="27949" x2="42400" y2="12564"/>
                        <a14:backgroundMark x1="42400" y1="12564" x2="48100" y2="6154"/>
                        <a14:backgroundMark x1="48100" y1="6154" x2="63400" y2="14231"/>
                        <a14:backgroundMark x1="47000" y1="4872" x2="37400" y2="10897"/>
                        <a14:backgroundMark x1="37400" y1="10897" x2="35700" y2="30000"/>
                        <a14:backgroundMark x1="35700" y1="30000" x2="51000" y2="41026"/>
                        <a14:backgroundMark x1="51000" y1="41026" x2="60600" y2="33205"/>
                        <a14:backgroundMark x1="60600" y1="33205" x2="62700" y2="23718"/>
                        <a14:backgroundMark x1="62700" y1="23718" x2="60300" y2="16026"/>
                        <a14:backgroundMark x1="60300" y1="16026" x2="53200" y2="8333"/>
                        <a14:backgroundMark x1="53200" y1="8333" x2="45400" y2="5128"/>
                        <a14:backgroundMark x1="65700" y1="27949" x2="50600" y2="32179"/>
                        <a14:backgroundMark x1="50600" y1="32179" x2="59100" y2="31667"/>
                        <a14:backgroundMark x1="59100" y1="31667" x2="61600" y2="25641"/>
                        <a14:backgroundMark x1="59900" y1="26410" x2="56800" y2="32821"/>
                        <a14:backgroundMark x1="60200" y1="14872" x2="59200" y2="27051"/>
                        <a14:backgroundMark x1="58900" y1="12692" x2="58400" y2="24103"/>
                        <a14:backgroundMark x1="54100" y1="12051" x2="53600" y2="25769"/>
                        <a14:backgroundMark x1="56800" y1="15513" x2="55300" y2="22821"/>
                        <a14:backgroundMark x1="56100" y1="18590" x2="55400" y2="23462"/>
                        <a14:backgroundMark x1="55100" y1="18590" x2="51200" y2="23462"/>
                        <a14:backgroundMark x1="48000" y1="15256" x2="45900" y2="21795"/>
                        <a14:backgroundMark x1="45900" y1="21795" x2="45000" y2="23077"/>
                        <a14:backgroundMark x1="47200" y1="6154" x2="44300" y2="14615"/>
                        <a14:backgroundMark x1="44300" y1="14615" x2="43900" y2="19487"/>
                        <a14:backgroundMark x1="51300" y1="4487" x2="50200" y2="20256"/>
                        <a14:backgroundMark x1="54000" y1="10641" x2="44100" y2="30897"/>
                        <a14:backgroundMark x1="47000" y1="21154" x2="46400" y2="30256"/>
                        <a14:backgroundMark x1="46000" y1="22692" x2="40600" y2="36026"/>
                        <a14:backgroundMark x1="40300" y1="26026" x2="39900" y2="35385"/>
                        <a14:backgroundMark x1="44200" y1="25769" x2="43100" y2="34231"/>
                        <a14:backgroundMark x1="42400" y1="19872" x2="41300" y2="29359"/>
                        <a14:backgroundMark x1="41900" y1="22692" x2="41300" y2="27308"/>
                        <a14:backgroundMark x1="40400" y1="22821" x2="39800" y2="29872"/>
                        <a14:backgroundMark x1="45200" y1="23974" x2="45700" y2="34103"/>
                        <a14:backgroundMark x1="49700" y1="23974" x2="49500" y2="33205"/>
                        <a14:backgroundMark x1="50300" y1="28974" x2="50200" y2="38462"/>
                        <a14:backgroundMark x1="52000" y1="28333" x2="49800" y2="37308"/>
                        <a14:backgroundMark x1="50500" y1="27564" x2="50500" y2="32179"/>
                        <a14:backgroundMark x1="51800" y1="26410" x2="50000" y2="29615"/>
                        <a14:backgroundMark x1="47500" y1="26282" x2="47200" y2="29231"/>
                        <a14:backgroundMark x1="48300" y1="24487" x2="48300" y2="27692"/>
                        <a14:backgroundMark x1="51500" y1="22692" x2="51500" y2="23333"/>
                        <a14:backgroundMark x1="51500" y1="23462" x2="51500" y2="26410"/>
                        <a14:backgroundMark x1="53300" y1="21410" x2="53300" y2="22436"/>
                        <a14:backgroundMark x1="48000" y1="8718" x2="48000" y2="11795"/>
                        <a14:backgroundMark x1="30700" y1="28333" x2="31700" y2="33846"/>
                        <a14:backgroundMark x1="28400" y1="39359" x2="28400" y2="39359"/>
                        <a14:backgroundMark x1="27965" y1="39359" x2="27978" y2="39744"/>
                        <a14:backgroundMark x1="27943" y1="38718" x2="27965" y2="39359"/>
                        <a14:backgroundMark x1="27900" y1="37436" x2="27943" y2="38718"/>
                        <a14:backgroundMark x1="27950" y1="38718" x2="28000" y2="39359"/>
                        <a14:backgroundMark x1="27900" y1="38077" x2="27950" y2="3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60" b="35460"/>
          <a:stretch/>
        </p:blipFill>
        <p:spPr>
          <a:xfrm>
            <a:off x="8331202" y="14515"/>
            <a:ext cx="3672114" cy="47119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68C319-950B-4E9A-9125-4A283A7CD6CE}"/>
              </a:ext>
            </a:extLst>
          </p:cNvPr>
          <p:cNvGrpSpPr/>
          <p:nvPr/>
        </p:nvGrpSpPr>
        <p:grpSpPr>
          <a:xfrm>
            <a:off x="4629223" y="3530393"/>
            <a:ext cx="3062515" cy="1531258"/>
            <a:chOff x="4629223" y="3530393"/>
            <a:chExt cx="3062515" cy="15312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25B26C1-2109-436D-A0F9-72FE36D7CD16}"/>
                </a:ext>
              </a:extLst>
            </p:cNvPr>
            <p:cNvSpPr/>
            <p:nvPr/>
          </p:nvSpPr>
          <p:spPr>
            <a:xfrm>
              <a:off x="4693702" y="3530393"/>
              <a:ext cx="2933556" cy="1531258"/>
            </a:xfrm>
            <a:prstGeom prst="wedgeRoundRectCallout">
              <a:avLst>
                <a:gd name="adj1" fmla="val -60045"/>
                <a:gd name="adj2" fmla="val 78812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8100">
                  <a:solidFill>
                    <a:srgbClr val="00B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8B1FB-0A17-4051-BD84-DF1C83D631C1}"/>
                </a:ext>
              </a:extLst>
            </p:cNvPr>
            <p:cNvSpPr txBox="1"/>
            <p:nvPr/>
          </p:nvSpPr>
          <p:spPr>
            <a:xfrm>
              <a:off x="4629223" y="4034412"/>
              <a:ext cx="3062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Premium quality - Free sports and competition icons">
            <a:extLst>
              <a:ext uri="{FF2B5EF4-FFF2-40B4-BE49-F238E27FC236}">
                <a16:creationId xmlns:a16="http://schemas.microsoft.com/office/drawing/2014/main" id="{6760E478-582B-429D-A7A4-591FD516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17" y="4226588"/>
            <a:ext cx="2119086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2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B0C13FA-EF9D-4CE8-82B0-867D798F26F0}"/>
              </a:ext>
            </a:extLst>
          </p:cNvPr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12" name="椭圆 3">
              <a:extLst>
                <a:ext uri="{FF2B5EF4-FFF2-40B4-BE49-F238E27FC236}">
                  <a16:creationId xmlns:a16="http://schemas.microsoft.com/office/drawing/2014/main" id="{4FD83C70-0245-400F-BA51-DB0F94D04616}"/>
                </a:ext>
              </a:extLst>
            </p:cNvPr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388B3739-8002-401A-9FDE-1E0448273F33}"/>
                </a:ext>
              </a:extLst>
            </p:cNvPr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 panose="00000500000000000000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163155-32C1-5E6D-CE7A-CF2474B96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22" y="2387634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49214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đúng địa danh (di tích lịch sử - văn hoá hoặc cảnh quan thiên nhiên) ở địa phương;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 bày sáng tạo;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 giải thích thuyết phục.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E2DE2-0DFC-4213-A840-0131320A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37" y="4857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283</Words>
  <Application>Microsoft Office PowerPoint</Application>
  <PresentationFormat>Widescreen</PresentationFormat>
  <Paragraphs>37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字魂58号-创中黑</vt:lpstr>
      <vt:lpstr>Arial</vt:lpstr>
      <vt:lpstr>Calibri</vt:lpstr>
      <vt:lpstr>Calibri Light</vt:lpstr>
      <vt:lpstr>Coiny</vt:lpstr>
      <vt:lpstr>-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2023-06-04T00:00:35Z</dcterms:created>
  <dcterms:modified xsi:type="dcterms:W3CDTF">2023-06-04T00:37:59Z</dcterms:modified>
</cp:coreProperties>
</file>