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0" r:id="rId2"/>
    <p:sldId id="513" r:id="rId3"/>
    <p:sldId id="471" r:id="rId4"/>
    <p:sldId id="514" r:id="rId5"/>
    <p:sldId id="494" r:id="rId6"/>
    <p:sldId id="511" r:id="rId7"/>
    <p:sldId id="491" r:id="rId8"/>
    <p:sldId id="495" r:id="rId9"/>
    <p:sldId id="517" r:id="rId10"/>
    <p:sldId id="518" r:id="rId11"/>
    <p:sldId id="498" r:id="rId12"/>
    <p:sldId id="297" r:id="rId13"/>
    <p:sldId id="515" r:id="rId14"/>
    <p:sldId id="516" r:id="rId15"/>
  </p:sldIdLst>
  <p:sldSz cx="12190413" cy="6859588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DBCD"/>
    <a:srgbClr val="9CE8DF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274" autoAdjust="0"/>
  </p:normalViewPr>
  <p:slideViewPr>
    <p:cSldViewPr snapToGrid="0" showGuides="1">
      <p:cViewPr varScale="1">
        <p:scale>
          <a:sx n="61" d="100"/>
          <a:sy n="61" d="100"/>
        </p:scale>
        <p:origin x="-1062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9Tw1TqgG8&amp;t=25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7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8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7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1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5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 video: </a:t>
            </a:r>
            <a:r>
              <a:rPr lang="en-US" dirty="0" err="1">
                <a:hlinkClick r:id="rId3"/>
              </a:rPr>
              <a:t>Hạnh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phúc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là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gì</a:t>
            </a:r>
            <a:r>
              <a:rPr lang="en-US" dirty="0">
                <a:hlinkClick r:id="rId3"/>
              </a:rPr>
              <a:t>? | VTV24 - YouTube</a:t>
            </a:r>
            <a:endParaRPr 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3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6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tập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tải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5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6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4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0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9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3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1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7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9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3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7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0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6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5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8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7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9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9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9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69" r:id="rId13"/>
    <p:sldLayoutId id="2147483768" r:id="rId14"/>
    <p:sldLayoutId id="2147483767" r:id="rId15"/>
    <p:sldLayoutId id="2147483766" r:id="rId16"/>
    <p:sldLayoutId id="2147483765" r:id="rId17"/>
    <p:sldLayoutId id="2147483764" r:id="rId18"/>
    <p:sldLayoutId id="2147483763" r:id="rId19"/>
    <p:sldLayoutId id="2147483762" r:id="rId20"/>
    <p:sldLayoutId id="2147483761" r:id="rId21"/>
    <p:sldLayoutId id="2147483760" r:id="rId22"/>
    <p:sldLayoutId id="2147483759" r:id="rId23"/>
    <p:sldLayoutId id="2147483758" r:id="rId24"/>
    <p:sldLayoutId id="2147483757" r:id="rId25"/>
    <p:sldLayoutId id="2147483756" r:id="rId26"/>
    <p:sldLayoutId id="2147483755" r:id="rId27"/>
    <p:sldLayoutId id="2147483754" r:id="rId28"/>
    <p:sldLayoutId id="2147483753" r:id="rId29"/>
    <p:sldLayoutId id="2147483752" r:id="rId30"/>
    <p:sldLayoutId id="2147483751" r:id="rId31"/>
    <p:sldLayoutId id="2147483750" r:id="rId32"/>
    <p:sldLayoutId id="2147483749" r:id="rId33"/>
    <p:sldLayoutId id="2147483748" r:id="rId34"/>
    <p:sldLayoutId id="2147483747" r:id="rId35"/>
    <p:sldLayoutId id="2147483746" r:id="rId36"/>
    <p:sldLayoutId id="2147483745" r:id="rId37"/>
    <p:sldLayoutId id="2147483744" r:id="rId38"/>
    <p:sldLayoutId id="2147483743" r:id="rId39"/>
    <p:sldLayoutId id="2147483742" r:id="rId40"/>
    <p:sldLayoutId id="2147483741" r:id="rId41"/>
    <p:sldLayoutId id="2147483740" r:id="rId42"/>
    <p:sldLayoutId id="2147483739" r:id="rId43"/>
    <p:sldLayoutId id="2147483738" r:id="rId44"/>
    <p:sldLayoutId id="2147483737" r:id="rId45"/>
    <p:sldLayoutId id="2147483736" r:id="rId46"/>
    <p:sldLayoutId id="2147483735" r:id="rId47"/>
    <p:sldLayoutId id="2147483734" r:id="rId48"/>
    <p:sldLayoutId id="2147483733" r:id="rId49"/>
    <p:sldLayoutId id="2147483732" r:id="rId50"/>
    <p:sldLayoutId id="2147483731" r:id="rId51"/>
    <p:sldLayoutId id="2147483730" r:id="rId52"/>
    <p:sldLayoutId id="2147483729" r:id="rId53"/>
    <p:sldLayoutId id="2147483728" r:id="rId54"/>
    <p:sldLayoutId id="2147483727" r:id="rId55"/>
    <p:sldLayoutId id="2147483726" r:id="rId56"/>
    <p:sldLayoutId id="2147483725" r:id="rId57"/>
    <p:sldLayoutId id="2147483724" r:id="rId58"/>
    <p:sldLayoutId id="2147483723" r:id="rId59"/>
    <p:sldLayoutId id="2147483722" r:id="rId60"/>
    <p:sldLayoutId id="2147483721" r:id="rId61"/>
    <p:sldLayoutId id="2147483720" r:id="rId62"/>
    <p:sldLayoutId id="2147483719" r:id="rId63"/>
    <p:sldLayoutId id="2147483718" r:id="rId64"/>
    <p:sldLayoutId id="2147483717" r:id="rId65"/>
    <p:sldLayoutId id="2147483716" r:id="rId66"/>
    <p:sldLayoutId id="2147483715" r:id="rId67"/>
    <p:sldLayoutId id="2147483714" r:id="rId68"/>
    <p:sldLayoutId id="2147483713" r:id="rId69"/>
    <p:sldLayoutId id="2147483712" r:id="rId70"/>
    <p:sldLayoutId id="2147483711" r:id="rId71"/>
    <p:sldLayoutId id="2147483710" r:id="rId72"/>
    <p:sldLayoutId id="2147483709" r:id="rId73"/>
    <p:sldLayoutId id="2147483708" r:id="rId74"/>
    <p:sldLayoutId id="2147483707" r:id="rId75"/>
    <p:sldLayoutId id="2147483705" r:id="rId7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093" y="-133017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318225-8139-4CD0-A3E8-255705E08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0" y="1511764"/>
            <a:ext cx="905334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=""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=""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pic>
        <p:nvPicPr>
          <p:cNvPr id="24" name="图片 15">
            <a:extLst>
              <a:ext uri="{FF2B5EF4-FFF2-40B4-BE49-F238E27FC236}">
                <a16:creationId xmlns=""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=""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36A42F-F8FD-454B-8EC4-2EA5861F1CFB}"/>
              </a:ext>
            </a:extLst>
          </p:cNvPr>
          <p:cNvSpPr/>
          <p:nvPr/>
        </p:nvSpPr>
        <p:spPr>
          <a:xfrm>
            <a:off x="4739706" y="95876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D04782-194B-45DB-A0D3-BCFBC990B3D7}"/>
              </a:ext>
            </a:extLst>
          </p:cNvPr>
          <p:cNvSpPr/>
          <p:nvPr/>
        </p:nvSpPr>
        <p:spPr>
          <a:xfrm>
            <a:off x="319898" y="1484671"/>
            <a:ext cx="1155061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ến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66400" y="5530736"/>
            <a:ext cx="1624013" cy="1247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804" y="5372413"/>
            <a:ext cx="1030841" cy="1280827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D3283C48-B71E-4A2C-9225-8B92B92B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8" y="246303"/>
            <a:ext cx="11473216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000" b="1" dirty="0" err="1"/>
              <a:t>Bài</a:t>
            </a:r>
            <a:r>
              <a:rPr lang="en-US" altLang="en-US" sz="3000" b="1" dirty="0"/>
              <a:t> 4. </a:t>
            </a:r>
            <a:r>
              <a:rPr lang="en-US" altLang="en-US" sz="3000" b="1" dirty="0" err="1"/>
              <a:t>Mỗi</a:t>
            </a:r>
            <a:r>
              <a:rPr lang="en-US" altLang="en-US" sz="3000" b="1" dirty="0"/>
              <a:t> ng</a:t>
            </a:r>
            <a:r>
              <a:rPr lang="vi-VN" altLang="en-US" sz="3000" b="1" dirty="0"/>
              <a:t>ư</a:t>
            </a:r>
            <a:r>
              <a:rPr lang="en-US" altLang="en-US" sz="3000" b="1" dirty="0" err="1"/>
              <a:t>ời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có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thể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có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một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cách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hiểu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khác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nhau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về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hạnh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phúc</a:t>
            </a:r>
            <a:r>
              <a:rPr lang="en-US" altLang="en-US" sz="3000" b="1" dirty="0"/>
              <a:t>. Theo </a:t>
            </a:r>
            <a:r>
              <a:rPr lang="en-US" altLang="en-US" sz="3000" b="1" dirty="0" err="1"/>
              <a:t>em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trong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các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yếu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tố</a:t>
            </a:r>
            <a:r>
              <a:rPr lang="en-US" altLang="en-US" sz="3000" b="1" dirty="0"/>
              <a:t> d</a:t>
            </a:r>
            <a:r>
              <a:rPr lang="vi-VN" altLang="en-US" sz="3000" b="1" dirty="0"/>
              <a:t>ư</a:t>
            </a:r>
            <a:r>
              <a:rPr lang="en-US" altLang="en-US" sz="3000" b="1" dirty="0" err="1"/>
              <a:t>ới</a:t>
            </a:r>
            <a:r>
              <a:rPr lang="en-US" altLang="en-US" sz="3000" b="1" dirty="0"/>
              <a:t> </a:t>
            </a:r>
            <a:r>
              <a:rPr lang="vi-VN" altLang="en-US" sz="3000" b="1" dirty="0"/>
              <a:t>đ</a:t>
            </a:r>
            <a:r>
              <a:rPr lang="en-US" altLang="en-US" sz="3000" b="1" dirty="0" err="1"/>
              <a:t>ây</a:t>
            </a:r>
            <a:r>
              <a:rPr lang="en-US" altLang="en-US" sz="3000" b="1" dirty="0"/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yếu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tố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quan</a:t>
            </a:r>
            <a:r>
              <a:rPr lang="en-US" altLang="en-US" sz="3000" b="1" u="sng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trọng</a:t>
            </a:r>
            <a:r>
              <a:rPr lang="en-US" altLang="en-US" sz="3000" b="1" u="sng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nhất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</a:rPr>
              <a:t>đ</a:t>
            </a:r>
            <a:r>
              <a:rPr lang="en-US" altLang="en-US" sz="3000" b="1" dirty="0">
                <a:solidFill>
                  <a:srgbClr val="FF0000"/>
                </a:solidFill>
              </a:rPr>
              <a:t>ể </a:t>
            </a:r>
            <a:r>
              <a:rPr lang="en-US" altLang="en-US" sz="3000" b="1" dirty="0" err="1">
                <a:solidFill>
                  <a:srgbClr val="FF0000"/>
                </a:solidFill>
              </a:rPr>
              <a:t>tạo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nên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gia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</a:rPr>
              <a:t>đ</a:t>
            </a:r>
            <a:r>
              <a:rPr lang="en-US" altLang="en-US" sz="3000" b="1" dirty="0" err="1">
                <a:solidFill>
                  <a:srgbClr val="FF0000"/>
                </a:solidFill>
              </a:rPr>
              <a:t>ình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hạnh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phúc</a:t>
            </a:r>
            <a:r>
              <a:rPr lang="en-US" altLang="en-US" sz="3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0384FD21-1E49-4ABB-A3D7-934FA998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26" y="1973887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a) </a:t>
            </a:r>
            <a:r>
              <a:rPr lang="en-US" altLang="en-US" sz="3200" b="1" dirty="0" err="1"/>
              <a:t>Giàu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endParaRPr lang="en-US" altLang="en-US" sz="3200" b="1" dirty="0"/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A08B499F-919F-4656-884C-E9279CA7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26" y="2850187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b) Con </a:t>
            </a:r>
            <a:r>
              <a:rPr lang="en-US" altLang="en-US" sz="3200" b="1" dirty="0" err="1"/>
              <a:t>cái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giỏi</a:t>
            </a:r>
            <a:endParaRPr lang="en-US" altLang="en-US" sz="3200" b="1" dirty="0"/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54438D37-DF72-4313-9526-2A22A478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14" y="3726827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c) </a:t>
            </a:r>
            <a:r>
              <a:rPr lang="en-US" altLang="en-US" sz="3200" b="1" dirty="0" err="1"/>
              <a:t>Mọi</a:t>
            </a:r>
            <a:r>
              <a:rPr lang="en-US" altLang="en-US" sz="3200" b="1" dirty="0"/>
              <a:t> ng</a:t>
            </a:r>
            <a:r>
              <a:rPr lang="vi-VN" altLang="en-US" sz="3200" b="1" dirty="0"/>
              <a:t>ư</a:t>
            </a:r>
            <a:r>
              <a:rPr lang="en-US" altLang="en-US" sz="3200" b="1" dirty="0" err="1"/>
              <a:t>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hoà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thuận</a:t>
            </a:r>
            <a:endParaRPr lang="en-US" altLang="en-US" sz="3200" b="1" dirty="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4C9056B0-0BA5-4B53-9DDD-DDA5B848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14" y="4488827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d) </a:t>
            </a:r>
            <a:r>
              <a:rPr lang="en-US" altLang="en-US" sz="3200" b="1" dirty="0" err="1"/>
              <a:t>Bố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mẹ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chức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vụ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r>
              <a:rPr lang="en-US" altLang="en-US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27689F-3EFF-4D68-BBF9-5C34E7E0F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0000" l="2000" r="98667">
                        <a14:foregroundMark x1="3778" y1="26667" x2="10667" y2="17667"/>
                        <a14:foregroundMark x1="10667" y1="17667" x2="17333" y2="25333"/>
                        <a14:foregroundMark x1="2444" y1="36000" x2="13111" y2="81667"/>
                        <a14:foregroundMark x1="13111" y1="81667" x2="14889" y2="83667"/>
                        <a14:foregroundMark x1="12889" y1="35000" x2="18889" y2="57667"/>
                        <a14:foregroundMark x1="18889" y1="57667" x2="18667" y2="62000"/>
                        <a14:foregroundMark x1="21778" y1="44000" x2="25111" y2="62000"/>
                        <a14:foregroundMark x1="25111" y1="62000" x2="32222" y2="77667"/>
                        <a14:foregroundMark x1="32222" y1="77667" x2="32444" y2="57000"/>
                        <a14:foregroundMark x1="32444" y1="57000" x2="26000" y2="44667"/>
                        <a14:foregroundMark x1="26000" y1="44667" x2="23778" y2="43000"/>
                        <a14:foregroundMark x1="18667" y1="79667" x2="31333" y2="83333"/>
                        <a14:foregroundMark x1="31333" y1="83333" x2="20889" y2="74667"/>
                        <a14:foregroundMark x1="20889" y1="74667" x2="17778" y2="78333"/>
                        <a14:foregroundMark x1="18222" y1="43667" x2="30444" y2="42667"/>
                        <a14:foregroundMark x1="30444" y1="42667" x2="39333" y2="52000"/>
                        <a14:foregroundMark x1="39333" y1="52000" x2="40000" y2="53333"/>
                        <a14:foregroundMark x1="23778" y1="15667" x2="24000" y2="29667"/>
                        <a14:foregroundMark x1="24000" y1="29667" x2="38222" y2="65333"/>
                        <a14:foregroundMark x1="38222" y1="65333" x2="47333" y2="70667"/>
                        <a14:foregroundMark x1="47333" y1="70667" x2="44667" y2="25000"/>
                        <a14:foregroundMark x1="44667" y1="25000" x2="39333" y2="10333"/>
                        <a14:foregroundMark x1="39333" y1="10333" x2="29556" y2="5667"/>
                        <a14:foregroundMark x1="29556" y1="5667" x2="22444" y2="15667"/>
                        <a14:foregroundMark x1="22444" y1="15667" x2="21778" y2="19333"/>
                        <a14:foregroundMark x1="30889" y1="5667" x2="40222" y2="4000"/>
                        <a14:foregroundMark x1="40222" y1="4000" x2="48667" y2="11000"/>
                        <a14:foregroundMark x1="48667" y1="11000" x2="49778" y2="23333"/>
                        <a14:foregroundMark x1="52889" y1="17333" x2="66000" y2="18000"/>
                        <a14:foregroundMark x1="66000" y1="18000" x2="63333" y2="33000"/>
                        <a14:foregroundMark x1="63333" y1="33000" x2="66444" y2="41333"/>
                        <a14:foregroundMark x1="58000" y1="63000" x2="61556" y2="75667"/>
                        <a14:foregroundMark x1="61556" y1="75667" x2="58222" y2="61333"/>
                        <a14:foregroundMark x1="58222" y1="61333" x2="58222" y2="61333"/>
                        <a14:foregroundMark x1="62889" y1="71667" x2="59778" y2="84667"/>
                        <a14:foregroundMark x1="59778" y1="84667" x2="68667" y2="80000"/>
                        <a14:foregroundMark x1="68667" y1="80000" x2="73556" y2="64000"/>
                        <a14:foregroundMark x1="73556" y1="64000" x2="73778" y2="64000"/>
                        <a14:foregroundMark x1="66000" y1="13000" x2="77556" y2="19333"/>
                        <a14:foregroundMark x1="77556" y1="19333" x2="67556" y2="10333"/>
                        <a14:foregroundMark x1="67556" y1="10333" x2="65556" y2="13667"/>
                        <a14:foregroundMark x1="92222" y1="21333" x2="90667" y2="24000"/>
                        <a14:foregroundMark x1="89333" y1="17667" x2="97333" y2="10000"/>
                        <a14:foregroundMark x1="97333" y1="10000" x2="98667" y2="1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528" y="2098521"/>
            <a:ext cx="4910838" cy="32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77"/>
            <a:ext cx="12190413" cy="68571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4DDD335-A4E8-48A4-B1B2-42BA16659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5266393-90CC-4717-A1F8-F614006B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49B8EBFE-F3CF-46BB-AF34-FAFE2FD60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sp>
        <p:nvSpPr>
          <p:cNvPr id="23" name="Cloud Callout 5">
            <a:extLst>
              <a:ext uri="{FF2B5EF4-FFF2-40B4-BE49-F238E27FC236}">
                <a16:creationId xmlns="" xmlns:a16="http://schemas.microsoft.com/office/drawing/2014/main" id="{2DE3AF1D-DDEF-4F7C-BE2C-324BE51C1374}"/>
              </a:ext>
            </a:extLst>
          </p:cNvPr>
          <p:cNvSpPr/>
          <p:nvPr/>
        </p:nvSpPr>
        <p:spPr>
          <a:xfrm>
            <a:off x="2267167" y="1457798"/>
            <a:ext cx="7993062" cy="2232025"/>
          </a:xfrm>
          <a:prstGeom prst="cloudCallout">
            <a:avLst>
              <a:gd name="adj1" fmla="val 48959"/>
              <a:gd name="adj2" fmla="val -231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77"/>
            <a:ext cx="12190413" cy="68571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9A10DF01-8C47-43CB-BAF7-E379CE7A6333}"/>
              </a:ext>
            </a:extLst>
          </p:cNvPr>
          <p:cNvSpPr/>
          <p:nvPr/>
        </p:nvSpPr>
        <p:spPr>
          <a:xfrm>
            <a:off x="3899139" y="18277"/>
            <a:ext cx="4796287" cy="2484408"/>
          </a:xfrm>
          <a:prstGeom prst="ellipse">
            <a:avLst/>
          </a:prstGeom>
          <a:solidFill>
            <a:srgbClr val="63DBC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2099C1-354B-40A5-A1BD-87C1C689D8D8}"/>
              </a:ext>
            </a:extLst>
          </p:cNvPr>
          <p:cNvSpPr txBox="1"/>
          <p:nvPr/>
        </p:nvSpPr>
        <p:spPr>
          <a:xfrm>
            <a:off x="2400411" y="3127157"/>
            <a:ext cx="902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sp>
        <p:nvSpPr>
          <p:cNvPr id="22" name="18">
            <a:extLst>
              <a:ext uri="{FF2B5EF4-FFF2-40B4-BE49-F238E27FC236}">
                <a16:creationId xmlns="" xmlns:a16="http://schemas.microsoft.com/office/drawing/2014/main" id="{9DEFEACE-0683-44B7-9A14-3DA92A31787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9449" y="1937125"/>
            <a:ext cx="8388497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đây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kết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thúc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.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Xin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chào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hẹn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gặp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em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38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3" t="4726" r="3224" b="3619"/>
          <a:stretch/>
        </p:blipFill>
        <p:spPr>
          <a:xfrm>
            <a:off x="116114" y="99788"/>
            <a:ext cx="12140360" cy="6759800"/>
          </a:xfrm>
          <a:prstGeom prst="rect">
            <a:avLst/>
          </a:prstGeom>
        </p:spPr>
      </p:pic>
      <p:sp>
        <p:nvSpPr>
          <p:cNvPr id="2" name="Callout: Down Arrow 1">
            <a:extLst>
              <a:ext uri="{FF2B5EF4-FFF2-40B4-BE49-F238E27FC236}">
                <a16:creationId xmlns="" xmlns:a16="http://schemas.microsoft.com/office/drawing/2014/main" id="{A1543D3B-DEC3-4541-8CF2-82358CF7474C}"/>
              </a:ext>
            </a:extLst>
          </p:cNvPr>
          <p:cNvSpPr/>
          <p:nvPr/>
        </p:nvSpPr>
        <p:spPr>
          <a:xfrm>
            <a:off x="3685834" y="812800"/>
            <a:ext cx="5050971" cy="19449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B396786-9D88-4107-991C-8398FE621071}"/>
              </a:ext>
            </a:extLst>
          </p:cNvPr>
          <p:cNvSpPr/>
          <p:nvPr/>
        </p:nvSpPr>
        <p:spPr>
          <a:xfrm>
            <a:off x="1000679" y="2757713"/>
            <a:ext cx="2902247" cy="3033485"/>
          </a:xfrm>
          <a:custGeom>
            <a:avLst/>
            <a:gdLst>
              <a:gd name="connsiteX0" fmla="*/ 0 w 2336122"/>
              <a:gd name="connsiteY0" fmla="*/ 389361 h 3033485"/>
              <a:gd name="connsiteX1" fmla="*/ 389361 w 2336122"/>
              <a:gd name="connsiteY1" fmla="*/ 0 h 3033485"/>
              <a:gd name="connsiteX2" fmla="*/ 892920 w 2336122"/>
              <a:gd name="connsiteY2" fmla="*/ 0 h 3033485"/>
              <a:gd name="connsiteX3" fmla="*/ 1365332 w 2336122"/>
              <a:gd name="connsiteY3" fmla="*/ 0 h 3033485"/>
              <a:gd name="connsiteX4" fmla="*/ 1946761 w 2336122"/>
              <a:gd name="connsiteY4" fmla="*/ 0 h 3033485"/>
              <a:gd name="connsiteX5" fmla="*/ 2336122 w 2336122"/>
              <a:gd name="connsiteY5" fmla="*/ 389361 h 3033485"/>
              <a:gd name="connsiteX6" fmla="*/ 2336122 w 2336122"/>
              <a:gd name="connsiteY6" fmla="*/ 975599 h 3033485"/>
              <a:gd name="connsiteX7" fmla="*/ 2336122 w 2336122"/>
              <a:gd name="connsiteY7" fmla="*/ 1539290 h 3033485"/>
              <a:gd name="connsiteX8" fmla="*/ 2336122 w 2336122"/>
              <a:gd name="connsiteY8" fmla="*/ 2102981 h 3033485"/>
              <a:gd name="connsiteX9" fmla="*/ 2336122 w 2336122"/>
              <a:gd name="connsiteY9" fmla="*/ 2644124 h 3033485"/>
              <a:gd name="connsiteX10" fmla="*/ 1946761 w 2336122"/>
              <a:gd name="connsiteY10" fmla="*/ 3033485 h 3033485"/>
              <a:gd name="connsiteX11" fmla="*/ 1458776 w 2336122"/>
              <a:gd name="connsiteY11" fmla="*/ 3033485 h 3033485"/>
              <a:gd name="connsiteX12" fmla="*/ 986364 w 2336122"/>
              <a:gd name="connsiteY12" fmla="*/ 3033485 h 3033485"/>
              <a:gd name="connsiteX13" fmla="*/ 389361 w 2336122"/>
              <a:gd name="connsiteY13" fmla="*/ 3033485 h 3033485"/>
              <a:gd name="connsiteX14" fmla="*/ 0 w 2336122"/>
              <a:gd name="connsiteY14" fmla="*/ 2644124 h 3033485"/>
              <a:gd name="connsiteX15" fmla="*/ 0 w 2336122"/>
              <a:gd name="connsiteY15" fmla="*/ 2035338 h 3033485"/>
              <a:gd name="connsiteX16" fmla="*/ 0 w 2336122"/>
              <a:gd name="connsiteY16" fmla="*/ 1494195 h 3033485"/>
              <a:gd name="connsiteX17" fmla="*/ 0 w 2336122"/>
              <a:gd name="connsiteY17" fmla="*/ 907956 h 3033485"/>
              <a:gd name="connsiteX18" fmla="*/ 0 w 2336122"/>
              <a:gd name="connsiteY18" fmla="*/ 38936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122" h="3033485" fill="none" extrusionOk="0">
                <a:moveTo>
                  <a:pt x="0" y="389361"/>
                </a:moveTo>
                <a:cubicBezTo>
                  <a:pt x="-14307" y="162983"/>
                  <a:pt x="206544" y="-24183"/>
                  <a:pt x="389361" y="0"/>
                </a:cubicBezTo>
                <a:cubicBezTo>
                  <a:pt x="576932" y="20275"/>
                  <a:pt x="706263" y="17227"/>
                  <a:pt x="892920" y="0"/>
                </a:cubicBezTo>
                <a:cubicBezTo>
                  <a:pt x="1079577" y="-17227"/>
                  <a:pt x="1258577" y="-21026"/>
                  <a:pt x="1365332" y="0"/>
                </a:cubicBezTo>
                <a:cubicBezTo>
                  <a:pt x="1472087" y="21026"/>
                  <a:pt x="1754156" y="7293"/>
                  <a:pt x="1946761" y="0"/>
                </a:cubicBezTo>
                <a:cubicBezTo>
                  <a:pt x="2154958" y="-24880"/>
                  <a:pt x="2371467" y="160393"/>
                  <a:pt x="2336122" y="389361"/>
                </a:cubicBezTo>
                <a:cubicBezTo>
                  <a:pt x="2345272" y="553601"/>
                  <a:pt x="2308594" y="762863"/>
                  <a:pt x="2336122" y="975599"/>
                </a:cubicBezTo>
                <a:cubicBezTo>
                  <a:pt x="2363650" y="1188335"/>
                  <a:pt x="2325485" y="1405231"/>
                  <a:pt x="2336122" y="1539290"/>
                </a:cubicBezTo>
                <a:cubicBezTo>
                  <a:pt x="2346759" y="1673349"/>
                  <a:pt x="2361915" y="1903670"/>
                  <a:pt x="2336122" y="2102981"/>
                </a:cubicBezTo>
                <a:cubicBezTo>
                  <a:pt x="2310329" y="2302292"/>
                  <a:pt x="2321809" y="2508697"/>
                  <a:pt x="2336122" y="2644124"/>
                </a:cubicBezTo>
                <a:cubicBezTo>
                  <a:pt x="2312224" y="2850448"/>
                  <a:pt x="2160422" y="3027851"/>
                  <a:pt x="1946761" y="3033485"/>
                </a:cubicBezTo>
                <a:cubicBezTo>
                  <a:pt x="1766734" y="3029151"/>
                  <a:pt x="1619071" y="3027983"/>
                  <a:pt x="1458776" y="3033485"/>
                </a:cubicBezTo>
                <a:cubicBezTo>
                  <a:pt x="1298482" y="3038987"/>
                  <a:pt x="1093410" y="3032153"/>
                  <a:pt x="986364" y="3033485"/>
                </a:cubicBezTo>
                <a:cubicBezTo>
                  <a:pt x="879318" y="3034817"/>
                  <a:pt x="613982" y="3032766"/>
                  <a:pt x="389361" y="3033485"/>
                </a:cubicBezTo>
                <a:cubicBezTo>
                  <a:pt x="167980" y="3038848"/>
                  <a:pt x="15860" y="2852246"/>
                  <a:pt x="0" y="2644124"/>
                </a:cubicBezTo>
                <a:cubicBezTo>
                  <a:pt x="26329" y="2467438"/>
                  <a:pt x="-11690" y="2298440"/>
                  <a:pt x="0" y="2035338"/>
                </a:cubicBezTo>
                <a:cubicBezTo>
                  <a:pt x="11690" y="1772236"/>
                  <a:pt x="23833" y="1664995"/>
                  <a:pt x="0" y="1494195"/>
                </a:cubicBezTo>
                <a:cubicBezTo>
                  <a:pt x="-23833" y="1323395"/>
                  <a:pt x="2401" y="1071919"/>
                  <a:pt x="0" y="907956"/>
                </a:cubicBezTo>
                <a:cubicBezTo>
                  <a:pt x="-2401" y="743993"/>
                  <a:pt x="3166" y="607441"/>
                  <a:pt x="0" y="389361"/>
                </a:cubicBezTo>
                <a:close/>
              </a:path>
              <a:path w="2336122" h="3033485" stroke="0" extrusionOk="0">
                <a:moveTo>
                  <a:pt x="0" y="389361"/>
                </a:moveTo>
                <a:cubicBezTo>
                  <a:pt x="-12812" y="200367"/>
                  <a:pt x="191614" y="-13925"/>
                  <a:pt x="389361" y="0"/>
                </a:cubicBezTo>
                <a:cubicBezTo>
                  <a:pt x="581222" y="14552"/>
                  <a:pt x="727008" y="-18715"/>
                  <a:pt x="861772" y="0"/>
                </a:cubicBezTo>
                <a:cubicBezTo>
                  <a:pt x="996536" y="18715"/>
                  <a:pt x="1139403" y="-18172"/>
                  <a:pt x="1349758" y="0"/>
                </a:cubicBezTo>
                <a:cubicBezTo>
                  <a:pt x="1560113" y="18172"/>
                  <a:pt x="1742534" y="-28904"/>
                  <a:pt x="1946761" y="0"/>
                </a:cubicBezTo>
                <a:cubicBezTo>
                  <a:pt x="2162232" y="-18705"/>
                  <a:pt x="2302918" y="210103"/>
                  <a:pt x="2336122" y="389361"/>
                </a:cubicBezTo>
                <a:cubicBezTo>
                  <a:pt x="2356387" y="547112"/>
                  <a:pt x="2327262" y="654202"/>
                  <a:pt x="2336122" y="885409"/>
                </a:cubicBezTo>
                <a:cubicBezTo>
                  <a:pt x="2344982" y="1116616"/>
                  <a:pt x="2347985" y="1283641"/>
                  <a:pt x="2336122" y="1426552"/>
                </a:cubicBezTo>
                <a:cubicBezTo>
                  <a:pt x="2324259" y="1569463"/>
                  <a:pt x="2325568" y="1739529"/>
                  <a:pt x="2336122" y="1967695"/>
                </a:cubicBezTo>
                <a:cubicBezTo>
                  <a:pt x="2346676" y="2195861"/>
                  <a:pt x="2359560" y="2453131"/>
                  <a:pt x="2336122" y="2644124"/>
                </a:cubicBezTo>
                <a:cubicBezTo>
                  <a:pt x="2380696" y="2874075"/>
                  <a:pt x="2156228" y="3056531"/>
                  <a:pt x="1946761" y="3033485"/>
                </a:cubicBezTo>
                <a:cubicBezTo>
                  <a:pt x="1744634" y="3042926"/>
                  <a:pt x="1639759" y="3013664"/>
                  <a:pt x="1474350" y="3033485"/>
                </a:cubicBezTo>
                <a:cubicBezTo>
                  <a:pt x="1308941" y="3053306"/>
                  <a:pt x="1161296" y="3013328"/>
                  <a:pt x="986364" y="3033485"/>
                </a:cubicBezTo>
                <a:cubicBezTo>
                  <a:pt x="811432" y="3053642"/>
                  <a:pt x="560765" y="3047661"/>
                  <a:pt x="389361" y="3033485"/>
                </a:cubicBezTo>
                <a:cubicBezTo>
                  <a:pt x="172241" y="3060704"/>
                  <a:pt x="14792" y="2817053"/>
                  <a:pt x="0" y="2644124"/>
                </a:cubicBezTo>
                <a:cubicBezTo>
                  <a:pt x="21220" y="2411440"/>
                  <a:pt x="5363" y="2372483"/>
                  <a:pt x="0" y="2125529"/>
                </a:cubicBezTo>
                <a:cubicBezTo>
                  <a:pt x="-5363" y="1878575"/>
                  <a:pt x="-12534" y="1803020"/>
                  <a:pt x="0" y="1606933"/>
                </a:cubicBezTo>
                <a:cubicBezTo>
                  <a:pt x="12534" y="1410846"/>
                  <a:pt x="-17631" y="1235147"/>
                  <a:pt x="0" y="1065790"/>
                </a:cubicBezTo>
                <a:cubicBezTo>
                  <a:pt x="17631" y="896433"/>
                  <a:pt x="-27376" y="715765"/>
                  <a:pt x="0" y="38936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2425192044">
                  <a:custGeom>
                    <a:avLst/>
                    <a:gdLst>
                      <a:gd name="connsiteX0" fmla="*/ 0 w 2902247"/>
                      <a:gd name="connsiteY0" fmla="*/ 389361 h 3033485"/>
                      <a:gd name="connsiteX1" fmla="*/ 483716 w 2902247"/>
                      <a:gd name="connsiteY1" fmla="*/ 0 h 3033485"/>
                      <a:gd name="connsiteX2" fmla="*/ 1109306 w 2902247"/>
                      <a:gd name="connsiteY2" fmla="*/ 0 h 3033485"/>
                      <a:gd name="connsiteX3" fmla="*/ 1696200 w 2902247"/>
                      <a:gd name="connsiteY3" fmla="*/ 0 h 3033485"/>
                      <a:gd name="connsiteX4" fmla="*/ 2418530 w 2902247"/>
                      <a:gd name="connsiteY4" fmla="*/ 0 h 3033485"/>
                      <a:gd name="connsiteX5" fmla="*/ 2902247 w 2902247"/>
                      <a:gd name="connsiteY5" fmla="*/ 389361 h 3033485"/>
                      <a:gd name="connsiteX6" fmla="*/ 2902247 w 2902247"/>
                      <a:gd name="connsiteY6" fmla="*/ 975599 h 3033485"/>
                      <a:gd name="connsiteX7" fmla="*/ 2902247 w 2902247"/>
                      <a:gd name="connsiteY7" fmla="*/ 1539290 h 3033485"/>
                      <a:gd name="connsiteX8" fmla="*/ 2902247 w 2902247"/>
                      <a:gd name="connsiteY8" fmla="*/ 2102981 h 3033485"/>
                      <a:gd name="connsiteX9" fmla="*/ 2902247 w 2902247"/>
                      <a:gd name="connsiteY9" fmla="*/ 2644124 h 3033485"/>
                      <a:gd name="connsiteX10" fmla="*/ 2418530 w 2902247"/>
                      <a:gd name="connsiteY10" fmla="*/ 3033485 h 3033485"/>
                      <a:gd name="connsiteX11" fmla="*/ 1812289 w 2902247"/>
                      <a:gd name="connsiteY11" fmla="*/ 3033485 h 3033485"/>
                      <a:gd name="connsiteX12" fmla="*/ 1225394 w 2902247"/>
                      <a:gd name="connsiteY12" fmla="*/ 3033485 h 3033485"/>
                      <a:gd name="connsiteX13" fmla="*/ 483716 w 2902247"/>
                      <a:gd name="connsiteY13" fmla="*/ 3033485 h 3033485"/>
                      <a:gd name="connsiteX14" fmla="*/ 0 w 2902247"/>
                      <a:gd name="connsiteY14" fmla="*/ 2644124 h 3033485"/>
                      <a:gd name="connsiteX15" fmla="*/ 0 w 2902247"/>
                      <a:gd name="connsiteY15" fmla="*/ 2035338 h 3033485"/>
                      <a:gd name="connsiteX16" fmla="*/ 0 w 2902247"/>
                      <a:gd name="connsiteY16" fmla="*/ 1494195 h 3033485"/>
                      <a:gd name="connsiteX17" fmla="*/ 0 w 2902247"/>
                      <a:gd name="connsiteY17" fmla="*/ 907956 h 3033485"/>
                      <a:gd name="connsiteX18" fmla="*/ 0 w 2902247"/>
                      <a:gd name="connsiteY18" fmla="*/ 389361 h 3033485"/>
                      <a:gd name="connsiteX0" fmla="*/ 0 w 2902247"/>
                      <a:gd name="connsiteY0" fmla="*/ 389361 h 3033485"/>
                      <a:gd name="connsiteX1" fmla="*/ 483716 w 2902247"/>
                      <a:gd name="connsiteY1" fmla="*/ 0 h 3033485"/>
                      <a:gd name="connsiteX2" fmla="*/ 1070609 w 2902247"/>
                      <a:gd name="connsiteY2" fmla="*/ 0 h 3033485"/>
                      <a:gd name="connsiteX3" fmla="*/ 1676852 w 2902247"/>
                      <a:gd name="connsiteY3" fmla="*/ 0 h 3033485"/>
                      <a:gd name="connsiteX4" fmla="*/ 2418530 w 2902247"/>
                      <a:gd name="connsiteY4" fmla="*/ 0 h 3033485"/>
                      <a:gd name="connsiteX5" fmla="*/ 2902247 w 2902247"/>
                      <a:gd name="connsiteY5" fmla="*/ 389361 h 3033485"/>
                      <a:gd name="connsiteX6" fmla="*/ 2902247 w 2902247"/>
                      <a:gd name="connsiteY6" fmla="*/ 885409 h 3033485"/>
                      <a:gd name="connsiteX7" fmla="*/ 2902247 w 2902247"/>
                      <a:gd name="connsiteY7" fmla="*/ 1426552 h 3033485"/>
                      <a:gd name="connsiteX8" fmla="*/ 2902247 w 2902247"/>
                      <a:gd name="connsiteY8" fmla="*/ 1967695 h 3033485"/>
                      <a:gd name="connsiteX9" fmla="*/ 2902247 w 2902247"/>
                      <a:gd name="connsiteY9" fmla="*/ 2644124 h 3033485"/>
                      <a:gd name="connsiteX10" fmla="*/ 2418530 w 2902247"/>
                      <a:gd name="connsiteY10" fmla="*/ 3033485 h 3033485"/>
                      <a:gd name="connsiteX11" fmla="*/ 1831637 w 2902247"/>
                      <a:gd name="connsiteY11" fmla="*/ 3033485 h 3033485"/>
                      <a:gd name="connsiteX12" fmla="*/ 1225394 w 2902247"/>
                      <a:gd name="connsiteY12" fmla="*/ 3033485 h 3033485"/>
                      <a:gd name="connsiteX13" fmla="*/ 483716 w 2902247"/>
                      <a:gd name="connsiteY13" fmla="*/ 3033485 h 3033485"/>
                      <a:gd name="connsiteX14" fmla="*/ 0 w 2902247"/>
                      <a:gd name="connsiteY14" fmla="*/ 2644124 h 3033485"/>
                      <a:gd name="connsiteX15" fmla="*/ 0 w 2902247"/>
                      <a:gd name="connsiteY15" fmla="*/ 2125529 h 3033485"/>
                      <a:gd name="connsiteX16" fmla="*/ 0 w 2902247"/>
                      <a:gd name="connsiteY16" fmla="*/ 1606933 h 3033485"/>
                      <a:gd name="connsiteX17" fmla="*/ 0 w 2902247"/>
                      <a:gd name="connsiteY17" fmla="*/ 1065790 h 3033485"/>
                      <a:gd name="connsiteX18" fmla="*/ 0 w 2902247"/>
                      <a:gd name="connsiteY18" fmla="*/ 389361 h 3033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902247" h="3033485" fill="none" extrusionOk="0">
                        <a:moveTo>
                          <a:pt x="0" y="389361"/>
                        </a:moveTo>
                        <a:cubicBezTo>
                          <a:pt x="-37821" y="176149"/>
                          <a:pt x="236163" y="17254"/>
                          <a:pt x="483716" y="0"/>
                        </a:cubicBezTo>
                        <a:cubicBezTo>
                          <a:pt x="715249" y="25300"/>
                          <a:pt x="886141" y="14438"/>
                          <a:pt x="1109306" y="0"/>
                        </a:cubicBezTo>
                        <a:cubicBezTo>
                          <a:pt x="1333494" y="-27171"/>
                          <a:pt x="1559470" y="-9737"/>
                          <a:pt x="1696200" y="0"/>
                        </a:cubicBezTo>
                        <a:cubicBezTo>
                          <a:pt x="1859751" y="-24921"/>
                          <a:pt x="2165102" y="19453"/>
                          <a:pt x="2418530" y="0"/>
                        </a:cubicBezTo>
                        <a:cubicBezTo>
                          <a:pt x="2684007" y="-22011"/>
                          <a:pt x="2925287" y="213744"/>
                          <a:pt x="2902247" y="389361"/>
                        </a:cubicBezTo>
                        <a:cubicBezTo>
                          <a:pt x="2887621" y="564465"/>
                          <a:pt x="2867792" y="751701"/>
                          <a:pt x="2902247" y="975599"/>
                        </a:cubicBezTo>
                        <a:cubicBezTo>
                          <a:pt x="2923836" y="1179611"/>
                          <a:pt x="2874704" y="1374869"/>
                          <a:pt x="2902247" y="1539290"/>
                        </a:cubicBezTo>
                        <a:cubicBezTo>
                          <a:pt x="2900361" y="1694317"/>
                          <a:pt x="2964707" y="1917912"/>
                          <a:pt x="2902247" y="2102981"/>
                        </a:cubicBezTo>
                        <a:cubicBezTo>
                          <a:pt x="2872314" y="2272847"/>
                          <a:pt x="2897283" y="2511870"/>
                          <a:pt x="2902247" y="2644124"/>
                        </a:cubicBezTo>
                        <a:cubicBezTo>
                          <a:pt x="2906360" y="2827181"/>
                          <a:pt x="2664876" y="3006171"/>
                          <a:pt x="2418530" y="3033485"/>
                        </a:cubicBezTo>
                        <a:cubicBezTo>
                          <a:pt x="2163823" y="3002504"/>
                          <a:pt x="1988747" y="3047159"/>
                          <a:pt x="1812289" y="3033485"/>
                        </a:cubicBezTo>
                        <a:cubicBezTo>
                          <a:pt x="1627445" y="3032754"/>
                          <a:pt x="1359549" y="3023824"/>
                          <a:pt x="1225394" y="3033485"/>
                        </a:cubicBezTo>
                        <a:cubicBezTo>
                          <a:pt x="1103705" y="2975141"/>
                          <a:pt x="737159" y="2989559"/>
                          <a:pt x="483716" y="3033485"/>
                        </a:cubicBezTo>
                        <a:cubicBezTo>
                          <a:pt x="234229" y="3009889"/>
                          <a:pt x="18416" y="2883256"/>
                          <a:pt x="0" y="2644124"/>
                        </a:cubicBezTo>
                        <a:cubicBezTo>
                          <a:pt x="26955" y="2458301"/>
                          <a:pt x="-6697" y="2329668"/>
                          <a:pt x="0" y="2035338"/>
                        </a:cubicBezTo>
                        <a:cubicBezTo>
                          <a:pt x="7724" y="1756379"/>
                          <a:pt x="25940" y="1653882"/>
                          <a:pt x="0" y="1494195"/>
                        </a:cubicBezTo>
                        <a:cubicBezTo>
                          <a:pt x="-30833" y="1318707"/>
                          <a:pt x="18400" y="1042032"/>
                          <a:pt x="0" y="907956"/>
                        </a:cubicBezTo>
                        <a:cubicBezTo>
                          <a:pt x="-18364" y="750719"/>
                          <a:pt x="621" y="641448"/>
                          <a:pt x="0" y="389361"/>
                        </a:cubicBezTo>
                        <a:close/>
                      </a:path>
                      <a:path w="2902247" h="3033485" stroke="0" extrusionOk="0">
                        <a:moveTo>
                          <a:pt x="0" y="389361"/>
                        </a:moveTo>
                        <a:cubicBezTo>
                          <a:pt x="-6406" y="211413"/>
                          <a:pt x="213583" y="9936"/>
                          <a:pt x="483716" y="0"/>
                        </a:cubicBezTo>
                        <a:cubicBezTo>
                          <a:pt x="750464" y="16314"/>
                          <a:pt x="877945" y="-31555"/>
                          <a:pt x="1070609" y="0"/>
                        </a:cubicBezTo>
                        <a:cubicBezTo>
                          <a:pt x="1257143" y="-2049"/>
                          <a:pt x="1425521" y="10717"/>
                          <a:pt x="1676852" y="0"/>
                        </a:cubicBezTo>
                        <a:cubicBezTo>
                          <a:pt x="1894545" y="-10688"/>
                          <a:pt x="2188276" y="-17433"/>
                          <a:pt x="2418530" y="0"/>
                        </a:cubicBezTo>
                        <a:cubicBezTo>
                          <a:pt x="2677559" y="-23671"/>
                          <a:pt x="2900567" y="225840"/>
                          <a:pt x="2902247" y="389361"/>
                        </a:cubicBezTo>
                        <a:cubicBezTo>
                          <a:pt x="2943775" y="529342"/>
                          <a:pt x="2911631" y="663967"/>
                          <a:pt x="2902247" y="885409"/>
                        </a:cubicBezTo>
                        <a:cubicBezTo>
                          <a:pt x="2933483" y="1115803"/>
                          <a:pt x="2921544" y="1291437"/>
                          <a:pt x="2902247" y="1426552"/>
                        </a:cubicBezTo>
                        <a:cubicBezTo>
                          <a:pt x="2886815" y="1555854"/>
                          <a:pt x="2919901" y="1733965"/>
                          <a:pt x="2902247" y="1967695"/>
                        </a:cubicBezTo>
                        <a:cubicBezTo>
                          <a:pt x="2898040" y="2218281"/>
                          <a:pt x="2951347" y="2444836"/>
                          <a:pt x="2902247" y="2644124"/>
                        </a:cubicBezTo>
                        <a:cubicBezTo>
                          <a:pt x="3012588" y="2906103"/>
                          <a:pt x="2629650" y="3047921"/>
                          <a:pt x="2418530" y="3033485"/>
                        </a:cubicBezTo>
                        <a:cubicBezTo>
                          <a:pt x="2199986" y="3048116"/>
                          <a:pt x="2042310" y="3023572"/>
                          <a:pt x="1831637" y="3033485"/>
                        </a:cubicBezTo>
                        <a:cubicBezTo>
                          <a:pt x="1632471" y="3034291"/>
                          <a:pt x="1436116" y="2986788"/>
                          <a:pt x="1225394" y="3033485"/>
                        </a:cubicBezTo>
                        <a:cubicBezTo>
                          <a:pt x="998560" y="3048077"/>
                          <a:pt x="691439" y="3045944"/>
                          <a:pt x="483716" y="3033485"/>
                        </a:cubicBezTo>
                        <a:cubicBezTo>
                          <a:pt x="225475" y="3054343"/>
                          <a:pt x="4646" y="2783175"/>
                          <a:pt x="0" y="2644124"/>
                        </a:cubicBezTo>
                        <a:cubicBezTo>
                          <a:pt x="30228" y="2413135"/>
                          <a:pt x="7027" y="2363354"/>
                          <a:pt x="0" y="2125529"/>
                        </a:cubicBezTo>
                        <a:cubicBezTo>
                          <a:pt x="-12324" y="1870130"/>
                          <a:pt x="-17466" y="1807285"/>
                          <a:pt x="0" y="1606933"/>
                        </a:cubicBezTo>
                        <a:cubicBezTo>
                          <a:pt x="8980" y="1400105"/>
                          <a:pt x="1847" y="1265735"/>
                          <a:pt x="0" y="1065790"/>
                        </a:cubicBezTo>
                        <a:cubicBezTo>
                          <a:pt x="13166" y="927555"/>
                          <a:pt x="-47020" y="715069"/>
                          <a:pt x="0" y="389361"/>
                        </a:cubicBezTo>
                        <a:close/>
                      </a:path>
                      <a:path w="2902247" h="3033485" fill="none" stroke="0" extrusionOk="0">
                        <a:moveTo>
                          <a:pt x="0" y="389361"/>
                        </a:moveTo>
                        <a:cubicBezTo>
                          <a:pt x="-29157" y="186120"/>
                          <a:pt x="280944" y="-43792"/>
                          <a:pt x="483716" y="0"/>
                        </a:cubicBezTo>
                        <a:cubicBezTo>
                          <a:pt x="693122" y="16127"/>
                          <a:pt x="879287" y="27069"/>
                          <a:pt x="1109306" y="0"/>
                        </a:cubicBezTo>
                        <a:cubicBezTo>
                          <a:pt x="1359715" y="-41923"/>
                          <a:pt x="1549582" y="4658"/>
                          <a:pt x="1696200" y="0"/>
                        </a:cubicBezTo>
                        <a:cubicBezTo>
                          <a:pt x="1784429" y="10470"/>
                          <a:pt x="2184782" y="60"/>
                          <a:pt x="2418530" y="0"/>
                        </a:cubicBezTo>
                        <a:cubicBezTo>
                          <a:pt x="2686228" y="5719"/>
                          <a:pt x="2946328" y="203095"/>
                          <a:pt x="2902247" y="389361"/>
                        </a:cubicBezTo>
                        <a:cubicBezTo>
                          <a:pt x="2931905" y="567849"/>
                          <a:pt x="2867203" y="772163"/>
                          <a:pt x="2902247" y="975599"/>
                        </a:cubicBezTo>
                        <a:cubicBezTo>
                          <a:pt x="2945256" y="1194830"/>
                          <a:pt x="2918887" y="1405774"/>
                          <a:pt x="2902247" y="1539290"/>
                        </a:cubicBezTo>
                        <a:cubicBezTo>
                          <a:pt x="2960403" y="1663236"/>
                          <a:pt x="2899501" y="1920117"/>
                          <a:pt x="2902247" y="2102981"/>
                        </a:cubicBezTo>
                        <a:cubicBezTo>
                          <a:pt x="2859499" y="2303892"/>
                          <a:pt x="2881094" y="2501754"/>
                          <a:pt x="2902247" y="2644124"/>
                        </a:cubicBezTo>
                        <a:cubicBezTo>
                          <a:pt x="2874519" y="2831450"/>
                          <a:pt x="2664960" y="3003038"/>
                          <a:pt x="2418530" y="3033485"/>
                        </a:cubicBezTo>
                        <a:cubicBezTo>
                          <a:pt x="2221553" y="3038492"/>
                          <a:pt x="2018065" y="3052194"/>
                          <a:pt x="1812289" y="3033485"/>
                        </a:cubicBezTo>
                        <a:cubicBezTo>
                          <a:pt x="1616768" y="3034101"/>
                          <a:pt x="1373885" y="3006349"/>
                          <a:pt x="1225394" y="3033485"/>
                        </a:cubicBezTo>
                        <a:cubicBezTo>
                          <a:pt x="1088703" y="3083233"/>
                          <a:pt x="770573" y="3010555"/>
                          <a:pt x="483716" y="3033485"/>
                        </a:cubicBezTo>
                        <a:cubicBezTo>
                          <a:pt x="206576" y="3030895"/>
                          <a:pt x="12557" y="2834127"/>
                          <a:pt x="0" y="2644124"/>
                        </a:cubicBezTo>
                        <a:cubicBezTo>
                          <a:pt x="18672" y="2476909"/>
                          <a:pt x="-46530" y="2328229"/>
                          <a:pt x="0" y="2035338"/>
                        </a:cubicBezTo>
                        <a:cubicBezTo>
                          <a:pt x="-9316" y="1763678"/>
                          <a:pt x="28319" y="1657674"/>
                          <a:pt x="0" y="1494195"/>
                        </a:cubicBezTo>
                        <a:cubicBezTo>
                          <a:pt x="-63186" y="1303188"/>
                          <a:pt x="-2567" y="1067521"/>
                          <a:pt x="0" y="907956"/>
                        </a:cubicBezTo>
                        <a:cubicBezTo>
                          <a:pt x="14069" y="731195"/>
                          <a:pt x="386" y="615850"/>
                          <a:pt x="0" y="38936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CBB729F-6585-4110-B0E6-F31EF20E127A}"/>
              </a:ext>
            </a:extLst>
          </p:cNvPr>
          <p:cNvSpPr/>
          <p:nvPr/>
        </p:nvSpPr>
        <p:spPr>
          <a:xfrm>
            <a:off x="4520348" y="2773814"/>
            <a:ext cx="3149715" cy="3033485"/>
          </a:xfrm>
          <a:custGeom>
            <a:avLst/>
            <a:gdLst>
              <a:gd name="connsiteX0" fmla="*/ 0 w 3149715"/>
              <a:gd name="connsiteY0" fmla="*/ 505591 h 3033485"/>
              <a:gd name="connsiteX1" fmla="*/ 505591 w 3149715"/>
              <a:gd name="connsiteY1" fmla="*/ 0 h 3033485"/>
              <a:gd name="connsiteX2" fmla="*/ 1018839 w 3149715"/>
              <a:gd name="connsiteY2" fmla="*/ 0 h 3033485"/>
              <a:gd name="connsiteX3" fmla="*/ 1489316 w 3149715"/>
              <a:gd name="connsiteY3" fmla="*/ 0 h 3033485"/>
              <a:gd name="connsiteX4" fmla="*/ 1959793 w 3149715"/>
              <a:gd name="connsiteY4" fmla="*/ 0 h 3033485"/>
              <a:gd name="connsiteX5" fmla="*/ 2644124 w 3149715"/>
              <a:gd name="connsiteY5" fmla="*/ 0 h 3033485"/>
              <a:gd name="connsiteX6" fmla="*/ 3149715 w 3149715"/>
              <a:gd name="connsiteY6" fmla="*/ 505591 h 3033485"/>
              <a:gd name="connsiteX7" fmla="*/ 3149715 w 3149715"/>
              <a:gd name="connsiteY7" fmla="*/ 1220138 h 3033485"/>
              <a:gd name="connsiteX8" fmla="*/ 3149715 w 3149715"/>
              <a:gd name="connsiteY8" fmla="*/ 1894239 h 3033485"/>
              <a:gd name="connsiteX9" fmla="*/ 3149715 w 3149715"/>
              <a:gd name="connsiteY9" fmla="*/ 2527894 h 3033485"/>
              <a:gd name="connsiteX10" fmla="*/ 2644124 w 3149715"/>
              <a:gd name="connsiteY10" fmla="*/ 3033485 h 3033485"/>
              <a:gd name="connsiteX11" fmla="*/ 2152261 w 3149715"/>
              <a:gd name="connsiteY11" fmla="*/ 3033485 h 3033485"/>
              <a:gd name="connsiteX12" fmla="*/ 1681784 w 3149715"/>
              <a:gd name="connsiteY12" fmla="*/ 3033485 h 3033485"/>
              <a:gd name="connsiteX13" fmla="*/ 1147151 w 3149715"/>
              <a:gd name="connsiteY13" fmla="*/ 3033485 h 3033485"/>
              <a:gd name="connsiteX14" fmla="*/ 505591 w 3149715"/>
              <a:gd name="connsiteY14" fmla="*/ 3033485 h 3033485"/>
              <a:gd name="connsiteX15" fmla="*/ 0 w 3149715"/>
              <a:gd name="connsiteY15" fmla="*/ 2527894 h 3033485"/>
              <a:gd name="connsiteX16" fmla="*/ 0 w 3149715"/>
              <a:gd name="connsiteY16" fmla="*/ 1813347 h 3033485"/>
              <a:gd name="connsiteX17" fmla="*/ 0 w 3149715"/>
              <a:gd name="connsiteY17" fmla="*/ 1119023 h 3033485"/>
              <a:gd name="connsiteX18" fmla="*/ 0 w 3149715"/>
              <a:gd name="connsiteY18" fmla="*/ 50559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9715" h="3033485" fill="none" extrusionOk="0">
                <a:moveTo>
                  <a:pt x="0" y="505591"/>
                </a:moveTo>
                <a:cubicBezTo>
                  <a:pt x="-44251" y="191288"/>
                  <a:pt x="253522" y="-20385"/>
                  <a:pt x="505591" y="0"/>
                </a:cubicBezTo>
                <a:cubicBezTo>
                  <a:pt x="718541" y="-3081"/>
                  <a:pt x="791716" y="-12638"/>
                  <a:pt x="1018839" y="0"/>
                </a:cubicBezTo>
                <a:cubicBezTo>
                  <a:pt x="1245962" y="12638"/>
                  <a:pt x="1272771" y="8608"/>
                  <a:pt x="1489316" y="0"/>
                </a:cubicBezTo>
                <a:cubicBezTo>
                  <a:pt x="1705861" y="-8608"/>
                  <a:pt x="1731200" y="19468"/>
                  <a:pt x="1959793" y="0"/>
                </a:cubicBezTo>
                <a:cubicBezTo>
                  <a:pt x="2188386" y="-19468"/>
                  <a:pt x="2364906" y="-18043"/>
                  <a:pt x="2644124" y="0"/>
                </a:cubicBezTo>
                <a:cubicBezTo>
                  <a:pt x="2957470" y="-50687"/>
                  <a:pt x="3108546" y="261745"/>
                  <a:pt x="3149715" y="505591"/>
                </a:cubicBezTo>
                <a:cubicBezTo>
                  <a:pt x="3120523" y="714296"/>
                  <a:pt x="3183992" y="884352"/>
                  <a:pt x="3149715" y="1220138"/>
                </a:cubicBezTo>
                <a:cubicBezTo>
                  <a:pt x="3115438" y="1555924"/>
                  <a:pt x="3174304" y="1571305"/>
                  <a:pt x="3149715" y="1894239"/>
                </a:cubicBezTo>
                <a:cubicBezTo>
                  <a:pt x="3125126" y="2217173"/>
                  <a:pt x="3181291" y="2260555"/>
                  <a:pt x="3149715" y="2527894"/>
                </a:cubicBezTo>
                <a:cubicBezTo>
                  <a:pt x="3108589" y="2792128"/>
                  <a:pt x="2915999" y="3003398"/>
                  <a:pt x="2644124" y="3033485"/>
                </a:cubicBezTo>
                <a:cubicBezTo>
                  <a:pt x="2480748" y="3011848"/>
                  <a:pt x="2355861" y="3029561"/>
                  <a:pt x="2152261" y="3033485"/>
                </a:cubicBezTo>
                <a:cubicBezTo>
                  <a:pt x="1948661" y="3037409"/>
                  <a:pt x="1901466" y="3015592"/>
                  <a:pt x="1681784" y="3033485"/>
                </a:cubicBezTo>
                <a:cubicBezTo>
                  <a:pt x="1462102" y="3051378"/>
                  <a:pt x="1354019" y="3019503"/>
                  <a:pt x="1147151" y="3033485"/>
                </a:cubicBezTo>
                <a:cubicBezTo>
                  <a:pt x="940283" y="3047467"/>
                  <a:pt x="689492" y="3025043"/>
                  <a:pt x="505591" y="3033485"/>
                </a:cubicBezTo>
                <a:cubicBezTo>
                  <a:pt x="202059" y="3097086"/>
                  <a:pt x="1097" y="2842260"/>
                  <a:pt x="0" y="2527894"/>
                </a:cubicBezTo>
                <a:cubicBezTo>
                  <a:pt x="34203" y="2249630"/>
                  <a:pt x="-23622" y="2151111"/>
                  <a:pt x="0" y="1813347"/>
                </a:cubicBezTo>
                <a:cubicBezTo>
                  <a:pt x="23622" y="1475583"/>
                  <a:pt x="23961" y="1266422"/>
                  <a:pt x="0" y="1119023"/>
                </a:cubicBezTo>
                <a:cubicBezTo>
                  <a:pt x="-23961" y="971624"/>
                  <a:pt x="-23992" y="741309"/>
                  <a:pt x="0" y="505591"/>
                </a:cubicBezTo>
                <a:close/>
              </a:path>
              <a:path w="3149715" h="3033485" stroke="0" extrusionOk="0">
                <a:moveTo>
                  <a:pt x="0" y="505591"/>
                </a:moveTo>
                <a:cubicBezTo>
                  <a:pt x="-4421" y="235347"/>
                  <a:pt x="235906" y="-7687"/>
                  <a:pt x="505591" y="0"/>
                </a:cubicBezTo>
                <a:cubicBezTo>
                  <a:pt x="612729" y="6116"/>
                  <a:pt x="761643" y="12199"/>
                  <a:pt x="976068" y="0"/>
                </a:cubicBezTo>
                <a:cubicBezTo>
                  <a:pt x="1190493" y="-12199"/>
                  <a:pt x="1284917" y="23784"/>
                  <a:pt x="1467931" y="0"/>
                </a:cubicBezTo>
                <a:cubicBezTo>
                  <a:pt x="1650945" y="-23784"/>
                  <a:pt x="1812158" y="-7069"/>
                  <a:pt x="1981179" y="0"/>
                </a:cubicBezTo>
                <a:cubicBezTo>
                  <a:pt x="2150200" y="7069"/>
                  <a:pt x="2477796" y="-14362"/>
                  <a:pt x="2644124" y="0"/>
                </a:cubicBezTo>
                <a:cubicBezTo>
                  <a:pt x="2923397" y="10861"/>
                  <a:pt x="3170575" y="242609"/>
                  <a:pt x="3149715" y="505591"/>
                </a:cubicBezTo>
                <a:cubicBezTo>
                  <a:pt x="3134005" y="730623"/>
                  <a:pt x="3183021" y="928655"/>
                  <a:pt x="3149715" y="1179692"/>
                </a:cubicBezTo>
                <a:cubicBezTo>
                  <a:pt x="3116409" y="1430729"/>
                  <a:pt x="3182240" y="1636306"/>
                  <a:pt x="3149715" y="1833570"/>
                </a:cubicBezTo>
                <a:cubicBezTo>
                  <a:pt x="3117190" y="2030834"/>
                  <a:pt x="3138683" y="2358046"/>
                  <a:pt x="3149715" y="2527894"/>
                </a:cubicBezTo>
                <a:cubicBezTo>
                  <a:pt x="3179176" y="2816980"/>
                  <a:pt x="2921599" y="3040745"/>
                  <a:pt x="2644124" y="3033485"/>
                </a:cubicBezTo>
                <a:cubicBezTo>
                  <a:pt x="2491771" y="3041830"/>
                  <a:pt x="2289914" y="3028987"/>
                  <a:pt x="2173647" y="3033485"/>
                </a:cubicBezTo>
                <a:cubicBezTo>
                  <a:pt x="2057380" y="3037983"/>
                  <a:pt x="1814217" y="3046489"/>
                  <a:pt x="1681784" y="3033485"/>
                </a:cubicBezTo>
                <a:cubicBezTo>
                  <a:pt x="1549351" y="3020481"/>
                  <a:pt x="1307087" y="3019386"/>
                  <a:pt x="1189922" y="3033485"/>
                </a:cubicBezTo>
                <a:cubicBezTo>
                  <a:pt x="1072757" y="3047584"/>
                  <a:pt x="702451" y="3046151"/>
                  <a:pt x="505591" y="3033485"/>
                </a:cubicBezTo>
                <a:cubicBezTo>
                  <a:pt x="250133" y="3023602"/>
                  <a:pt x="-54808" y="2821912"/>
                  <a:pt x="0" y="2527894"/>
                </a:cubicBezTo>
                <a:cubicBezTo>
                  <a:pt x="-17084" y="2367353"/>
                  <a:pt x="-33271" y="2162135"/>
                  <a:pt x="0" y="1813347"/>
                </a:cubicBezTo>
                <a:cubicBezTo>
                  <a:pt x="33271" y="1464559"/>
                  <a:pt x="5347" y="1402865"/>
                  <a:pt x="0" y="1159469"/>
                </a:cubicBezTo>
                <a:cubicBezTo>
                  <a:pt x="-5347" y="916073"/>
                  <a:pt x="-18129" y="734672"/>
                  <a:pt x="0" y="50559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24251920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12A2567-6FA2-4BB5-8738-4C8B08236ED0}"/>
              </a:ext>
            </a:extLst>
          </p:cNvPr>
          <p:cNvSpPr/>
          <p:nvPr/>
        </p:nvSpPr>
        <p:spPr>
          <a:xfrm>
            <a:off x="8137070" y="2757713"/>
            <a:ext cx="3149715" cy="3033485"/>
          </a:xfrm>
          <a:custGeom>
            <a:avLst/>
            <a:gdLst>
              <a:gd name="connsiteX0" fmla="*/ 0 w 3149715"/>
              <a:gd name="connsiteY0" fmla="*/ 505591 h 3033485"/>
              <a:gd name="connsiteX1" fmla="*/ 505591 w 3149715"/>
              <a:gd name="connsiteY1" fmla="*/ 0 h 3033485"/>
              <a:gd name="connsiteX2" fmla="*/ 1018839 w 3149715"/>
              <a:gd name="connsiteY2" fmla="*/ 0 h 3033485"/>
              <a:gd name="connsiteX3" fmla="*/ 1489316 w 3149715"/>
              <a:gd name="connsiteY3" fmla="*/ 0 h 3033485"/>
              <a:gd name="connsiteX4" fmla="*/ 1959793 w 3149715"/>
              <a:gd name="connsiteY4" fmla="*/ 0 h 3033485"/>
              <a:gd name="connsiteX5" fmla="*/ 2644124 w 3149715"/>
              <a:gd name="connsiteY5" fmla="*/ 0 h 3033485"/>
              <a:gd name="connsiteX6" fmla="*/ 3149715 w 3149715"/>
              <a:gd name="connsiteY6" fmla="*/ 505591 h 3033485"/>
              <a:gd name="connsiteX7" fmla="*/ 3149715 w 3149715"/>
              <a:gd name="connsiteY7" fmla="*/ 1220138 h 3033485"/>
              <a:gd name="connsiteX8" fmla="*/ 3149715 w 3149715"/>
              <a:gd name="connsiteY8" fmla="*/ 1894239 h 3033485"/>
              <a:gd name="connsiteX9" fmla="*/ 3149715 w 3149715"/>
              <a:gd name="connsiteY9" fmla="*/ 2527894 h 3033485"/>
              <a:gd name="connsiteX10" fmla="*/ 2644124 w 3149715"/>
              <a:gd name="connsiteY10" fmla="*/ 3033485 h 3033485"/>
              <a:gd name="connsiteX11" fmla="*/ 2152261 w 3149715"/>
              <a:gd name="connsiteY11" fmla="*/ 3033485 h 3033485"/>
              <a:gd name="connsiteX12" fmla="*/ 1681784 w 3149715"/>
              <a:gd name="connsiteY12" fmla="*/ 3033485 h 3033485"/>
              <a:gd name="connsiteX13" fmla="*/ 1147151 w 3149715"/>
              <a:gd name="connsiteY13" fmla="*/ 3033485 h 3033485"/>
              <a:gd name="connsiteX14" fmla="*/ 505591 w 3149715"/>
              <a:gd name="connsiteY14" fmla="*/ 3033485 h 3033485"/>
              <a:gd name="connsiteX15" fmla="*/ 0 w 3149715"/>
              <a:gd name="connsiteY15" fmla="*/ 2527894 h 3033485"/>
              <a:gd name="connsiteX16" fmla="*/ 0 w 3149715"/>
              <a:gd name="connsiteY16" fmla="*/ 1813347 h 3033485"/>
              <a:gd name="connsiteX17" fmla="*/ 0 w 3149715"/>
              <a:gd name="connsiteY17" fmla="*/ 1119023 h 3033485"/>
              <a:gd name="connsiteX18" fmla="*/ 0 w 3149715"/>
              <a:gd name="connsiteY18" fmla="*/ 50559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9715" h="3033485" fill="none" extrusionOk="0">
                <a:moveTo>
                  <a:pt x="0" y="505591"/>
                </a:moveTo>
                <a:cubicBezTo>
                  <a:pt x="-44251" y="191288"/>
                  <a:pt x="253522" y="-20385"/>
                  <a:pt x="505591" y="0"/>
                </a:cubicBezTo>
                <a:cubicBezTo>
                  <a:pt x="718541" y="-3081"/>
                  <a:pt x="791716" y="-12638"/>
                  <a:pt x="1018839" y="0"/>
                </a:cubicBezTo>
                <a:cubicBezTo>
                  <a:pt x="1245962" y="12638"/>
                  <a:pt x="1272771" y="8608"/>
                  <a:pt x="1489316" y="0"/>
                </a:cubicBezTo>
                <a:cubicBezTo>
                  <a:pt x="1705861" y="-8608"/>
                  <a:pt x="1731200" y="19468"/>
                  <a:pt x="1959793" y="0"/>
                </a:cubicBezTo>
                <a:cubicBezTo>
                  <a:pt x="2188386" y="-19468"/>
                  <a:pt x="2364906" y="-18043"/>
                  <a:pt x="2644124" y="0"/>
                </a:cubicBezTo>
                <a:cubicBezTo>
                  <a:pt x="2957470" y="-50687"/>
                  <a:pt x="3108546" y="261745"/>
                  <a:pt x="3149715" y="505591"/>
                </a:cubicBezTo>
                <a:cubicBezTo>
                  <a:pt x="3120523" y="714296"/>
                  <a:pt x="3183992" y="884352"/>
                  <a:pt x="3149715" y="1220138"/>
                </a:cubicBezTo>
                <a:cubicBezTo>
                  <a:pt x="3115438" y="1555924"/>
                  <a:pt x="3174304" y="1571305"/>
                  <a:pt x="3149715" y="1894239"/>
                </a:cubicBezTo>
                <a:cubicBezTo>
                  <a:pt x="3125126" y="2217173"/>
                  <a:pt x="3181291" y="2260555"/>
                  <a:pt x="3149715" y="2527894"/>
                </a:cubicBezTo>
                <a:cubicBezTo>
                  <a:pt x="3108589" y="2792128"/>
                  <a:pt x="2915999" y="3003398"/>
                  <a:pt x="2644124" y="3033485"/>
                </a:cubicBezTo>
                <a:cubicBezTo>
                  <a:pt x="2480748" y="3011848"/>
                  <a:pt x="2355861" y="3029561"/>
                  <a:pt x="2152261" y="3033485"/>
                </a:cubicBezTo>
                <a:cubicBezTo>
                  <a:pt x="1948661" y="3037409"/>
                  <a:pt x="1901466" y="3015592"/>
                  <a:pt x="1681784" y="3033485"/>
                </a:cubicBezTo>
                <a:cubicBezTo>
                  <a:pt x="1462102" y="3051378"/>
                  <a:pt x="1354019" y="3019503"/>
                  <a:pt x="1147151" y="3033485"/>
                </a:cubicBezTo>
                <a:cubicBezTo>
                  <a:pt x="940283" y="3047467"/>
                  <a:pt x="689492" y="3025043"/>
                  <a:pt x="505591" y="3033485"/>
                </a:cubicBezTo>
                <a:cubicBezTo>
                  <a:pt x="202059" y="3097086"/>
                  <a:pt x="1097" y="2842260"/>
                  <a:pt x="0" y="2527894"/>
                </a:cubicBezTo>
                <a:cubicBezTo>
                  <a:pt x="34203" y="2249630"/>
                  <a:pt x="-23622" y="2151111"/>
                  <a:pt x="0" y="1813347"/>
                </a:cubicBezTo>
                <a:cubicBezTo>
                  <a:pt x="23622" y="1475583"/>
                  <a:pt x="23961" y="1266422"/>
                  <a:pt x="0" y="1119023"/>
                </a:cubicBezTo>
                <a:cubicBezTo>
                  <a:pt x="-23961" y="971624"/>
                  <a:pt x="-23992" y="741309"/>
                  <a:pt x="0" y="505591"/>
                </a:cubicBezTo>
                <a:close/>
              </a:path>
              <a:path w="3149715" h="3033485" stroke="0" extrusionOk="0">
                <a:moveTo>
                  <a:pt x="0" y="505591"/>
                </a:moveTo>
                <a:cubicBezTo>
                  <a:pt x="-4421" y="235347"/>
                  <a:pt x="235906" y="-7687"/>
                  <a:pt x="505591" y="0"/>
                </a:cubicBezTo>
                <a:cubicBezTo>
                  <a:pt x="612729" y="6116"/>
                  <a:pt x="761643" y="12199"/>
                  <a:pt x="976068" y="0"/>
                </a:cubicBezTo>
                <a:cubicBezTo>
                  <a:pt x="1190493" y="-12199"/>
                  <a:pt x="1284917" y="23784"/>
                  <a:pt x="1467931" y="0"/>
                </a:cubicBezTo>
                <a:cubicBezTo>
                  <a:pt x="1650945" y="-23784"/>
                  <a:pt x="1812158" y="-7069"/>
                  <a:pt x="1981179" y="0"/>
                </a:cubicBezTo>
                <a:cubicBezTo>
                  <a:pt x="2150200" y="7069"/>
                  <a:pt x="2477796" y="-14362"/>
                  <a:pt x="2644124" y="0"/>
                </a:cubicBezTo>
                <a:cubicBezTo>
                  <a:pt x="2923397" y="10861"/>
                  <a:pt x="3170575" y="242609"/>
                  <a:pt x="3149715" y="505591"/>
                </a:cubicBezTo>
                <a:cubicBezTo>
                  <a:pt x="3134005" y="730623"/>
                  <a:pt x="3183021" y="928655"/>
                  <a:pt x="3149715" y="1179692"/>
                </a:cubicBezTo>
                <a:cubicBezTo>
                  <a:pt x="3116409" y="1430729"/>
                  <a:pt x="3182240" y="1636306"/>
                  <a:pt x="3149715" y="1833570"/>
                </a:cubicBezTo>
                <a:cubicBezTo>
                  <a:pt x="3117190" y="2030834"/>
                  <a:pt x="3138683" y="2358046"/>
                  <a:pt x="3149715" y="2527894"/>
                </a:cubicBezTo>
                <a:cubicBezTo>
                  <a:pt x="3179176" y="2816980"/>
                  <a:pt x="2921599" y="3040745"/>
                  <a:pt x="2644124" y="3033485"/>
                </a:cubicBezTo>
                <a:cubicBezTo>
                  <a:pt x="2491771" y="3041830"/>
                  <a:pt x="2289914" y="3028987"/>
                  <a:pt x="2173647" y="3033485"/>
                </a:cubicBezTo>
                <a:cubicBezTo>
                  <a:pt x="2057380" y="3037983"/>
                  <a:pt x="1814217" y="3046489"/>
                  <a:pt x="1681784" y="3033485"/>
                </a:cubicBezTo>
                <a:cubicBezTo>
                  <a:pt x="1549351" y="3020481"/>
                  <a:pt x="1307087" y="3019386"/>
                  <a:pt x="1189922" y="3033485"/>
                </a:cubicBezTo>
                <a:cubicBezTo>
                  <a:pt x="1072757" y="3047584"/>
                  <a:pt x="702451" y="3046151"/>
                  <a:pt x="505591" y="3033485"/>
                </a:cubicBezTo>
                <a:cubicBezTo>
                  <a:pt x="250133" y="3023602"/>
                  <a:pt x="-54808" y="2821912"/>
                  <a:pt x="0" y="2527894"/>
                </a:cubicBezTo>
                <a:cubicBezTo>
                  <a:pt x="-17084" y="2367353"/>
                  <a:pt x="-33271" y="2162135"/>
                  <a:pt x="0" y="1813347"/>
                </a:cubicBezTo>
                <a:cubicBezTo>
                  <a:pt x="33271" y="1464559"/>
                  <a:pt x="5347" y="1402865"/>
                  <a:pt x="0" y="1159469"/>
                </a:cubicBezTo>
                <a:cubicBezTo>
                  <a:pt x="-5347" y="916073"/>
                  <a:pt x="-18129" y="734672"/>
                  <a:pt x="0" y="50559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24251920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45855" y="4911063"/>
            <a:ext cx="2444558" cy="18779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135" y="-176501"/>
            <a:ext cx="2301989" cy="18779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4229149"/>
            <a:ext cx="2025542" cy="2516749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093" y="42925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93" y="-214859"/>
            <a:ext cx="1667222" cy="14462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84504A6-EB35-427B-A360-30A112AE18FB}"/>
              </a:ext>
            </a:extLst>
          </p:cNvPr>
          <p:cNvSpPr txBox="1"/>
          <p:nvPr/>
        </p:nvSpPr>
        <p:spPr>
          <a:xfrm>
            <a:off x="2144474" y="1182475"/>
            <a:ext cx="83591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Arial" charset="0"/>
              </a:rPr>
              <a:t>Chọn</a:t>
            </a:r>
            <a:r>
              <a:rPr lang="en-US" altLang="en-US" sz="3200" b="1" dirty="0">
                <a:latin typeface="Arial" charset="0"/>
              </a:rPr>
              <a:t> ý </a:t>
            </a:r>
            <a:r>
              <a:rPr lang="en-US" altLang="en-US" sz="3200" b="1" dirty="0" err="1">
                <a:latin typeface="Arial" charset="0"/>
              </a:rPr>
              <a:t>thích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hợp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nhất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vi-VN" altLang="en-US" sz="3200" b="1" dirty="0">
                <a:latin typeface="Arial" charset="0"/>
              </a:rPr>
              <a:t>đ</a:t>
            </a:r>
            <a:r>
              <a:rPr lang="en-US" altLang="en-US" sz="3200" b="1" dirty="0">
                <a:latin typeface="Arial" charset="0"/>
              </a:rPr>
              <a:t>ể </a:t>
            </a:r>
            <a:r>
              <a:rPr lang="en-US" altLang="en-US" sz="3200" b="1" dirty="0" err="1">
                <a:latin typeface="Arial" charset="0"/>
              </a:rPr>
              <a:t>giải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nghĩa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từ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charset="0"/>
              </a:rPr>
              <a:t>hạnh</a:t>
            </a:r>
            <a:r>
              <a:rPr lang="en-US" alt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charset="0"/>
              </a:rPr>
              <a:t>phúc</a:t>
            </a:r>
            <a:r>
              <a:rPr lang="en-US" altLang="en-US" sz="3200" b="1" i="1" dirty="0">
                <a:latin typeface="Arial" charset="0"/>
              </a:rPr>
              <a:t>:</a:t>
            </a:r>
            <a:endParaRPr lang="en-US" sz="3200" b="1" dirty="0"/>
          </a:p>
        </p:txBody>
      </p:sp>
      <p:sp>
        <p:nvSpPr>
          <p:cNvPr id="29" name="Text Box 5">
            <a:extLst>
              <a:ext uri="{FF2B5EF4-FFF2-40B4-BE49-F238E27FC236}">
                <a16:creationId xmlns="" xmlns:a16="http://schemas.microsoft.com/office/drawing/2014/main" id="{9F721583-A77A-4C24-820A-41E4BAF37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41" y="2195131"/>
            <a:ext cx="9816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a.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Cảm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giác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dễ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chịu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vì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ợc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n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ngon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ngủ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yên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="" xmlns:a16="http://schemas.microsoft.com/office/drawing/2014/main" id="{F92ABF97-39B1-45AA-B4BB-2A7AAB93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26" y="3058913"/>
            <a:ext cx="93858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Trạng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thái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sung s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ớng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vì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cảm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thấy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hoàn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toàn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ạt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ợc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ý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nguyện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="" xmlns:a16="http://schemas.microsoft.com/office/drawing/2014/main" id="{159588A3-7A5C-4E79-8ADC-D5857C7C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41" y="4518551"/>
            <a:ext cx="896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Hồ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hởi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háo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hức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sẵn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sàng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làm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mọi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việc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BDA0972-C1FB-4CED-A0B1-C9C797324AA9}"/>
              </a:ext>
            </a:extLst>
          </p:cNvPr>
          <p:cNvSpPr/>
          <p:nvPr/>
        </p:nvSpPr>
        <p:spPr>
          <a:xfrm>
            <a:off x="1660701" y="3126275"/>
            <a:ext cx="610934" cy="546823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="" xmlns:a16="http://schemas.microsoft.com/office/drawing/2014/main" id="{EF9F1E0E-00CB-4662-B2FC-7078BC8467FE}"/>
              </a:ext>
            </a:extLst>
          </p:cNvPr>
          <p:cNvSpPr/>
          <p:nvPr/>
        </p:nvSpPr>
        <p:spPr>
          <a:xfrm>
            <a:off x="6095206" y="187456"/>
            <a:ext cx="5897415" cy="3963630"/>
          </a:xfrm>
          <a:custGeom>
            <a:avLst/>
            <a:gdLst>
              <a:gd name="connsiteX0" fmla="*/ 532405 w 5897415"/>
              <a:gd name="connsiteY0" fmla="*/ 1318457 h 3963630"/>
              <a:gd name="connsiteX1" fmla="*/ 767619 w 5897415"/>
              <a:gd name="connsiteY1" fmla="*/ 633722 h 3963630"/>
              <a:gd name="connsiteX2" fmla="*/ 1911881 w 5897415"/>
              <a:gd name="connsiteY2" fmla="*/ 477287 h 3963630"/>
              <a:gd name="connsiteX3" fmla="*/ 3065563 w 5897415"/>
              <a:gd name="connsiteY3" fmla="*/ 314888 h 3963630"/>
              <a:gd name="connsiteX4" fmla="*/ 3515105 w 5897415"/>
              <a:gd name="connsiteY4" fmla="*/ 18350 h 3963630"/>
              <a:gd name="connsiteX5" fmla="*/ 4072629 w 5897415"/>
              <a:gd name="connsiteY5" fmla="*/ 227633 h 3963630"/>
              <a:gd name="connsiteX6" fmla="*/ 4841204 w 5897415"/>
              <a:gd name="connsiteY6" fmla="*/ 63307 h 3963630"/>
              <a:gd name="connsiteX7" fmla="*/ 5230952 w 5897415"/>
              <a:gd name="connsiteY7" fmla="*/ 511601 h 3963630"/>
              <a:gd name="connsiteX8" fmla="*/ 5731140 w 5897415"/>
              <a:gd name="connsiteY8" fmla="*/ 946683 h 3963630"/>
              <a:gd name="connsiteX9" fmla="*/ 5708752 w 5897415"/>
              <a:gd name="connsiteY9" fmla="*/ 1418465 h 3963630"/>
              <a:gd name="connsiteX10" fmla="*/ 5872296 w 5897415"/>
              <a:gd name="connsiteY10" fmla="*/ 2139809 h 3963630"/>
              <a:gd name="connsiteX11" fmla="*/ 5106178 w 5897415"/>
              <a:gd name="connsiteY11" fmla="*/ 2771237 h 3963630"/>
              <a:gd name="connsiteX12" fmla="*/ 4831921 w 5897415"/>
              <a:gd name="connsiteY12" fmla="*/ 3312291 h 3963630"/>
              <a:gd name="connsiteX13" fmla="*/ 3898164 w 5897415"/>
              <a:gd name="connsiteY13" fmla="*/ 3377801 h 3963630"/>
              <a:gd name="connsiteX14" fmla="*/ 3230882 w 5897415"/>
              <a:gd name="connsiteY14" fmla="*/ 3955005 h 3963630"/>
              <a:gd name="connsiteX15" fmla="*/ 2249754 w 5897415"/>
              <a:gd name="connsiteY15" fmla="*/ 3602682 h 3963630"/>
              <a:gd name="connsiteX16" fmla="*/ 792328 w 5897415"/>
              <a:gd name="connsiteY16" fmla="*/ 3254580 h 3963630"/>
              <a:gd name="connsiteX17" fmla="*/ 151530 w 5897415"/>
              <a:gd name="connsiteY17" fmla="*/ 2867209 h 3963630"/>
              <a:gd name="connsiteX18" fmla="*/ 288454 w 5897415"/>
              <a:gd name="connsiteY18" fmla="*/ 2344321 h 3963630"/>
              <a:gd name="connsiteX19" fmla="*/ -683 w 5897415"/>
              <a:gd name="connsiteY19" fmla="*/ 1807855 h 3963630"/>
              <a:gd name="connsiteX20" fmla="*/ 527354 w 5897415"/>
              <a:gd name="connsiteY20" fmla="*/ 1331027 h 3963630"/>
              <a:gd name="connsiteX21" fmla="*/ 532405 w 5897415"/>
              <a:gd name="connsiteY21" fmla="*/ 1318457 h 3963630"/>
              <a:gd name="connsiteX0" fmla="*/ 640661 w 5897415"/>
              <a:gd name="connsiteY0" fmla="*/ 2401757 h 3963630"/>
              <a:gd name="connsiteX1" fmla="*/ 294870 w 5897415"/>
              <a:gd name="connsiteY1" fmla="*/ 2328632 h 3963630"/>
              <a:gd name="connsiteX2" fmla="*/ 945770 w 5897415"/>
              <a:gd name="connsiteY2" fmla="*/ 3202007 h 3963630"/>
              <a:gd name="connsiteX3" fmla="*/ 794512 w 5897415"/>
              <a:gd name="connsiteY3" fmla="*/ 3236964 h 3963630"/>
              <a:gd name="connsiteX4" fmla="*/ 2249481 w 5897415"/>
              <a:gd name="connsiteY4" fmla="*/ 3586534 h 3963630"/>
              <a:gd name="connsiteX5" fmla="*/ 2158290 w 5897415"/>
              <a:gd name="connsiteY5" fmla="*/ 3426888 h 3963630"/>
              <a:gd name="connsiteX6" fmla="*/ 3935295 w 5897415"/>
              <a:gd name="connsiteY6" fmla="*/ 3188428 h 3963630"/>
              <a:gd name="connsiteX7" fmla="*/ 3898846 w 5897415"/>
              <a:gd name="connsiteY7" fmla="*/ 3363580 h 3963630"/>
              <a:gd name="connsiteX8" fmla="*/ 4659094 w 5897415"/>
              <a:gd name="connsiteY8" fmla="*/ 2106045 h 3963630"/>
              <a:gd name="connsiteX9" fmla="*/ 5102902 w 5897415"/>
              <a:gd name="connsiteY9" fmla="*/ 2760778 h 3963630"/>
              <a:gd name="connsiteX10" fmla="*/ 5706022 w 5897415"/>
              <a:gd name="connsiteY10" fmla="*/ 1408740 h 3963630"/>
              <a:gd name="connsiteX11" fmla="*/ 5508349 w 5897415"/>
              <a:gd name="connsiteY11" fmla="*/ 1654265 h 3963630"/>
              <a:gd name="connsiteX12" fmla="*/ 5231771 w 5897415"/>
              <a:gd name="connsiteY12" fmla="*/ 497839 h 3963630"/>
              <a:gd name="connsiteX13" fmla="*/ 5242146 w 5897415"/>
              <a:gd name="connsiteY13" fmla="*/ 613812 h 3963630"/>
              <a:gd name="connsiteX14" fmla="*/ 3969560 w 5897415"/>
              <a:gd name="connsiteY14" fmla="*/ 362598 h 3963630"/>
              <a:gd name="connsiteX15" fmla="*/ 4070854 w 5897415"/>
              <a:gd name="connsiteY15" fmla="*/ 214696 h 3963630"/>
              <a:gd name="connsiteX16" fmla="*/ 3022561 w 5897415"/>
              <a:gd name="connsiteY16" fmla="*/ 433063 h 3963630"/>
              <a:gd name="connsiteX17" fmla="*/ 3071570 w 5897415"/>
              <a:gd name="connsiteY17" fmla="*/ 305529 h 3963630"/>
              <a:gd name="connsiteX18" fmla="*/ 1911199 w 5897415"/>
              <a:gd name="connsiteY18" fmla="*/ 476369 h 3963630"/>
              <a:gd name="connsiteX19" fmla="*/ 2088667 w 5897415"/>
              <a:gd name="connsiteY19" fmla="*/ 600049 h 3963630"/>
              <a:gd name="connsiteX20" fmla="*/ 563394 w 5897415"/>
              <a:gd name="connsiteY20" fmla="*/ 1448651 h 3963630"/>
              <a:gd name="connsiteX21" fmla="*/ 532405 w 5897415"/>
              <a:gd name="connsiteY21" fmla="*/ 1318457 h 39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97415" h="3963630" fill="none" extrusionOk="0">
                <a:moveTo>
                  <a:pt x="532405" y="1318457"/>
                </a:moveTo>
                <a:cubicBezTo>
                  <a:pt x="488763" y="1109160"/>
                  <a:pt x="533384" y="833373"/>
                  <a:pt x="767619" y="633722"/>
                </a:cubicBezTo>
                <a:cubicBezTo>
                  <a:pt x="1114045" y="426490"/>
                  <a:pt x="1532043" y="249368"/>
                  <a:pt x="1911881" y="477287"/>
                </a:cubicBezTo>
                <a:cubicBezTo>
                  <a:pt x="2133398" y="103637"/>
                  <a:pt x="2720997" y="-41165"/>
                  <a:pt x="3065563" y="314888"/>
                </a:cubicBezTo>
                <a:cubicBezTo>
                  <a:pt x="3175037" y="106047"/>
                  <a:pt x="3328969" y="417"/>
                  <a:pt x="3515105" y="18350"/>
                </a:cubicBezTo>
                <a:cubicBezTo>
                  <a:pt x="3728917" y="46372"/>
                  <a:pt x="3952194" y="111560"/>
                  <a:pt x="4072629" y="227633"/>
                </a:cubicBezTo>
                <a:cubicBezTo>
                  <a:pt x="4249267" y="41146"/>
                  <a:pt x="4530239" y="-82701"/>
                  <a:pt x="4841204" y="63307"/>
                </a:cubicBezTo>
                <a:cubicBezTo>
                  <a:pt x="5041348" y="147720"/>
                  <a:pt x="5150885" y="343492"/>
                  <a:pt x="5230952" y="511601"/>
                </a:cubicBezTo>
                <a:cubicBezTo>
                  <a:pt x="5480542" y="508388"/>
                  <a:pt x="5625459" y="713703"/>
                  <a:pt x="5731140" y="946683"/>
                </a:cubicBezTo>
                <a:cubicBezTo>
                  <a:pt x="5758771" y="1116760"/>
                  <a:pt x="5791480" y="1286228"/>
                  <a:pt x="5708752" y="1418465"/>
                </a:cubicBezTo>
                <a:cubicBezTo>
                  <a:pt x="5899226" y="1615099"/>
                  <a:pt x="5958845" y="1901117"/>
                  <a:pt x="5872296" y="2139809"/>
                </a:cubicBezTo>
                <a:cubicBezTo>
                  <a:pt x="5841803" y="2493515"/>
                  <a:pt x="5444011" y="2718073"/>
                  <a:pt x="5106178" y="2771237"/>
                </a:cubicBezTo>
                <a:cubicBezTo>
                  <a:pt x="5123629" y="3004511"/>
                  <a:pt x="4986945" y="3120746"/>
                  <a:pt x="4831921" y="3312291"/>
                </a:cubicBezTo>
                <a:cubicBezTo>
                  <a:pt x="4507867" y="3444532"/>
                  <a:pt x="4121183" y="3572968"/>
                  <a:pt x="3898164" y="3377801"/>
                </a:cubicBezTo>
                <a:cubicBezTo>
                  <a:pt x="3891295" y="3638252"/>
                  <a:pt x="3537368" y="3960149"/>
                  <a:pt x="3230882" y="3955005"/>
                </a:cubicBezTo>
                <a:cubicBezTo>
                  <a:pt x="2922288" y="4008791"/>
                  <a:pt x="2428467" y="3887606"/>
                  <a:pt x="2249754" y="3602682"/>
                </a:cubicBezTo>
                <a:cubicBezTo>
                  <a:pt x="1718660" y="3724984"/>
                  <a:pt x="1112301" y="3809428"/>
                  <a:pt x="792328" y="3254580"/>
                </a:cubicBezTo>
                <a:cubicBezTo>
                  <a:pt x="506724" y="3223122"/>
                  <a:pt x="240138" y="3094100"/>
                  <a:pt x="151530" y="2867209"/>
                </a:cubicBezTo>
                <a:cubicBezTo>
                  <a:pt x="119098" y="2675886"/>
                  <a:pt x="190543" y="2462312"/>
                  <a:pt x="288454" y="2344321"/>
                </a:cubicBezTo>
                <a:cubicBezTo>
                  <a:pt x="90035" y="2245932"/>
                  <a:pt x="-71289" y="2059352"/>
                  <a:pt x="-683" y="1807855"/>
                </a:cubicBezTo>
                <a:cubicBezTo>
                  <a:pt x="62108" y="1620260"/>
                  <a:pt x="193986" y="1307935"/>
                  <a:pt x="527354" y="1331027"/>
                </a:cubicBezTo>
                <a:cubicBezTo>
                  <a:pt x="528719" y="1326491"/>
                  <a:pt x="531696" y="1322011"/>
                  <a:pt x="532405" y="1318457"/>
                </a:cubicBezTo>
                <a:close/>
              </a:path>
              <a:path w="5897415" h="3963630" fill="none" extrusionOk="0">
                <a:moveTo>
                  <a:pt x="640661" y="2401757"/>
                </a:moveTo>
                <a:cubicBezTo>
                  <a:pt x="502275" y="2384652"/>
                  <a:pt x="402170" y="2386246"/>
                  <a:pt x="294870" y="2328632"/>
                </a:cubicBezTo>
                <a:moveTo>
                  <a:pt x="945770" y="3202007"/>
                </a:moveTo>
                <a:cubicBezTo>
                  <a:pt x="898074" y="3214304"/>
                  <a:pt x="853241" y="3228699"/>
                  <a:pt x="794512" y="3236964"/>
                </a:cubicBezTo>
                <a:moveTo>
                  <a:pt x="2249481" y="3586534"/>
                </a:moveTo>
                <a:cubicBezTo>
                  <a:pt x="2202986" y="3530760"/>
                  <a:pt x="2180397" y="3482930"/>
                  <a:pt x="2158290" y="3426888"/>
                </a:cubicBezTo>
                <a:moveTo>
                  <a:pt x="3935295" y="3188428"/>
                </a:moveTo>
                <a:cubicBezTo>
                  <a:pt x="3919343" y="3248444"/>
                  <a:pt x="3925913" y="3303072"/>
                  <a:pt x="3898846" y="3363580"/>
                </a:cubicBezTo>
                <a:moveTo>
                  <a:pt x="4659094" y="2106045"/>
                </a:moveTo>
                <a:cubicBezTo>
                  <a:pt x="4898995" y="2219004"/>
                  <a:pt x="5023682" y="2484771"/>
                  <a:pt x="5102902" y="2760778"/>
                </a:cubicBezTo>
                <a:moveTo>
                  <a:pt x="5706022" y="1408740"/>
                </a:moveTo>
                <a:cubicBezTo>
                  <a:pt x="5663113" y="1513794"/>
                  <a:pt x="5583235" y="1580253"/>
                  <a:pt x="5508349" y="1654265"/>
                </a:cubicBezTo>
                <a:moveTo>
                  <a:pt x="5231771" y="497839"/>
                </a:moveTo>
                <a:cubicBezTo>
                  <a:pt x="5246865" y="544592"/>
                  <a:pt x="5243643" y="574030"/>
                  <a:pt x="5242146" y="613812"/>
                </a:cubicBezTo>
                <a:moveTo>
                  <a:pt x="3969560" y="362598"/>
                </a:moveTo>
                <a:cubicBezTo>
                  <a:pt x="3990504" y="309377"/>
                  <a:pt x="4042739" y="247431"/>
                  <a:pt x="4070854" y="214696"/>
                </a:cubicBezTo>
                <a:moveTo>
                  <a:pt x="3022561" y="433063"/>
                </a:moveTo>
                <a:cubicBezTo>
                  <a:pt x="3030957" y="392379"/>
                  <a:pt x="3050704" y="345315"/>
                  <a:pt x="3071570" y="305529"/>
                </a:cubicBezTo>
                <a:moveTo>
                  <a:pt x="1911199" y="476369"/>
                </a:moveTo>
                <a:cubicBezTo>
                  <a:pt x="1964533" y="509547"/>
                  <a:pt x="2034031" y="548858"/>
                  <a:pt x="2088667" y="600049"/>
                </a:cubicBezTo>
                <a:moveTo>
                  <a:pt x="563394" y="1448651"/>
                </a:moveTo>
                <a:cubicBezTo>
                  <a:pt x="545029" y="1413050"/>
                  <a:pt x="544953" y="1352985"/>
                  <a:pt x="532405" y="1318457"/>
                </a:cubicBezTo>
              </a:path>
              <a:path w="5897415" h="3963630" stroke="0" extrusionOk="0">
                <a:moveTo>
                  <a:pt x="532405" y="1318457"/>
                </a:moveTo>
                <a:cubicBezTo>
                  <a:pt x="490024" y="1058997"/>
                  <a:pt x="550796" y="820224"/>
                  <a:pt x="767619" y="633722"/>
                </a:cubicBezTo>
                <a:cubicBezTo>
                  <a:pt x="1074310" y="345050"/>
                  <a:pt x="1523358" y="244111"/>
                  <a:pt x="1911881" y="477287"/>
                </a:cubicBezTo>
                <a:cubicBezTo>
                  <a:pt x="2173562" y="147427"/>
                  <a:pt x="2745920" y="21242"/>
                  <a:pt x="3065563" y="314888"/>
                </a:cubicBezTo>
                <a:cubicBezTo>
                  <a:pt x="3113011" y="160524"/>
                  <a:pt x="3358770" y="54581"/>
                  <a:pt x="3515105" y="18350"/>
                </a:cubicBezTo>
                <a:cubicBezTo>
                  <a:pt x="3741390" y="8996"/>
                  <a:pt x="3939953" y="83991"/>
                  <a:pt x="4072629" y="227633"/>
                </a:cubicBezTo>
                <a:cubicBezTo>
                  <a:pt x="4300131" y="22941"/>
                  <a:pt x="4573196" y="13031"/>
                  <a:pt x="4841204" y="63307"/>
                </a:cubicBezTo>
                <a:cubicBezTo>
                  <a:pt x="4990578" y="164140"/>
                  <a:pt x="5195282" y="280155"/>
                  <a:pt x="5230952" y="511601"/>
                </a:cubicBezTo>
                <a:cubicBezTo>
                  <a:pt x="5471133" y="615173"/>
                  <a:pt x="5671510" y="696274"/>
                  <a:pt x="5731140" y="946683"/>
                </a:cubicBezTo>
                <a:cubicBezTo>
                  <a:pt x="5789036" y="1093702"/>
                  <a:pt x="5756529" y="1268213"/>
                  <a:pt x="5708752" y="1418465"/>
                </a:cubicBezTo>
                <a:cubicBezTo>
                  <a:pt x="5867644" y="1598989"/>
                  <a:pt x="5926679" y="1878519"/>
                  <a:pt x="5872296" y="2139809"/>
                </a:cubicBezTo>
                <a:cubicBezTo>
                  <a:pt x="5771017" y="2496061"/>
                  <a:pt x="5529848" y="2743403"/>
                  <a:pt x="5106178" y="2771237"/>
                </a:cubicBezTo>
                <a:cubicBezTo>
                  <a:pt x="5112424" y="2946704"/>
                  <a:pt x="5012398" y="3194580"/>
                  <a:pt x="4831921" y="3312291"/>
                </a:cubicBezTo>
                <a:cubicBezTo>
                  <a:pt x="4587463" y="3554083"/>
                  <a:pt x="4212638" y="3543938"/>
                  <a:pt x="3898164" y="3377801"/>
                </a:cubicBezTo>
                <a:cubicBezTo>
                  <a:pt x="3796047" y="3575774"/>
                  <a:pt x="3493357" y="3922254"/>
                  <a:pt x="3230882" y="3955005"/>
                </a:cubicBezTo>
                <a:cubicBezTo>
                  <a:pt x="2853784" y="4009526"/>
                  <a:pt x="2427426" y="3819794"/>
                  <a:pt x="2249754" y="3602682"/>
                </a:cubicBezTo>
                <a:cubicBezTo>
                  <a:pt x="1889224" y="3814080"/>
                  <a:pt x="1087727" y="3710286"/>
                  <a:pt x="792328" y="3254580"/>
                </a:cubicBezTo>
                <a:cubicBezTo>
                  <a:pt x="555873" y="3273021"/>
                  <a:pt x="206203" y="3169302"/>
                  <a:pt x="151530" y="2867209"/>
                </a:cubicBezTo>
                <a:cubicBezTo>
                  <a:pt x="117792" y="2656407"/>
                  <a:pt x="136061" y="2473402"/>
                  <a:pt x="288454" y="2344321"/>
                </a:cubicBezTo>
                <a:cubicBezTo>
                  <a:pt x="82589" y="2229260"/>
                  <a:pt x="-32479" y="2039812"/>
                  <a:pt x="-683" y="1807855"/>
                </a:cubicBezTo>
                <a:cubicBezTo>
                  <a:pt x="47587" y="1617114"/>
                  <a:pt x="251871" y="1293431"/>
                  <a:pt x="527354" y="1331027"/>
                </a:cubicBezTo>
                <a:cubicBezTo>
                  <a:pt x="528073" y="1325889"/>
                  <a:pt x="531708" y="1323038"/>
                  <a:pt x="532405" y="1318457"/>
                </a:cubicBezTo>
                <a:close/>
              </a:path>
              <a:path w="5897415" h="3963630" fill="none" stroke="0" extrusionOk="0">
                <a:moveTo>
                  <a:pt x="640661" y="2401757"/>
                </a:moveTo>
                <a:cubicBezTo>
                  <a:pt x="508770" y="2437888"/>
                  <a:pt x="407850" y="2417681"/>
                  <a:pt x="294870" y="2328632"/>
                </a:cubicBezTo>
                <a:moveTo>
                  <a:pt x="945770" y="3202007"/>
                </a:moveTo>
                <a:cubicBezTo>
                  <a:pt x="901791" y="3210339"/>
                  <a:pt x="847088" y="3232937"/>
                  <a:pt x="794512" y="3236964"/>
                </a:cubicBezTo>
                <a:moveTo>
                  <a:pt x="2249481" y="3586534"/>
                </a:moveTo>
                <a:cubicBezTo>
                  <a:pt x="2206719" y="3538806"/>
                  <a:pt x="2178642" y="3481557"/>
                  <a:pt x="2158290" y="3426888"/>
                </a:cubicBezTo>
                <a:moveTo>
                  <a:pt x="3935295" y="3188428"/>
                </a:moveTo>
                <a:cubicBezTo>
                  <a:pt x="3934698" y="3256017"/>
                  <a:pt x="3922162" y="3305878"/>
                  <a:pt x="3898846" y="3363580"/>
                </a:cubicBezTo>
                <a:moveTo>
                  <a:pt x="4659094" y="2106045"/>
                </a:moveTo>
                <a:cubicBezTo>
                  <a:pt x="4927461" y="2166249"/>
                  <a:pt x="5090331" y="2417215"/>
                  <a:pt x="5102902" y="2760778"/>
                </a:cubicBezTo>
                <a:moveTo>
                  <a:pt x="5706022" y="1408740"/>
                </a:moveTo>
                <a:cubicBezTo>
                  <a:pt x="5670141" y="1509521"/>
                  <a:pt x="5600942" y="1579481"/>
                  <a:pt x="5508349" y="1654265"/>
                </a:cubicBezTo>
                <a:moveTo>
                  <a:pt x="5231771" y="497839"/>
                </a:moveTo>
                <a:cubicBezTo>
                  <a:pt x="5243665" y="537471"/>
                  <a:pt x="5247790" y="567179"/>
                  <a:pt x="5242146" y="613812"/>
                </a:cubicBezTo>
                <a:moveTo>
                  <a:pt x="3969560" y="362598"/>
                </a:moveTo>
                <a:cubicBezTo>
                  <a:pt x="3995717" y="310421"/>
                  <a:pt x="4031021" y="245316"/>
                  <a:pt x="4070854" y="214696"/>
                </a:cubicBezTo>
                <a:moveTo>
                  <a:pt x="3022561" y="433063"/>
                </a:moveTo>
                <a:cubicBezTo>
                  <a:pt x="3022739" y="381163"/>
                  <a:pt x="3045662" y="338167"/>
                  <a:pt x="3071570" y="305529"/>
                </a:cubicBezTo>
                <a:moveTo>
                  <a:pt x="1911199" y="476369"/>
                </a:moveTo>
                <a:cubicBezTo>
                  <a:pt x="1977802" y="513985"/>
                  <a:pt x="2051896" y="556112"/>
                  <a:pt x="2088667" y="600049"/>
                </a:cubicBezTo>
                <a:moveTo>
                  <a:pt x="563394" y="1448651"/>
                </a:moveTo>
                <a:cubicBezTo>
                  <a:pt x="553511" y="1394960"/>
                  <a:pt x="544008" y="1368333"/>
                  <a:pt x="532405" y="1318457"/>
                </a:cubicBezTo>
              </a:path>
            </a:pathLst>
          </a:custGeom>
          <a:solidFill>
            <a:srgbClr val="9CE8DF"/>
          </a:solidFill>
          <a:ln w="28575">
            <a:extLst>
              <a:ext uri="{C807C97D-BFC1-408E-A445-0C87EB9F89A2}">
                <ask:lineSketchStyleProps xmlns:ask="http://schemas.microsoft.com/office/drawing/2018/sketchyshapes" xmlns="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2C352-43A1-49D0-954A-2076AED70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98993" l="3814" r="94492">
                        <a14:foregroundMark x1="26271" y1="10067" x2="39831" y2="3691"/>
                        <a14:foregroundMark x1="39831" y1="3691" x2="55508" y2="4362"/>
                        <a14:foregroundMark x1="55508" y1="4362" x2="67373" y2="14430"/>
                        <a14:foregroundMark x1="67373" y1="14430" x2="67373" y2="15101"/>
                        <a14:foregroundMark x1="68220" y1="13423" x2="72881" y2="29530"/>
                        <a14:foregroundMark x1="68220" y1="18456" x2="40678" y2="19799"/>
                        <a14:foregroundMark x1="40678" y1="19799" x2="29661" y2="31208"/>
                        <a14:foregroundMark x1="29661" y1="31208" x2="29237" y2="31879"/>
                        <a14:foregroundMark x1="70763" y1="53691" x2="91949" y2="55705"/>
                        <a14:foregroundMark x1="91949" y1="55705" x2="96610" y2="67785"/>
                        <a14:foregroundMark x1="96610" y1="67785" x2="90678" y2="84564"/>
                        <a14:foregroundMark x1="90678" y1="84564" x2="91102" y2="97315"/>
                        <a14:foregroundMark x1="91102" y1="97315" x2="88136" y2="97987"/>
                        <a14:foregroundMark x1="94068" y1="62416" x2="94915" y2="65436"/>
                        <a14:foregroundMark x1="12712" y1="62752" x2="0" y2="63423"/>
                        <a14:foregroundMark x1="0" y1="63423" x2="8051" y2="72483"/>
                        <a14:foregroundMark x1="8051" y1="72483" x2="11441" y2="97987"/>
                        <a14:foregroundMark x1="11441" y1="97987" x2="16102" y2="94631"/>
                        <a14:foregroundMark x1="3814" y1="62752" x2="4237" y2="66107"/>
                        <a14:foregroundMark x1="24153" y1="97651" x2="40254" y2="98993"/>
                        <a14:foregroundMark x1="40254" y1="98993" x2="47034" y2="98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684" y="1643163"/>
            <a:ext cx="3285023" cy="41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=""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2: 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những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ồng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trái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r>
                    <a:rPr lang="en-US" altLang="en-US" sz="2800" b="1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phúc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=""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sp>
        <p:nvSpPr>
          <p:cNvPr id="41" name="Cloud 40">
            <a:extLst>
              <a:ext uri="{FF2B5EF4-FFF2-40B4-BE49-F238E27FC236}">
                <a16:creationId xmlns="" xmlns:a16="http://schemas.microsoft.com/office/drawing/2014/main" id="{32D17FA2-4D89-441B-BC06-6EC2BC0576F1}"/>
              </a:ext>
            </a:extLst>
          </p:cNvPr>
          <p:cNvSpPr/>
          <p:nvPr/>
        </p:nvSpPr>
        <p:spPr>
          <a:xfrm>
            <a:off x="3676495" y="1094108"/>
            <a:ext cx="5581335" cy="3206041"/>
          </a:xfrm>
          <a:custGeom>
            <a:avLst/>
            <a:gdLst>
              <a:gd name="connsiteX0" fmla="*/ 453237 w 5020478"/>
              <a:gd name="connsiteY0" fmla="*/ 987126 h 2967563"/>
              <a:gd name="connsiteX1" fmla="*/ 653475 w 5020478"/>
              <a:gd name="connsiteY1" fmla="*/ 474466 h 2967563"/>
              <a:gd name="connsiteX2" fmla="*/ 1627587 w 5020478"/>
              <a:gd name="connsiteY2" fmla="*/ 357344 h 2967563"/>
              <a:gd name="connsiteX3" fmla="*/ 2609718 w 5020478"/>
              <a:gd name="connsiteY3" fmla="*/ 235756 h 2967563"/>
              <a:gd name="connsiteX4" fmla="*/ 2992414 w 5020478"/>
              <a:gd name="connsiteY4" fmla="*/ 13738 h 2967563"/>
              <a:gd name="connsiteX5" fmla="*/ 3467035 w 5020478"/>
              <a:gd name="connsiteY5" fmla="*/ 170428 h 2967563"/>
              <a:gd name="connsiteX6" fmla="*/ 4121324 w 5020478"/>
              <a:gd name="connsiteY6" fmla="*/ 47398 h 2967563"/>
              <a:gd name="connsiteX7" fmla="*/ 4453117 w 5020478"/>
              <a:gd name="connsiteY7" fmla="*/ 383035 h 2967563"/>
              <a:gd name="connsiteX8" fmla="*/ 4878928 w 5020478"/>
              <a:gd name="connsiteY8" fmla="*/ 708780 h 2967563"/>
              <a:gd name="connsiteX9" fmla="*/ 4859869 w 5020478"/>
              <a:gd name="connsiteY9" fmla="*/ 1062002 h 2967563"/>
              <a:gd name="connsiteX10" fmla="*/ 4999094 w 5020478"/>
              <a:gd name="connsiteY10" fmla="*/ 1602071 h 2967563"/>
              <a:gd name="connsiteX11" fmla="*/ 4346897 w 5020478"/>
              <a:gd name="connsiteY11" fmla="*/ 2074821 h 2967563"/>
              <a:gd name="connsiteX12" fmla="*/ 4113421 w 5020478"/>
              <a:gd name="connsiteY12" fmla="*/ 2479907 h 2967563"/>
              <a:gd name="connsiteX13" fmla="*/ 3318512 w 5020478"/>
              <a:gd name="connsiteY13" fmla="*/ 2528954 h 2967563"/>
              <a:gd name="connsiteX14" fmla="*/ 2750454 w 5020478"/>
              <a:gd name="connsiteY14" fmla="*/ 2961105 h 2967563"/>
              <a:gd name="connsiteX15" fmla="*/ 1915219 w 5020478"/>
              <a:gd name="connsiteY15" fmla="*/ 2697322 h 2967563"/>
              <a:gd name="connsiteX16" fmla="*/ 674510 w 5020478"/>
              <a:gd name="connsiteY16" fmla="*/ 2436698 h 2967563"/>
              <a:gd name="connsiteX17" fmla="*/ 128998 w 5020478"/>
              <a:gd name="connsiteY17" fmla="*/ 2146674 h 2967563"/>
              <a:gd name="connsiteX18" fmla="*/ 245561 w 5020478"/>
              <a:gd name="connsiteY18" fmla="*/ 1755189 h 2967563"/>
              <a:gd name="connsiteX19" fmla="*/ -582 w 5020478"/>
              <a:gd name="connsiteY19" fmla="*/ 1353538 h 2967563"/>
              <a:gd name="connsiteX20" fmla="*/ 448937 w 5020478"/>
              <a:gd name="connsiteY20" fmla="*/ 996537 h 2967563"/>
              <a:gd name="connsiteX21" fmla="*/ 453237 w 5020478"/>
              <a:gd name="connsiteY21" fmla="*/ 987126 h 2967563"/>
              <a:gd name="connsiteX0" fmla="*/ 545395 w 5020478"/>
              <a:gd name="connsiteY0" fmla="*/ 1798192 h 2967563"/>
              <a:gd name="connsiteX1" fmla="*/ 251023 w 5020478"/>
              <a:gd name="connsiteY1" fmla="*/ 1743443 h 2967563"/>
              <a:gd name="connsiteX2" fmla="*/ 805135 w 5020478"/>
              <a:gd name="connsiteY2" fmla="*/ 2397337 h 2967563"/>
              <a:gd name="connsiteX3" fmla="*/ 676369 w 5020478"/>
              <a:gd name="connsiteY3" fmla="*/ 2423509 h 2967563"/>
              <a:gd name="connsiteX4" fmla="*/ 1914986 w 5020478"/>
              <a:gd name="connsiteY4" fmla="*/ 2685232 h 2967563"/>
              <a:gd name="connsiteX5" fmla="*/ 1837355 w 5020478"/>
              <a:gd name="connsiteY5" fmla="*/ 2565705 h 2967563"/>
              <a:gd name="connsiteX6" fmla="*/ 3350123 w 5020478"/>
              <a:gd name="connsiteY6" fmla="*/ 2387170 h 2967563"/>
              <a:gd name="connsiteX7" fmla="*/ 3319093 w 5020478"/>
              <a:gd name="connsiteY7" fmla="*/ 2518306 h 2967563"/>
              <a:gd name="connsiteX8" fmla="*/ 3966293 w 5020478"/>
              <a:gd name="connsiteY8" fmla="*/ 1576792 h 2967563"/>
              <a:gd name="connsiteX9" fmla="*/ 4344108 w 5020478"/>
              <a:gd name="connsiteY9" fmla="*/ 2066990 h 2967563"/>
              <a:gd name="connsiteX10" fmla="*/ 4857544 w 5020478"/>
              <a:gd name="connsiteY10" fmla="*/ 1054721 h 2967563"/>
              <a:gd name="connsiteX11" fmla="*/ 4689265 w 5020478"/>
              <a:gd name="connsiteY11" fmla="*/ 1238545 h 2967563"/>
              <a:gd name="connsiteX12" fmla="*/ 4453814 w 5020478"/>
              <a:gd name="connsiteY12" fmla="*/ 372731 h 2967563"/>
              <a:gd name="connsiteX13" fmla="*/ 4462647 w 5020478"/>
              <a:gd name="connsiteY13" fmla="*/ 459560 h 2967563"/>
              <a:gd name="connsiteX14" fmla="*/ 3379293 w 5020478"/>
              <a:gd name="connsiteY14" fmla="*/ 271477 h 2967563"/>
              <a:gd name="connsiteX15" fmla="*/ 3465524 w 5020478"/>
              <a:gd name="connsiteY15" fmla="*/ 160742 h 2967563"/>
              <a:gd name="connsiteX16" fmla="*/ 2573111 w 5020478"/>
              <a:gd name="connsiteY16" fmla="*/ 324233 h 2967563"/>
              <a:gd name="connsiteX17" fmla="*/ 2614832 w 5020478"/>
              <a:gd name="connsiteY17" fmla="*/ 228749 h 2967563"/>
              <a:gd name="connsiteX18" fmla="*/ 1627006 w 5020478"/>
              <a:gd name="connsiteY18" fmla="*/ 356657 h 2967563"/>
              <a:gd name="connsiteX19" fmla="*/ 1778085 w 5020478"/>
              <a:gd name="connsiteY19" fmla="*/ 449256 h 2967563"/>
              <a:gd name="connsiteX20" fmla="*/ 479618 w 5020478"/>
              <a:gd name="connsiteY20" fmla="*/ 1084603 h 2967563"/>
              <a:gd name="connsiteX21" fmla="*/ 453237 w 5020478"/>
              <a:gd name="connsiteY21" fmla="*/ 987126 h 2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0478" h="2967563" fill="none" extrusionOk="0">
                <a:moveTo>
                  <a:pt x="453237" y="987126"/>
                </a:moveTo>
                <a:cubicBezTo>
                  <a:pt x="417564" y="825671"/>
                  <a:pt x="476830" y="618466"/>
                  <a:pt x="653475" y="474466"/>
                </a:cubicBezTo>
                <a:cubicBezTo>
                  <a:pt x="946906" y="325613"/>
                  <a:pt x="1298321" y="155191"/>
                  <a:pt x="1627587" y="357344"/>
                </a:cubicBezTo>
                <a:cubicBezTo>
                  <a:pt x="1804909" y="112810"/>
                  <a:pt x="2320126" y="-101043"/>
                  <a:pt x="2609718" y="235756"/>
                </a:cubicBezTo>
                <a:cubicBezTo>
                  <a:pt x="2694458" y="93051"/>
                  <a:pt x="2835893" y="-14737"/>
                  <a:pt x="2992414" y="13738"/>
                </a:cubicBezTo>
                <a:cubicBezTo>
                  <a:pt x="3174340" y="23594"/>
                  <a:pt x="3357430" y="59732"/>
                  <a:pt x="3467035" y="170428"/>
                </a:cubicBezTo>
                <a:cubicBezTo>
                  <a:pt x="3612861" y="38810"/>
                  <a:pt x="3879347" y="-44712"/>
                  <a:pt x="4121324" y="47398"/>
                </a:cubicBezTo>
                <a:cubicBezTo>
                  <a:pt x="4271237" y="131972"/>
                  <a:pt x="4387459" y="258470"/>
                  <a:pt x="4453117" y="383035"/>
                </a:cubicBezTo>
                <a:cubicBezTo>
                  <a:pt x="4661560" y="392552"/>
                  <a:pt x="4800201" y="540018"/>
                  <a:pt x="4878928" y="708780"/>
                </a:cubicBezTo>
                <a:cubicBezTo>
                  <a:pt x="4921817" y="826918"/>
                  <a:pt x="4934750" y="970808"/>
                  <a:pt x="4859869" y="1062002"/>
                </a:cubicBezTo>
                <a:cubicBezTo>
                  <a:pt x="5026945" y="1206127"/>
                  <a:pt x="5093561" y="1438613"/>
                  <a:pt x="4999094" y="1602071"/>
                </a:cubicBezTo>
                <a:cubicBezTo>
                  <a:pt x="5003378" y="1879141"/>
                  <a:pt x="4638174" y="2035041"/>
                  <a:pt x="4346897" y="2074821"/>
                </a:cubicBezTo>
                <a:cubicBezTo>
                  <a:pt x="4358458" y="2247733"/>
                  <a:pt x="4245231" y="2330258"/>
                  <a:pt x="4113421" y="2479907"/>
                </a:cubicBezTo>
                <a:cubicBezTo>
                  <a:pt x="3859069" y="2596995"/>
                  <a:pt x="3507346" y="2678333"/>
                  <a:pt x="3318512" y="2528954"/>
                </a:cubicBezTo>
                <a:cubicBezTo>
                  <a:pt x="3249597" y="2740534"/>
                  <a:pt x="3017700" y="2932552"/>
                  <a:pt x="2750454" y="2961105"/>
                </a:cubicBezTo>
                <a:cubicBezTo>
                  <a:pt x="2463511" y="3008882"/>
                  <a:pt x="2082351" y="2913596"/>
                  <a:pt x="1915219" y="2697322"/>
                </a:cubicBezTo>
                <a:cubicBezTo>
                  <a:pt x="1472202" y="2830178"/>
                  <a:pt x="935672" y="2824571"/>
                  <a:pt x="674510" y="2436698"/>
                </a:cubicBezTo>
                <a:cubicBezTo>
                  <a:pt x="429854" y="2438503"/>
                  <a:pt x="209914" y="2293191"/>
                  <a:pt x="128998" y="2146674"/>
                </a:cubicBezTo>
                <a:cubicBezTo>
                  <a:pt x="115084" y="1998971"/>
                  <a:pt x="141779" y="1851084"/>
                  <a:pt x="245561" y="1755189"/>
                </a:cubicBezTo>
                <a:cubicBezTo>
                  <a:pt x="75040" y="1679379"/>
                  <a:pt x="-45649" y="1532800"/>
                  <a:pt x="-582" y="1353538"/>
                </a:cubicBezTo>
                <a:cubicBezTo>
                  <a:pt x="50195" y="1213852"/>
                  <a:pt x="163690" y="972973"/>
                  <a:pt x="448937" y="996537"/>
                </a:cubicBezTo>
                <a:cubicBezTo>
                  <a:pt x="449891" y="992868"/>
                  <a:pt x="451965" y="990198"/>
                  <a:pt x="453237" y="987126"/>
                </a:cubicBezTo>
                <a:close/>
              </a:path>
              <a:path w="5020478" h="2967563" fill="none" extrusionOk="0">
                <a:moveTo>
                  <a:pt x="545395" y="1798192"/>
                </a:moveTo>
                <a:cubicBezTo>
                  <a:pt x="430542" y="1787037"/>
                  <a:pt x="354298" y="1792426"/>
                  <a:pt x="251023" y="1743443"/>
                </a:cubicBezTo>
                <a:moveTo>
                  <a:pt x="805135" y="2397337"/>
                </a:moveTo>
                <a:cubicBezTo>
                  <a:pt x="765222" y="2401102"/>
                  <a:pt x="727877" y="2416429"/>
                  <a:pt x="676369" y="2423509"/>
                </a:cubicBezTo>
                <a:moveTo>
                  <a:pt x="1914986" y="2685232"/>
                </a:moveTo>
                <a:cubicBezTo>
                  <a:pt x="1882370" y="2646828"/>
                  <a:pt x="1848275" y="2607590"/>
                  <a:pt x="1837355" y="2565705"/>
                </a:cubicBezTo>
                <a:moveTo>
                  <a:pt x="3350123" y="2387170"/>
                </a:moveTo>
                <a:cubicBezTo>
                  <a:pt x="3335045" y="2432263"/>
                  <a:pt x="3339845" y="2473609"/>
                  <a:pt x="3319093" y="2518306"/>
                </a:cubicBezTo>
                <a:moveTo>
                  <a:pt x="3966293" y="1576792"/>
                </a:moveTo>
                <a:cubicBezTo>
                  <a:pt x="4142735" y="1653119"/>
                  <a:pt x="4292032" y="1860158"/>
                  <a:pt x="4344108" y="2066990"/>
                </a:cubicBezTo>
                <a:moveTo>
                  <a:pt x="4857544" y="1054721"/>
                </a:moveTo>
                <a:cubicBezTo>
                  <a:pt x="4821515" y="1137973"/>
                  <a:pt x="4742369" y="1175308"/>
                  <a:pt x="4689265" y="1238545"/>
                </a:cubicBezTo>
                <a:moveTo>
                  <a:pt x="4453814" y="372731"/>
                </a:moveTo>
                <a:cubicBezTo>
                  <a:pt x="4462742" y="404215"/>
                  <a:pt x="4466329" y="427085"/>
                  <a:pt x="4462647" y="459560"/>
                </a:cubicBezTo>
                <a:moveTo>
                  <a:pt x="3379293" y="271477"/>
                </a:moveTo>
                <a:cubicBezTo>
                  <a:pt x="3391646" y="231960"/>
                  <a:pt x="3439992" y="185450"/>
                  <a:pt x="3465524" y="160742"/>
                </a:cubicBezTo>
                <a:moveTo>
                  <a:pt x="2573111" y="324233"/>
                </a:moveTo>
                <a:cubicBezTo>
                  <a:pt x="2577607" y="298572"/>
                  <a:pt x="2604237" y="254112"/>
                  <a:pt x="2614832" y="228749"/>
                </a:cubicBezTo>
                <a:moveTo>
                  <a:pt x="1627006" y="356657"/>
                </a:moveTo>
                <a:cubicBezTo>
                  <a:pt x="1667446" y="380771"/>
                  <a:pt x="1727735" y="398353"/>
                  <a:pt x="1778085" y="449256"/>
                </a:cubicBezTo>
                <a:moveTo>
                  <a:pt x="479618" y="1084603"/>
                </a:moveTo>
                <a:cubicBezTo>
                  <a:pt x="465091" y="1056870"/>
                  <a:pt x="463238" y="1013083"/>
                  <a:pt x="453237" y="987126"/>
                </a:cubicBezTo>
              </a:path>
              <a:path w="5020478" h="2967563" stroke="0" extrusionOk="0">
                <a:moveTo>
                  <a:pt x="453237" y="987126"/>
                </a:moveTo>
                <a:cubicBezTo>
                  <a:pt x="410203" y="778177"/>
                  <a:pt x="465175" y="614484"/>
                  <a:pt x="653475" y="474466"/>
                </a:cubicBezTo>
                <a:cubicBezTo>
                  <a:pt x="934702" y="263637"/>
                  <a:pt x="1270362" y="119031"/>
                  <a:pt x="1627587" y="357344"/>
                </a:cubicBezTo>
                <a:cubicBezTo>
                  <a:pt x="1826814" y="71672"/>
                  <a:pt x="2323238" y="7787"/>
                  <a:pt x="2609718" y="235756"/>
                </a:cubicBezTo>
                <a:cubicBezTo>
                  <a:pt x="2678760" y="116442"/>
                  <a:pt x="2835354" y="34941"/>
                  <a:pt x="2992414" y="13738"/>
                </a:cubicBezTo>
                <a:cubicBezTo>
                  <a:pt x="3195187" y="23182"/>
                  <a:pt x="3350488" y="89590"/>
                  <a:pt x="3467035" y="170428"/>
                </a:cubicBezTo>
                <a:cubicBezTo>
                  <a:pt x="3690299" y="15830"/>
                  <a:pt x="3893237" y="-7356"/>
                  <a:pt x="4121324" y="47398"/>
                </a:cubicBezTo>
                <a:cubicBezTo>
                  <a:pt x="4275208" y="114999"/>
                  <a:pt x="4420987" y="221869"/>
                  <a:pt x="4453117" y="383035"/>
                </a:cubicBezTo>
                <a:cubicBezTo>
                  <a:pt x="4656849" y="457508"/>
                  <a:pt x="4834739" y="502770"/>
                  <a:pt x="4878928" y="708780"/>
                </a:cubicBezTo>
                <a:cubicBezTo>
                  <a:pt x="4929562" y="813762"/>
                  <a:pt x="4900753" y="949436"/>
                  <a:pt x="4859869" y="1062002"/>
                </a:cubicBezTo>
                <a:cubicBezTo>
                  <a:pt x="4985773" y="1177382"/>
                  <a:pt x="5012960" y="1381456"/>
                  <a:pt x="4999094" y="1602071"/>
                </a:cubicBezTo>
                <a:cubicBezTo>
                  <a:pt x="4918151" y="1858785"/>
                  <a:pt x="4690370" y="2049212"/>
                  <a:pt x="4346897" y="2074821"/>
                </a:cubicBezTo>
                <a:cubicBezTo>
                  <a:pt x="4351918" y="2204055"/>
                  <a:pt x="4280019" y="2422698"/>
                  <a:pt x="4113421" y="2479907"/>
                </a:cubicBezTo>
                <a:cubicBezTo>
                  <a:pt x="3920231" y="2694761"/>
                  <a:pt x="3638653" y="2650193"/>
                  <a:pt x="3318512" y="2528954"/>
                </a:cubicBezTo>
                <a:cubicBezTo>
                  <a:pt x="3232648" y="2681188"/>
                  <a:pt x="2978599" y="2937274"/>
                  <a:pt x="2750454" y="2961105"/>
                </a:cubicBezTo>
                <a:cubicBezTo>
                  <a:pt x="2430495" y="3014266"/>
                  <a:pt x="2089909" y="2901095"/>
                  <a:pt x="1915219" y="2697322"/>
                </a:cubicBezTo>
                <a:cubicBezTo>
                  <a:pt x="1598076" y="2853394"/>
                  <a:pt x="935563" y="2689444"/>
                  <a:pt x="674510" y="2436698"/>
                </a:cubicBezTo>
                <a:cubicBezTo>
                  <a:pt x="448152" y="2455224"/>
                  <a:pt x="169987" y="2387684"/>
                  <a:pt x="128998" y="2146674"/>
                </a:cubicBezTo>
                <a:cubicBezTo>
                  <a:pt x="104190" y="1981955"/>
                  <a:pt x="118778" y="1854440"/>
                  <a:pt x="245561" y="1755189"/>
                </a:cubicBezTo>
                <a:cubicBezTo>
                  <a:pt x="60113" y="1640596"/>
                  <a:pt x="-29358" y="1536921"/>
                  <a:pt x="-582" y="1353538"/>
                </a:cubicBezTo>
                <a:cubicBezTo>
                  <a:pt x="31510" y="1179774"/>
                  <a:pt x="214418" y="961079"/>
                  <a:pt x="448937" y="996537"/>
                </a:cubicBezTo>
                <a:cubicBezTo>
                  <a:pt x="449734" y="992780"/>
                  <a:pt x="452690" y="990610"/>
                  <a:pt x="453237" y="987126"/>
                </a:cubicBezTo>
                <a:close/>
              </a:path>
              <a:path w="5020478" h="2967563" fill="none" stroke="0" extrusionOk="0">
                <a:moveTo>
                  <a:pt x="545395" y="1798192"/>
                </a:moveTo>
                <a:cubicBezTo>
                  <a:pt x="439073" y="1813454"/>
                  <a:pt x="342245" y="1794447"/>
                  <a:pt x="251023" y="1743443"/>
                </a:cubicBezTo>
                <a:moveTo>
                  <a:pt x="805135" y="2397337"/>
                </a:moveTo>
                <a:cubicBezTo>
                  <a:pt x="767157" y="2403741"/>
                  <a:pt x="721642" y="2421732"/>
                  <a:pt x="676369" y="2423509"/>
                </a:cubicBezTo>
                <a:moveTo>
                  <a:pt x="1914986" y="2685232"/>
                </a:moveTo>
                <a:cubicBezTo>
                  <a:pt x="1881625" y="2648600"/>
                  <a:pt x="1849363" y="2604552"/>
                  <a:pt x="1837355" y="2565705"/>
                </a:cubicBezTo>
                <a:moveTo>
                  <a:pt x="3350123" y="2387170"/>
                </a:moveTo>
                <a:cubicBezTo>
                  <a:pt x="3350755" y="2440605"/>
                  <a:pt x="3344553" y="2474246"/>
                  <a:pt x="3319093" y="2518306"/>
                </a:cubicBezTo>
                <a:moveTo>
                  <a:pt x="3966293" y="1576792"/>
                </a:moveTo>
                <a:cubicBezTo>
                  <a:pt x="4195715" y="1626896"/>
                  <a:pt x="4340329" y="1833176"/>
                  <a:pt x="4344108" y="2066990"/>
                </a:cubicBezTo>
                <a:moveTo>
                  <a:pt x="4857544" y="1054721"/>
                </a:moveTo>
                <a:cubicBezTo>
                  <a:pt x="4838404" y="1138992"/>
                  <a:pt x="4776292" y="1172185"/>
                  <a:pt x="4689265" y="1238545"/>
                </a:cubicBezTo>
                <a:moveTo>
                  <a:pt x="4453814" y="372731"/>
                </a:moveTo>
                <a:cubicBezTo>
                  <a:pt x="4462381" y="402056"/>
                  <a:pt x="4465007" y="427662"/>
                  <a:pt x="4462647" y="459560"/>
                </a:cubicBezTo>
                <a:moveTo>
                  <a:pt x="3379293" y="271477"/>
                </a:moveTo>
                <a:cubicBezTo>
                  <a:pt x="3404146" y="242115"/>
                  <a:pt x="3430683" y="190039"/>
                  <a:pt x="3465524" y="160742"/>
                </a:cubicBezTo>
                <a:moveTo>
                  <a:pt x="2573111" y="324233"/>
                </a:moveTo>
                <a:cubicBezTo>
                  <a:pt x="2578158" y="288226"/>
                  <a:pt x="2594876" y="256563"/>
                  <a:pt x="2614832" y="228749"/>
                </a:cubicBezTo>
                <a:moveTo>
                  <a:pt x="1627006" y="356657"/>
                </a:moveTo>
                <a:cubicBezTo>
                  <a:pt x="1685545" y="387785"/>
                  <a:pt x="1748619" y="417143"/>
                  <a:pt x="1778085" y="449256"/>
                </a:cubicBezTo>
                <a:moveTo>
                  <a:pt x="479618" y="1084603"/>
                </a:moveTo>
                <a:cubicBezTo>
                  <a:pt x="470798" y="1044346"/>
                  <a:pt x="460290" y="1021846"/>
                  <a:pt x="453237" y="987126"/>
                </a:cubicBezTo>
              </a:path>
            </a:pathLst>
          </a:custGeom>
          <a:solidFill>
            <a:srgbClr val="9CE8DF"/>
          </a:solidFill>
          <a:ln w="28575">
            <a:extLst>
              <a:ext uri="{C807C97D-BFC1-408E-A445-0C87EB9F89A2}">
                <ask:lineSketchStyleProps xmlns:ask="http://schemas.microsoft.com/office/drawing/2018/sketchyshapes" xmlns="" sd="3409673108">
                  <a:custGeom>
                    <a:avLst/>
                    <a:gdLst>
                      <a:gd name="connsiteX0" fmla="*/ 503869 w 5581335"/>
                      <a:gd name="connsiteY0" fmla="*/ 1066452 h 3206041"/>
                      <a:gd name="connsiteX1" fmla="*/ 726477 w 5581335"/>
                      <a:gd name="connsiteY1" fmla="*/ 512594 h 3206041"/>
                      <a:gd name="connsiteX2" fmla="*/ 1809411 w 5581335"/>
                      <a:gd name="connsiteY2" fmla="*/ 386060 h 3206041"/>
                      <a:gd name="connsiteX3" fmla="*/ 2901259 w 5581335"/>
                      <a:gd name="connsiteY3" fmla="*/ 254701 h 3206041"/>
                      <a:gd name="connsiteX4" fmla="*/ 3326708 w 5581335"/>
                      <a:gd name="connsiteY4" fmla="*/ 14842 h 3206041"/>
                      <a:gd name="connsiteX5" fmla="*/ 3854350 w 5581335"/>
                      <a:gd name="connsiteY5" fmla="*/ 184123 h 3206041"/>
                      <a:gd name="connsiteX6" fmla="*/ 4581733 w 5581335"/>
                      <a:gd name="connsiteY6" fmla="*/ 51206 h 3206041"/>
                      <a:gd name="connsiteX7" fmla="*/ 4950591 w 5581335"/>
                      <a:gd name="connsiteY7" fmla="*/ 413816 h 3206041"/>
                      <a:gd name="connsiteX8" fmla="*/ 5423971 w 5581335"/>
                      <a:gd name="connsiteY8" fmla="*/ 765738 h 3206041"/>
                      <a:gd name="connsiteX9" fmla="*/ 5402783 w 5581335"/>
                      <a:gd name="connsiteY9" fmla="*/ 1147346 h 3206041"/>
                      <a:gd name="connsiteX10" fmla="*/ 5557562 w 5581335"/>
                      <a:gd name="connsiteY10" fmla="*/ 1730815 h 3206041"/>
                      <a:gd name="connsiteX11" fmla="*/ 4832505 w 5581335"/>
                      <a:gd name="connsiteY11" fmla="*/ 2241556 h 3206041"/>
                      <a:gd name="connsiteX12" fmla="*/ 4572947 w 5581335"/>
                      <a:gd name="connsiteY12" fmla="*/ 2679196 h 3206041"/>
                      <a:gd name="connsiteX13" fmla="*/ 3689235 w 5581335"/>
                      <a:gd name="connsiteY13" fmla="*/ 2732184 h 3206041"/>
                      <a:gd name="connsiteX14" fmla="*/ 3057717 w 5581335"/>
                      <a:gd name="connsiteY14" fmla="*/ 3199064 h 3206041"/>
                      <a:gd name="connsiteX15" fmla="*/ 2129175 w 5581335"/>
                      <a:gd name="connsiteY15" fmla="*/ 2914083 h 3206041"/>
                      <a:gd name="connsiteX16" fmla="*/ 749862 w 5581335"/>
                      <a:gd name="connsiteY16" fmla="*/ 2632514 h 3206041"/>
                      <a:gd name="connsiteX17" fmla="*/ 143408 w 5581335"/>
                      <a:gd name="connsiteY17" fmla="*/ 2319184 h 3206041"/>
                      <a:gd name="connsiteX18" fmla="*/ 272993 w 5581335"/>
                      <a:gd name="connsiteY18" fmla="*/ 1896238 h 3206041"/>
                      <a:gd name="connsiteX19" fmla="*/ -648 w 5581335"/>
                      <a:gd name="connsiteY19" fmla="*/ 1462310 h 3206041"/>
                      <a:gd name="connsiteX20" fmla="*/ 499089 w 5581335"/>
                      <a:gd name="connsiteY20" fmla="*/ 1076620 h 3206041"/>
                      <a:gd name="connsiteX21" fmla="*/ 503869 w 5581335"/>
                      <a:gd name="connsiteY21" fmla="*/ 1066452 h 3206041"/>
                      <a:gd name="connsiteX0" fmla="*/ 606323 w 5581335"/>
                      <a:gd name="connsiteY0" fmla="*/ 1942697 h 3206041"/>
                      <a:gd name="connsiteX1" fmla="*/ 279065 w 5581335"/>
                      <a:gd name="connsiteY1" fmla="*/ 1883548 h 3206041"/>
                      <a:gd name="connsiteX2" fmla="*/ 895079 w 5581335"/>
                      <a:gd name="connsiteY2" fmla="*/ 2589990 h 3206041"/>
                      <a:gd name="connsiteX3" fmla="*/ 751928 w 5581335"/>
                      <a:gd name="connsiteY3" fmla="*/ 2618265 h 3206041"/>
                      <a:gd name="connsiteX4" fmla="*/ 2128916 w 5581335"/>
                      <a:gd name="connsiteY4" fmla="*/ 2901021 h 3206041"/>
                      <a:gd name="connsiteX5" fmla="*/ 2042613 w 5581335"/>
                      <a:gd name="connsiteY5" fmla="*/ 2771889 h 3206041"/>
                      <a:gd name="connsiteX6" fmla="*/ 3724378 w 5581335"/>
                      <a:gd name="connsiteY6" fmla="*/ 2579006 h 3206041"/>
                      <a:gd name="connsiteX7" fmla="*/ 3689881 w 5581335"/>
                      <a:gd name="connsiteY7" fmla="*/ 2720681 h 3206041"/>
                      <a:gd name="connsiteX8" fmla="*/ 4409382 w 5581335"/>
                      <a:gd name="connsiteY8" fmla="*/ 1703505 h 3206041"/>
                      <a:gd name="connsiteX9" fmla="*/ 4829405 w 5581335"/>
                      <a:gd name="connsiteY9" fmla="*/ 2233096 h 3206041"/>
                      <a:gd name="connsiteX10" fmla="*/ 5400199 w 5581335"/>
                      <a:gd name="connsiteY10" fmla="*/ 1139480 h 3206041"/>
                      <a:gd name="connsiteX11" fmla="*/ 5213120 w 5581335"/>
                      <a:gd name="connsiteY11" fmla="*/ 1338076 h 3206041"/>
                      <a:gd name="connsiteX12" fmla="*/ 4951366 w 5581335"/>
                      <a:gd name="connsiteY12" fmla="*/ 402684 h 3206041"/>
                      <a:gd name="connsiteX13" fmla="*/ 4961186 w 5581335"/>
                      <a:gd name="connsiteY13" fmla="*/ 496490 h 3206041"/>
                      <a:gd name="connsiteX14" fmla="*/ 3756806 w 5581335"/>
                      <a:gd name="connsiteY14" fmla="*/ 293293 h 3206041"/>
                      <a:gd name="connsiteX15" fmla="*/ 3852671 w 5581335"/>
                      <a:gd name="connsiteY15" fmla="*/ 173659 h 3206041"/>
                      <a:gd name="connsiteX16" fmla="*/ 2860563 w 5581335"/>
                      <a:gd name="connsiteY16" fmla="*/ 350288 h 3206041"/>
                      <a:gd name="connsiteX17" fmla="*/ 2906944 w 5581335"/>
                      <a:gd name="connsiteY17" fmla="*/ 247131 h 3206041"/>
                      <a:gd name="connsiteX18" fmla="*/ 1808765 w 5581335"/>
                      <a:gd name="connsiteY18" fmla="*/ 385318 h 3206041"/>
                      <a:gd name="connsiteX19" fmla="*/ 1976721 w 5581335"/>
                      <a:gd name="connsiteY19" fmla="*/ 485358 h 3206041"/>
                      <a:gd name="connsiteX20" fmla="*/ 533197 w 5581335"/>
                      <a:gd name="connsiteY20" fmla="*/ 1171763 h 3206041"/>
                      <a:gd name="connsiteX21" fmla="*/ 503869 w 5581335"/>
                      <a:gd name="connsiteY21" fmla="*/ 1066452 h 3206041"/>
                      <a:gd name="connsiteX0" fmla="*/ 503869 w 5581335"/>
                      <a:gd name="connsiteY0" fmla="*/ 1066452 h 3206041"/>
                      <a:gd name="connsiteX1" fmla="*/ 726477 w 5581335"/>
                      <a:gd name="connsiteY1" fmla="*/ 512594 h 3206041"/>
                      <a:gd name="connsiteX2" fmla="*/ 1809411 w 5581335"/>
                      <a:gd name="connsiteY2" fmla="*/ 386060 h 3206041"/>
                      <a:gd name="connsiteX3" fmla="*/ 2901259 w 5581335"/>
                      <a:gd name="connsiteY3" fmla="*/ 254701 h 3206041"/>
                      <a:gd name="connsiteX4" fmla="*/ 3326708 w 5581335"/>
                      <a:gd name="connsiteY4" fmla="*/ 14842 h 3206041"/>
                      <a:gd name="connsiteX5" fmla="*/ 3854350 w 5581335"/>
                      <a:gd name="connsiteY5" fmla="*/ 184123 h 3206041"/>
                      <a:gd name="connsiteX6" fmla="*/ 4581733 w 5581335"/>
                      <a:gd name="connsiteY6" fmla="*/ 51206 h 3206041"/>
                      <a:gd name="connsiteX7" fmla="*/ 4950591 w 5581335"/>
                      <a:gd name="connsiteY7" fmla="*/ 413816 h 3206041"/>
                      <a:gd name="connsiteX8" fmla="*/ 5423971 w 5581335"/>
                      <a:gd name="connsiteY8" fmla="*/ 765738 h 3206041"/>
                      <a:gd name="connsiteX9" fmla="*/ 5402783 w 5581335"/>
                      <a:gd name="connsiteY9" fmla="*/ 1147346 h 3206041"/>
                      <a:gd name="connsiteX10" fmla="*/ 5557562 w 5581335"/>
                      <a:gd name="connsiteY10" fmla="*/ 1730815 h 3206041"/>
                      <a:gd name="connsiteX11" fmla="*/ 4832505 w 5581335"/>
                      <a:gd name="connsiteY11" fmla="*/ 2241556 h 3206041"/>
                      <a:gd name="connsiteX12" fmla="*/ 4572947 w 5581335"/>
                      <a:gd name="connsiteY12" fmla="*/ 2679196 h 3206041"/>
                      <a:gd name="connsiteX13" fmla="*/ 3689235 w 5581335"/>
                      <a:gd name="connsiteY13" fmla="*/ 2732184 h 3206041"/>
                      <a:gd name="connsiteX14" fmla="*/ 3057717 w 5581335"/>
                      <a:gd name="connsiteY14" fmla="*/ 3199064 h 3206041"/>
                      <a:gd name="connsiteX15" fmla="*/ 2129175 w 5581335"/>
                      <a:gd name="connsiteY15" fmla="*/ 2914083 h 3206041"/>
                      <a:gd name="connsiteX16" fmla="*/ 749862 w 5581335"/>
                      <a:gd name="connsiteY16" fmla="*/ 2632514 h 3206041"/>
                      <a:gd name="connsiteX17" fmla="*/ 143408 w 5581335"/>
                      <a:gd name="connsiteY17" fmla="*/ 2319184 h 3206041"/>
                      <a:gd name="connsiteX18" fmla="*/ 272993 w 5581335"/>
                      <a:gd name="connsiteY18" fmla="*/ 1896238 h 3206041"/>
                      <a:gd name="connsiteX19" fmla="*/ -648 w 5581335"/>
                      <a:gd name="connsiteY19" fmla="*/ 1462310 h 3206041"/>
                      <a:gd name="connsiteX20" fmla="*/ 499089 w 5581335"/>
                      <a:gd name="connsiteY20" fmla="*/ 1076620 h 3206041"/>
                      <a:gd name="connsiteX21" fmla="*/ 503869 w 5581335"/>
                      <a:gd name="connsiteY21" fmla="*/ 1066452 h 3206041"/>
                      <a:gd name="connsiteX0" fmla="*/ 606323 w 5581335"/>
                      <a:gd name="connsiteY0" fmla="*/ 1942697 h 3206041"/>
                      <a:gd name="connsiteX1" fmla="*/ 279065 w 5581335"/>
                      <a:gd name="connsiteY1" fmla="*/ 1883548 h 3206041"/>
                      <a:gd name="connsiteX2" fmla="*/ 895079 w 5581335"/>
                      <a:gd name="connsiteY2" fmla="*/ 2589990 h 3206041"/>
                      <a:gd name="connsiteX3" fmla="*/ 751928 w 5581335"/>
                      <a:gd name="connsiteY3" fmla="*/ 2618265 h 3206041"/>
                      <a:gd name="connsiteX4" fmla="*/ 2128916 w 5581335"/>
                      <a:gd name="connsiteY4" fmla="*/ 2901021 h 3206041"/>
                      <a:gd name="connsiteX5" fmla="*/ 2042613 w 5581335"/>
                      <a:gd name="connsiteY5" fmla="*/ 2771889 h 3206041"/>
                      <a:gd name="connsiteX6" fmla="*/ 3724378 w 5581335"/>
                      <a:gd name="connsiteY6" fmla="*/ 2579006 h 3206041"/>
                      <a:gd name="connsiteX7" fmla="*/ 3689881 w 5581335"/>
                      <a:gd name="connsiteY7" fmla="*/ 2720681 h 3206041"/>
                      <a:gd name="connsiteX8" fmla="*/ 4409382 w 5581335"/>
                      <a:gd name="connsiteY8" fmla="*/ 1703505 h 3206041"/>
                      <a:gd name="connsiteX9" fmla="*/ 4829405 w 5581335"/>
                      <a:gd name="connsiteY9" fmla="*/ 2233096 h 3206041"/>
                      <a:gd name="connsiteX10" fmla="*/ 5400199 w 5581335"/>
                      <a:gd name="connsiteY10" fmla="*/ 1139480 h 3206041"/>
                      <a:gd name="connsiteX11" fmla="*/ 5213120 w 5581335"/>
                      <a:gd name="connsiteY11" fmla="*/ 1338076 h 3206041"/>
                      <a:gd name="connsiteX12" fmla="*/ 4951366 w 5581335"/>
                      <a:gd name="connsiteY12" fmla="*/ 402684 h 3206041"/>
                      <a:gd name="connsiteX13" fmla="*/ 4961186 w 5581335"/>
                      <a:gd name="connsiteY13" fmla="*/ 496490 h 3206041"/>
                      <a:gd name="connsiteX14" fmla="*/ 3756806 w 5581335"/>
                      <a:gd name="connsiteY14" fmla="*/ 293293 h 3206041"/>
                      <a:gd name="connsiteX15" fmla="*/ 3852671 w 5581335"/>
                      <a:gd name="connsiteY15" fmla="*/ 173659 h 3206041"/>
                      <a:gd name="connsiteX16" fmla="*/ 2860563 w 5581335"/>
                      <a:gd name="connsiteY16" fmla="*/ 350288 h 3206041"/>
                      <a:gd name="connsiteX17" fmla="*/ 2906944 w 5581335"/>
                      <a:gd name="connsiteY17" fmla="*/ 247131 h 3206041"/>
                      <a:gd name="connsiteX18" fmla="*/ 1808765 w 5581335"/>
                      <a:gd name="connsiteY18" fmla="*/ 385318 h 3206041"/>
                      <a:gd name="connsiteX19" fmla="*/ 1976721 w 5581335"/>
                      <a:gd name="connsiteY19" fmla="*/ 485358 h 3206041"/>
                      <a:gd name="connsiteX20" fmla="*/ 533197 w 5581335"/>
                      <a:gd name="connsiteY20" fmla="*/ 1171763 h 3206041"/>
                      <a:gd name="connsiteX21" fmla="*/ 503869 w 5581335"/>
                      <a:gd name="connsiteY21" fmla="*/ 1066452 h 3206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581335" h="3206041" fill="none" extrusionOk="0">
                        <a:moveTo>
                          <a:pt x="503869" y="1066452"/>
                        </a:moveTo>
                        <a:cubicBezTo>
                          <a:pt x="461421" y="908657"/>
                          <a:pt x="505408" y="675765"/>
                          <a:pt x="726477" y="512594"/>
                        </a:cubicBezTo>
                        <a:cubicBezTo>
                          <a:pt x="1090570" y="412673"/>
                          <a:pt x="1424592" y="76537"/>
                          <a:pt x="1809411" y="386060"/>
                        </a:cubicBezTo>
                        <a:cubicBezTo>
                          <a:pt x="1975599" y="212988"/>
                          <a:pt x="2584956" y="-208455"/>
                          <a:pt x="2901259" y="254701"/>
                        </a:cubicBezTo>
                        <a:cubicBezTo>
                          <a:pt x="3003605" y="82607"/>
                          <a:pt x="3160637" y="-59462"/>
                          <a:pt x="3326708" y="14842"/>
                        </a:cubicBezTo>
                        <a:cubicBezTo>
                          <a:pt x="3529105" y="52626"/>
                          <a:pt x="3738156" y="86895"/>
                          <a:pt x="3854350" y="184123"/>
                        </a:cubicBezTo>
                        <a:cubicBezTo>
                          <a:pt x="3998812" y="66376"/>
                          <a:pt x="4272431" y="-86141"/>
                          <a:pt x="4581733" y="51206"/>
                        </a:cubicBezTo>
                        <a:cubicBezTo>
                          <a:pt x="4744376" y="146690"/>
                          <a:pt x="4871538" y="283932"/>
                          <a:pt x="4950591" y="413816"/>
                        </a:cubicBezTo>
                        <a:cubicBezTo>
                          <a:pt x="5183561" y="418467"/>
                          <a:pt x="5312551" y="566966"/>
                          <a:pt x="5423971" y="765738"/>
                        </a:cubicBezTo>
                        <a:cubicBezTo>
                          <a:pt x="5451611" y="904541"/>
                          <a:pt x="5495968" y="1062307"/>
                          <a:pt x="5402783" y="1147346"/>
                        </a:cubicBezTo>
                        <a:cubicBezTo>
                          <a:pt x="5600447" y="1297631"/>
                          <a:pt x="5666621" y="1556946"/>
                          <a:pt x="5557562" y="1730815"/>
                        </a:cubicBezTo>
                        <a:cubicBezTo>
                          <a:pt x="5610957" y="2046476"/>
                          <a:pt x="5095323" y="2190447"/>
                          <a:pt x="4832505" y="2241556"/>
                        </a:cubicBezTo>
                        <a:cubicBezTo>
                          <a:pt x="4848285" y="2432212"/>
                          <a:pt x="4706764" y="2476755"/>
                          <a:pt x="4572947" y="2679196"/>
                        </a:cubicBezTo>
                        <a:cubicBezTo>
                          <a:pt x="4260052" y="2769730"/>
                          <a:pt x="3863059" y="2907843"/>
                          <a:pt x="3689235" y="2732184"/>
                        </a:cubicBezTo>
                        <a:cubicBezTo>
                          <a:pt x="3635668" y="2953696"/>
                          <a:pt x="3340954" y="3256027"/>
                          <a:pt x="3057717" y="3199064"/>
                        </a:cubicBezTo>
                        <a:cubicBezTo>
                          <a:pt x="2749451" y="3246052"/>
                          <a:pt x="2294797" y="3142475"/>
                          <a:pt x="2129175" y="2914083"/>
                        </a:cubicBezTo>
                        <a:cubicBezTo>
                          <a:pt x="1624782" y="2982677"/>
                          <a:pt x="1047461" y="3074968"/>
                          <a:pt x="749862" y="2632514"/>
                        </a:cubicBezTo>
                        <a:cubicBezTo>
                          <a:pt x="480152" y="2586886"/>
                          <a:pt x="241136" y="2448389"/>
                          <a:pt x="143408" y="2319184"/>
                        </a:cubicBezTo>
                        <a:cubicBezTo>
                          <a:pt x="146941" y="2154445"/>
                          <a:pt x="172704" y="1992592"/>
                          <a:pt x="272993" y="1896238"/>
                        </a:cubicBezTo>
                        <a:cubicBezTo>
                          <a:pt x="86429" y="1820550"/>
                          <a:pt x="-86956" y="1686521"/>
                          <a:pt x="-648" y="1462310"/>
                        </a:cubicBezTo>
                        <a:cubicBezTo>
                          <a:pt x="65837" y="1333583"/>
                          <a:pt x="142696" y="1017808"/>
                          <a:pt x="499089" y="1076620"/>
                        </a:cubicBezTo>
                        <a:cubicBezTo>
                          <a:pt x="499461" y="1071860"/>
                          <a:pt x="502682" y="1069608"/>
                          <a:pt x="503869" y="1066452"/>
                        </a:cubicBezTo>
                        <a:close/>
                      </a:path>
                      <a:path w="5581335" h="3206041" fill="none" extrusionOk="0">
                        <a:moveTo>
                          <a:pt x="606323" y="1942697"/>
                        </a:moveTo>
                        <a:cubicBezTo>
                          <a:pt x="475839" y="1926576"/>
                          <a:pt x="413490" y="1945850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2017" y="2584803"/>
                          <a:pt x="819471" y="2606476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85311" y="2855380"/>
                          <a:pt x="2052987" y="2817124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04141" y="2627937"/>
                          <a:pt x="3716541" y="2670891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576946" y="1778421"/>
                          <a:pt x="4741009" y="2010458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62456" y="1245842"/>
                          <a:pt x="5254132" y="1257763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2071" y="437570"/>
                          <a:pt x="4967130" y="459407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67824" y="250750"/>
                          <a:pt x="3827262" y="197717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1781" y="328889"/>
                          <a:pt x="2897720" y="27298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47253" y="410601"/>
                          <a:pt x="1916896" y="418116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13890" y="1146915"/>
                          <a:pt x="516573" y="1091956"/>
                          <a:pt x="503869" y="1066452"/>
                        </a:cubicBezTo>
                      </a:path>
                      <a:path w="5581335" h="3206041" stroke="0" extrusionOk="0">
                        <a:moveTo>
                          <a:pt x="503869" y="1066452"/>
                        </a:moveTo>
                        <a:cubicBezTo>
                          <a:pt x="503618" y="846023"/>
                          <a:pt x="511541" y="666606"/>
                          <a:pt x="726477" y="512594"/>
                        </a:cubicBezTo>
                        <a:cubicBezTo>
                          <a:pt x="965634" y="239118"/>
                          <a:pt x="1441176" y="129356"/>
                          <a:pt x="1809411" y="386060"/>
                        </a:cubicBezTo>
                        <a:cubicBezTo>
                          <a:pt x="2004332" y="-7482"/>
                          <a:pt x="2567482" y="-44694"/>
                          <a:pt x="2901259" y="254701"/>
                        </a:cubicBezTo>
                        <a:cubicBezTo>
                          <a:pt x="2953871" y="131463"/>
                          <a:pt x="3154601" y="43863"/>
                          <a:pt x="3326708" y="14842"/>
                        </a:cubicBezTo>
                        <a:cubicBezTo>
                          <a:pt x="3581149" y="3996"/>
                          <a:pt x="3702196" y="90758"/>
                          <a:pt x="3854350" y="184123"/>
                        </a:cubicBezTo>
                        <a:cubicBezTo>
                          <a:pt x="4115837" y="2118"/>
                          <a:pt x="4306195" y="-17160"/>
                          <a:pt x="4581733" y="51206"/>
                        </a:cubicBezTo>
                        <a:cubicBezTo>
                          <a:pt x="4746683" y="128594"/>
                          <a:pt x="4867551" y="225257"/>
                          <a:pt x="4950591" y="413816"/>
                        </a:cubicBezTo>
                        <a:cubicBezTo>
                          <a:pt x="5192666" y="474072"/>
                          <a:pt x="5420451" y="541306"/>
                          <a:pt x="5423971" y="765738"/>
                        </a:cubicBezTo>
                        <a:cubicBezTo>
                          <a:pt x="5485888" y="882457"/>
                          <a:pt x="5438535" y="1021669"/>
                          <a:pt x="5402783" y="1147346"/>
                        </a:cubicBezTo>
                        <a:cubicBezTo>
                          <a:pt x="5549012" y="1256360"/>
                          <a:pt x="5591960" y="1504933"/>
                          <a:pt x="5557562" y="1730815"/>
                        </a:cubicBezTo>
                        <a:cubicBezTo>
                          <a:pt x="5495703" y="2092727"/>
                          <a:pt x="5160497" y="2185488"/>
                          <a:pt x="4832505" y="2241556"/>
                        </a:cubicBezTo>
                        <a:cubicBezTo>
                          <a:pt x="4893333" y="2382283"/>
                          <a:pt x="4762779" y="2562650"/>
                          <a:pt x="4572947" y="2679196"/>
                        </a:cubicBezTo>
                        <a:cubicBezTo>
                          <a:pt x="4371847" y="2860735"/>
                          <a:pt x="3996828" y="2797633"/>
                          <a:pt x="3689235" y="2732184"/>
                        </a:cubicBezTo>
                        <a:cubicBezTo>
                          <a:pt x="3594390" y="2917436"/>
                          <a:pt x="3326835" y="3112058"/>
                          <a:pt x="3057717" y="3199064"/>
                        </a:cubicBezTo>
                        <a:cubicBezTo>
                          <a:pt x="2674288" y="3276030"/>
                          <a:pt x="2330786" y="3119586"/>
                          <a:pt x="2129175" y="2914083"/>
                        </a:cubicBezTo>
                        <a:cubicBezTo>
                          <a:pt x="1870943" y="3053164"/>
                          <a:pt x="991248" y="2823469"/>
                          <a:pt x="749862" y="2632514"/>
                        </a:cubicBezTo>
                        <a:cubicBezTo>
                          <a:pt x="469086" y="2707629"/>
                          <a:pt x="202395" y="2588324"/>
                          <a:pt x="143408" y="2319184"/>
                        </a:cubicBezTo>
                        <a:cubicBezTo>
                          <a:pt x="117252" y="2148039"/>
                          <a:pt x="153932" y="1997901"/>
                          <a:pt x="272993" y="1896238"/>
                        </a:cubicBezTo>
                        <a:cubicBezTo>
                          <a:pt x="47134" y="1747234"/>
                          <a:pt x="-30046" y="1641710"/>
                          <a:pt x="-648" y="1462310"/>
                        </a:cubicBezTo>
                        <a:cubicBezTo>
                          <a:pt x="85457" y="1244663"/>
                          <a:pt x="227906" y="1048720"/>
                          <a:pt x="499089" y="1076620"/>
                        </a:cubicBezTo>
                        <a:cubicBezTo>
                          <a:pt x="499447" y="1072499"/>
                          <a:pt x="504199" y="1070483"/>
                          <a:pt x="503869" y="1066452"/>
                        </a:cubicBezTo>
                        <a:close/>
                      </a:path>
                      <a:path w="5581335" h="3206041" fill="none" stroke="0" extrusionOk="0">
                        <a:moveTo>
                          <a:pt x="606323" y="1942697"/>
                        </a:moveTo>
                        <a:cubicBezTo>
                          <a:pt x="485672" y="1970327"/>
                          <a:pt x="382061" y="1954798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0598" y="2598516"/>
                          <a:pt x="796720" y="2621633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97408" y="2871352"/>
                          <a:pt x="2058435" y="2812717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24039" y="2636917"/>
                          <a:pt x="3720275" y="2674717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676268" y="1790682"/>
                          <a:pt x="4832842" y="1972381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94944" y="1233546"/>
                          <a:pt x="5304734" y="1279906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6339" y="432178"/>
                          <a:pt x="4963091" y="457106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93086" y="265981"/>
                          <a:pt x="3807211" y="203344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3631" y="312532"/>
                          <a:pt x="2887351" y="27624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71473" y="411745"/>
                          <a:pt x="1954955" y="442391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24172" y="1128060"/>
                          <a:pt x="503792" y="1105450"/>
                          <a:pt x="503869" y="1066452"/>
                        </a:cubicBezTo>
                      </a:path>
                      <a:path w="5581335" h="3206041" fill="none" stroke="0" extrusionOk="0">
                        <a:moveTo>
                          <a:pt x="503869" y="1066452"/>
                        </a:moveTo>
                        <a:cubicBezTo>
                          <a:pt x="441652" y="847872"/>
                          <a:pt x="524997" y="668450"/>
                          <a:pt x="726477" y="512594"/>
                        </a:cubicBezTo>
                        <a:cubicBezTo>
                          <a:pt x="1170448" y="380847"/>
                          <a:pt x="1431369" y="140314"/>
                          <a:pt x="1809411" y="386060"/>
                        </a:cubicBezTo>
                        <a:cubicBezTo>
                          <a:pt x="2062307" y="229123"/>
                          <a:pt x="2691165" y="-30623"/>
                          <a:pt x="2901259" y="254701"/>
                        </a:cubicBezTo>
                        <a:cubicBezTo>
                          <a:pt x="2970869" y="104279"/>
                          <a:pt x="3180556" y="-7716"/>
                          <a:pt x="3326708" y="14842"/>
                        </a:cubicBezTo>
                        <a:cubicBezTo>
                          <a:pt x="3549911" y="55593"/>
                          <a:pt x="3728854" y="90207"/>
                          <a:pt x="3854350" y="184123"/>
                        </a:cubicBezTo>
                        <a:cubicBezTo>
                          <a:pt x="4075727" y="39553"/>
                          <a:pt x="4312690" y="-37491"/>
                          <a:pt x="4581733" y="51206"/>
                        </a:cubicBezTo>
                        <a:cubicBezTo>
                          <a:pt x="4744937" y="143869"/>
                          <a:pt x="4878187" y="274113"/>
                          <a:pt x="4950591" y="413816"/>
                        </a:cubicBezTo>
                        <a:cubicBezTo>
                          <a:pt x="5184743" y="449360"/>
                          <a:pt x="5347822" y="558025"/>
                          <a:pt x="5423971" y="765738"/>
                        </a:cubicBezTo>
                        <a:cubicBezTo>
                          <a:pt x="5475174" y="882071"/>
                          <a:pt x="5448700" y="1047498"/>
                          <a:pt x="5402783" y="1147346"/>
                        </a:cubicBezTo>
                        <a:cubicBezTo>
                          <a:pt x="5578435" y="1284441"/>
                          <a:pt x="5617235" y="1520805"/>
                          <a:pt x="5557562" y="1730815"/>
                        </a:cubicBezTo>
                        <a:cubicBezTo>
                          <a:pt x="5526505" y="2114146"/>
                          <a:pt x="5226439" y="2226723"/>
                          <a:pt x="4832505" y="2241556"/>
                        </a:cubicBezTo>
                        <a:cubicBezTo>
                          <a:pt x="4855847" y="2385817"/>
                          <a:pt x="4723282" y="2526044"/>
                          <a:pt x="4572947" y="2679196"/>
                        </a:cubicBezTo>
                        <a:cubicBezTo>
                          <a:pt x="4304122" y="2833909"/>
                          <a:pt x="3929260" y="2891833"/>
                          <a:pt x="3689235" y="2732184"/>
                        </a:cubicBezTo>
                        <a:cubicBezTo>
                          <a:pt x="3608615" y="2911237"/>
                          <a:pt x="3342947" y="3176131"/>
                          <a:pt x="3057717" y="3199064"/>
                        </a:cubicBezTo>
                        <a:cubicBezTo>
                          <a:pt x="2734416" y="3189194"/>
                          <a:pt x="2302271" y="3121097"/>
                          <a:pt x="2129175" y="2914083"/>
                        </a:cubicBezTo>
                        <a:cubicBezTo>
                          <a:pt x="1736436" y="3011115"/>
                          <a:pt x="1048449" y="2976692"/>
                          <a:pt x="749862" y="2632514"/>
                        </a:cubicBezTo>
                        <a:cubicBezTo>
                          <a:pt x="491773" y="2631137"/>
                          <a:pt x="230762" y="2482137"/>
                          <a:pt x="143408" y="2319184"/>
                        </a:cubicBezTo>
                        <a:cubicBezTo>
                          <a:pt x="157924" y="2127764"/>
                          <a:pt x="148701" y="1988565"/>
                          <a:pt x="272993" y="1896238"/>
                        </a:cubicBezTo>
                        <a:cubicBezTo>
                          <a:pt x="68967" y="1774759"/>
                          <a:pt x="-59191" y="1695855"/>
                          <a:pt x="-648" y="1462310"/>
                        </a:cubicBezTo>
                        <a:cubicBezTo>
                          <a:pt x="72192" y="1379354"/>
                          <a:pt x="181979" y="992216"/>
                          <a:pt x="499089" y="1076620"/>
                        </a:cubicBezTo>
                        <a:cubicBezTo>
                          <a:pt x="499735" y="1072242"/>
                          <a:pt x="503133" y="1070031"/>
                          <a:pt x="503869" y="1066452"/>
                        </a:cubicBezTo>
                        <a:close/>
                      </a:path>
                      <a:path w="5581335" h="3206041" fill="none" stroke="0" extrusionOk="0">
                        <a:moveTo>
                          <a:pt x="606323" y="1942697"/>
                        </a:moveTo>
                        <a:cubicBezTo>
                          <a:pt x="474340" y="1941192"/>
                          <a:pt x="394513" y="1938910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3937" y="2587302"/>
                          <a:pt x="812974" y="2618602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91397" y="2860003"/>
                          <a:pt x="2042037" y="2812499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11337" y="2634201"/>
                          <a:pt x="3722955" y="2670976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604779" y="1777017"/>
                          <a:pt x="4756709" y="1945253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71181" y="1237348"/>
                          <a:pt x="5273772" y="1267877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4624" y="437740"/>
                          <a:pt x="4968739" y="456015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72484" y="257794"/>
                          <a:pt x="3824588" y="197824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0532" y="318829"/>
                          <a:pt x="2892097" y="26842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61002" y="421840"/>
                          <a:pt x="1935316" y="433569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17844" y="1139682"/>
                          <a:pt x="519277" y="1099373"/>
                          <a:pt x="503869" y="106645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51427A-DD9A-48B2-A2EB-499501A7E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99757" l="3245" r="95280">
                        <a14:foregroundMark x1="9735" y1="22573" x2="45428" y2="2427"/>
                        <a14:foregroundMark x1="45428" y1="2427" x2="76696" y2="15291"/>
                        <a14:foregroundMark x1="3245" y1="37621" x2="14159" y2="40777"/>
                        <a14:foregroundMark x1="89086" y1="53883" x2="95575" y2="53883"/>
                        <a14:foregroundMark x1="4425" y1="67718" x2="23599" y2="72087"/>
                        <a14:foregroundMark x1="23599" y1="72087" x2="27729" y2="71602"/>
                        <a14:foregroundMark x1="69617" y1="89563" x2="76106" y2="99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363" y="3600018"/>
            <a:ext cx="2441758" cy="2967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B0A2F5-12E3-4695-96E4-1F5B7643A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437" y="2898925"/>
            <a:ext cx="4029302" cy="4029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A39FCE-FEA1-4097-829D-56954D66E7CB}"/>
              </a:ext>
            </a:extLst>
          </p:cNvPr>
          <p:cNvSpPr txBox="1"/>
          <p:nvPr/>
        </p:nvSpPr>
        <p:spPr>
          <a:xfrm>
            <a:off x="3799159" y="4913576"/>
            <a:ext cx="579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=""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2: 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những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ồng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trái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r>
                    <a:rPr lang="en-US" altLang="en-US" sz="2800" b="1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phúc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=""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graphicFrame>
        <p:nvGraphicFramePr>
          <p:cNvPr id="12" name="Group 3">
            <a:extLst>
              <a:ext uri="{FF2B5EF4-FFF2-40B4-BE49-F238E27FC236}">
                <a16:creationId xmlns="" xmlns:a16="http://schemas.microsoft.com/office/drawing/2014/main" id="{139701F2-08D2-4EAA-A28C-6B0B91D28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841448"/>
              </p:ext>
            </p:extLst>
          </p:nvPr>
        </p:nvGraphicFramePr>
        <p:xfrm>
          <a:off x="1698168" y="1465363"/>
          <a:ext cx="8592460" cy="4087943"/>
        </p:xfrm>
        <a:graphic>
          <a:graphicData uri="http://schemas.openxmlformats.org/drawingml/2006/table">
            <a:tbl>
              <a:tblPr/>
              <a:tblGrid>
                <a:gridCol w="4296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6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1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2" marB="3429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2" marB="3429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D704CB-1413-42D4-B827-F22BC0AF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37" y="2895560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>
                <a:solidFill>
                  <a:srgbClr val="000000"/>
                </a:solidFill>
              </a:rPr>
              <a:t>sung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sướng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E5153A-9A15-46D4-A8A9-6F9AE94A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38" y="3441684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>
                <a:solidFill>
                  <a:srgbClr val="000000"/>
                </a:solidFill>
              </a:rPr>
              <a:t>may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mắn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3ADB5FD-3741-4745-AB01-B6053944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25" y="3896371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mãn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nguyện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8D861D-FF14-4CFF-BF15-61455584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25" y="4434757"/>
            <a:ext cx="2535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toại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nguyện</a:t>
            </a:r>
            <a:endParaRPr lang="en-US" altLang="en-US" sz="3200" kern="1200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dirty="0">
                <a:solidFill>
                  <a:srgbClr val="000000"/>
                </a:solidFill>
              </a:rPr>
              <a:t>…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86F1A6-4628-4384-862F-F0607599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62" y="3977446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đau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khổ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0D364DA-D6F8-42AE-8C00-8FB68AAD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582" y="3444301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khổ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cực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73081F-C4D3-437F-8915-AD0D6B1FA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49" y="2924588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bất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hạnh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C5425AC-1126-4B77-BC72-8E5E5A7C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49" y="4444727"/>
            <a:ext cx="2535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cơ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cực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dirty="0">
                <a:solidFill>
                  <a:srgbClr val="000000"/>
                </a:solidFill>
              </a:rPr>
              <a:t>    …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3" name="Text Box 41">
            <a:extLst>
              <a:ext uri="{FF2B5EF4-FFF2-40B4-BE49-F238E27FC236}">
                <a16:creationId xmlns="" xmlns:a16="http://schemas.microsoft.com/office/drawing/2014/main" id="{2587AE76-97CC-4AA8-B39C-5F937F33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56" y="5678761"/>
            <a:ext cx="1216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000000"/>
                </a:solidFill>
              </a:rPr>
              <a:t>-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Em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hãy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vi-VN" altLang="en-US" sz="2800" b="1" kern="1200" dirty="0">
                <a:solidFill>
                  <a:srgbClr val="000000"/>
                </a:solidFill>
              </a:rPr>
              <a:t>đ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ặt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một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câu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với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từ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mà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em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vừa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tìm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vi-VN" altLang="en-US" sz="2800" b="1" kern="1200" dirty="0">
                <a:solidFill>
                  <a:srgbClr val="000000"/>
                </a:solidFill>
              </a:rPr>
              <a:t>đư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ợc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4" name="图片 15">
            <a:extLst>
              <a:ext uri="{FF2B5EF4-FFF2-40B4-BE49-F238E27FC236}">
                <a16:creationId xmlns=""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=""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94" y="0"/>
            <a:ext cx="12642234" cy="68571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4D2BFD-613A-4C01-B6A9-229EA1DB7840}"/>
              </a:ext>
            </a:extLst>
          </p:cNvPr>
          <p:cNvSpPr txBox="1"/>
          <p:nvPr/>
        </p:nvSpPr>
        <p:spPr>
          <a:xfrm>
            <a:off x="1088788" y="2283363"/>
            <a:ext cx="10012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ctr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  <a:defRPr/>
            </a:pPr>
            <a:r>
              <a:rPr lang="en-US" sz="3600" b="1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3600" b="1" u="sng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E9E96550-1723-4FD5-B4C8-0DAFCE40F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40" y="706185"/>
            <a:ext cx="1413071" cy="14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="" xmlns:a16="http://schemas.microsoft.com/office/drawing/2014/main" id="{D3CD4F42-9786-461E-B8BA-3C1E4410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751" y="2453859"/>
            <a:ext cx="3261126" cy="34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="" xmlns:a16="http://schemas.microsoft.com/office/drawing/2014/main" id="{15B55984-C9D4-4B9F-9283-DD7317D8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875" y="2678190"/>
            <a:ext cx="5054348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="" xmlns:a16="http://schemas.microsoft.com/office/drawing/2014/main" id="{5904A606-2F21-460B-94A5-EA3EDA8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39" y="465364"/>
            <a:ext cx="11743934" cy="2057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mắn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”.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đức</a:t>
            </a:r>
            <a:endParaRPr lang="en-US" sz="3200" b="1" u="sng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1" name="图片 14">
            <a:extLst>
              <a:ext uri="{FF2B5EF4-FFF2-40B4-BE49-F238E27FC236}">
                <a16:creationId xmlns="" xmlns:a16="http://schemas.microsoft.com/office/drawing/2014/main" id="{219C048A-40EE-4235-8233-53092AD3E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783" y="-71665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=""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=""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pic>
        <p:nvPicPr>
          <p:cNvPr id="24" name="图片 15">
            <a:extLst>
              <a:ext uri="{FF2B5EF4-FFF2-40B4-BE49-F238E27FC236}">
                <a16:creationId xmlns=""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=""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36A42F-F8FD-454B-8EC4-2EA5861F1CFB}"/>
              </a:ext>
            </a:extLst>
          </p:cNvPr>
          <p:cNvSpPr/>
          <p:nvPr/>
        </p:nvSpPr>
        <p:spPr>
          <a:xfrm>
            <a:off x="4739706" y="95876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D04782-194B-45DB-A0D3-BCFBC990B3D7}"/>
              </a:ext>
            </a:extLst>
          </p:cNvPr>
          <p:cNvSpPr/>
          <p:nvPr/>
        </p:nvSpPr>
        <p:spPr>
          <a:xfrm>
            <a:off x="319898" y="1192826"/>
            <a:ext cx="11550614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hay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dồi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INKNOELEADERBOARD" val="1800475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595</Words>
  <Application>Microsoft Office PowerPoint</Application>
  <PresentationFormat>Custom</PresentationFormat>
  <Paragraphs>78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PowerPoint templates</dc:title>
  <dc:creator>www.jpppt.com</dc:creator>
  <cp:keywords>www.jpppt.com</cp:keywords>
  <dc:description>www.jpppt.com</dc:description>
  <cp:lastModifiedBy>HP</cp:lastModifiedBy>
  <cp:revision>3216</cp:revision>
  <dcterms:created xsi:type="dcterms:W3CDTF">2015-12-01T09:06:39Z</dcterms:created>
  <dcterms:modified xsi:type="dcterms:W3CDTF">2023-12-18T03:51:24Z</dcterms:modified>
</cp:coreProperties>
</file>