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Quattrocento Sans" charset="0"/>
      <p:bold r:id="rId21"/>
      <p:boldItalic r:id="rId22"/>
    </p:embeddedFont>
    <p:embeddedFont>
      <p:font typeface="Calibri" pitchFamily="34" charset="0"/>
      <p:regular r:id="rId23"/>
      <p:bold r:id="rId24"/>
      <p:italic r:id="rId25"/>
      <p:boldItalic r:id="rId26"/>
    </p:embeddedFont>
    <p:embeddedFont>
      <p:font typeface="Fredoka One" charset="0"/>
      <p:regular r:id="rId27"/>
    </p:embeddedFont>
    <p:embeddedFont>
      <p:font typeface="Nunito" charset="0"/>
      <p:regular r:id="rId28"/>
      <p:bold r:id="rId29"/>
      <p:italic r:id="rId30"/>
      <p:boldItalic r:id="rId31"/>
    </p:embeddedFont>
    <p:embeddedFont>
      <p:font typeface="Quicksand Medium" charset="0"/>
      <p:regular r:id="rId32"/>
      <p:bold r:id="rId33"/>
    </p:embeddedFont>
    <p:embeddedFont>
      <p:font typeface="Bebas Neue" charset="0"/>
      <p:regular r:id="rId34"/>
    </p:embeddedFont>
    <p:embeddedFont>
      <p:font typeface="Quicksand SemiBold" charset="0"/>
      <p:regular r:id="rId35"/>
      <p:bold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Bc/4XdGYlDPgwOt8a5C4ao6tC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340538-CCEC-460E-8FC5-100C5AD1FE2C}">
  <a:tblStyle styleId="{6E340538-CCEC-460E-8FC5-100C5AD1FE2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98977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89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9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29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7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50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90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90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07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5" name="Google Shape;80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65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05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15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15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67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83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5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1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02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3145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grpSp>
        <p:nvGrpSpPr>
          <p:cNvPr id="68" name="Google Shape;68;p22"/>
          <p:cNvGrpSpPr/>
          <p:nvPr/>
        </p:nvGrpSpPr>
        <p:grpSpPr>
          <a:xfrm>
            <a:off x="-11533" y="-829"/>
            <a:ext cx="12201861" cy="6860229"/>
            <a:chOff x="-8650" y="-622"/>
            <a:chExt cx="9151396" cy="5145172"/>
          </a:xfrm>
        </p:grpSpPr>
        <p:sp>
          <p:nvSpPr>
            <p:cNvPr id="69" name="Google Shape;69;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0" name="Google Shape;70;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1" name="Google Shape;71;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2" name="Google Shape;72;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3" name="Google Shape;73;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4" name="Google Shape;74;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5" name="Google Shape;75;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6" name="Google Shape;76;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7" name="Google Shape;77;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8" name="Google Shape;78;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9" name="Google Shape;79;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0" name="Google Shape;80;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1" name="Google Shape;81;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2" name="Google Shape;82;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3" name="Google Shape;83;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4" name="Google Shape;84;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5" name="Google Shape;85;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6" name="Google Shape;86;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7" name="Google Shape;87;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8" name="Google Shape;88;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9" name="Google Shape;89;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0" name="Google Shape;90;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1" name="Google Shape;91;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2" name="Google Shape;92;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3" name="Google Shape;93;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4" name="Google Shape;94;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5" name="Google Shape;95;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6" name="Google Shape;96;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7" name="Google Shape;97;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8" name="Google Shape;98;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9" name="Google Shape;99;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0" name="Google Shape;100;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1" name="Google Shape;101;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2" name="Google Shape;102;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3" name="Google Shape;103;p22"/>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4" name="Google Shape;104;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5" name="Google Shape;105;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6" name="Google Shape;106;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7" name="Google Shape;107;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8" name="Google Shape;108;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9" name="Google Shape;109;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0" name="Google Shape;110;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11" name="Google Shape;111;p22"/>
          <p:cNvSpPr txBox="1">
            <a:spLocks noGrp="1"/>
          </p:cNvSpPr>
          <p:nvPr>
            <p:ph type="title"/>
          </p:nvPr>
        </p:nvSpPr>
        <p:spPr>
          <a:xfrm>
            <a:off x="960000" y="2972496"/>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466">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2"/>
          <p:cNvSpPr txBox="1">
            <a:spLocks noGrp="1"/>
          </p:cNvSpPr>
          <p:nvPr>
            <p:ph type="title" idx="2"/>
          </p:nvPr>
        </p:nvSpPr>
        <p:spPr>
          <a:xfrm>
            <a:off x="3995400" y="919632"/>
            <a:ext cx="4201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33">
                <a:solidFill>
                  <a:schemeClr val="accent5"/>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 name="Google Shape;113;p22"/>
          <p:cNvSpPr txBox="1">
            <a:spLocks noGrp="1"/>
          </p:cNvSpPr>
          <p:nvPr>
            <p:ph type="subTitle" idx="1"/>
          </p:nvPr>
        </p:nvSpPr>
        <p:spPr>
          <a:xfrm>
            <a:off x="2991600" y="5399977"/>
            <a:ext cx="6615200" cy="64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7"/>
        <p:cNvGrpSpPr/>
        <p:nvPr/>
      </p:nvGrpSpPr>
      <p:grpSpPr>
        <a:xfrm>
          <a:off x="0" y="0"/>
          <a:ext cx="0" cy="0"/>
          <a:chOff x="0" y="0"/>
          <a:chExt cx="0" cy="0"/>
        </a:xfrm>
      </p:grpSpPr>
      <p:grpSp>
        <p:nvGrpSpPr>
          <p:cNvPr id="68" name="Google Shape;68;p22"/>
          <p:cNvGrpSpPr/>
          <p:nvPr/>
        </p:nvGrpSpPr>
        <p:grpSpPr>
          <a:xfrm>
            <a:off x="-11533" y="-829"/>
            <a:ext cx="12201861" cy="6860229"/>
            <a:chOff x="-8650" y="-622"/>
            <a:chExt cx="9151396" cy="5145172"/>
          </a:xfrm>
        </p:grpSpPr>
        <p:sp>
          <p:nvSpPr>
            <p:cNvPr id="69" name="Google Shape;69;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0" name="Google Shape;70;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1" name="Google Shape;71;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2" name="Google Shape;72;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3" name="Google Shape;73;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4" name="Google Shape;74;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5" name="Google Shape;75;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6" name="Google Shape;76;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7" name="Google Shape;77;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8" name="Google Shape;78;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9" name="Google Shape;79;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0" name="Google Shape;80;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1" name="Google Shape;81;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2" name="Google Shape;82;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3" name="Google Shape;83;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4" name="Google Shape;84;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5" name="Google Shape;85;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6" name="Google Shape;86;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7" name="Google Shape;87;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8" name="Google Shape;88;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9" name="Google Shape;89;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0" name="Google Shape;90;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1" name="Google Shape;91;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2" name="Google Shape;92;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3" name="Google Shape;93;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4" name="Google Shape;94;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5" name="Google Shape;95;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6" name="Google Shape;96;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7" name="Google Shape;97;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8" name="Google Shape;98;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9" name="Google Shape;99;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0" name="Google Shape;100;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1" name="Google Shape;101;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2" name="Google Shape;102;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3" name="Google Shape;103;p22"/>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4" name="Google Shape;104;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5" name="Google Shape;105;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6" name="Google Shape;106;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7" name="Google Shape;107;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8" name="Google Shape;108;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9" name="Google Shape;109;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0" name="Google Shape;110;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11" name="Google Shape;111;p22"/>
          <p:cNvSpPr txBox="1">
            <a:spLocks noGrp="1"/>
          </p:cNvSpPr>
          <p:nvPr>
            <p:ph type="title"/>
          </p:nvPr>
        </p:nvSpPr>
        <p:spPr>
          <a:xfrm>
            <a:off x="960000" y="2972496"/>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466">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2"/>
          <p:cNvSpPr txBox="1">
            <a:spLocks noGrp="1"/>
          </p:cNvSpPr>
          <p:nvPr>
            <p:ph type="title" idx="2"/>
          </p:nvPr>
        </p:nvSpPr>
        <p:spPr>
          <a:xfrm>
            <a:off x="3995400" y="919632"/>
            <a:ext cx="4201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33">
                <a:solidFill>
                  <a:schemeClr val="accent5"/>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 name="Google Shape;113;p22"/>
          <p:cNvSpPr txBox="1">
            <a:spLocks noGrp="1"/>
          </p:cNvSpPr>
          <p:nvPr>
            <p:ph type="subTitle" idx="1"/>
          </p:nvPr>
        </p:nvSpPr>
        <p:spPr>
          <a:xfrm>
            <a:off x="2991600" y="5399977"/>
            <a:ext cx="6615200" cy="64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0749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3384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6113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5127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907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56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685144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2690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4929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548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6"/>
        <p:cNvGrpSpPr/>
        <p:nvPr/>
      </p:nvGrpSpPr>
      <p:grpSpPr>
        <a:xfrm>
          <a:off x="0" y="0"/>
          <a:ext cx="0" cy="0"/>
          <a:chOff x="0" y="0"/>
          <a:chExt cx="0" cy="0"/>
        </a:xfrm>
      </p:grpSpPr>
      <p:grpSp>
        <p:nvGrpSpPr>
          <p:cNvPr id="167" name="Google Shape;167;p25"/>
          <p:cNvGrpSpPr/>
          <p:nvPr/>
        </p:nvGrpSpPr>
        <p:grpSpPr>
          <a:xfrm>
            <a:off x="-11533" y="-829"/>
            <a:ext cx="12201861" cy="6860229"/>
            <a:chOff x="-8650" y="-622"/>
            <a:chExt cx="9151396" cy="5145172"/>
          </a:xfrm>
        </p:grpSpPr>
        <p:sp>
          <p:nvSpPr>
            <p:cNvPr id="168" name="Google Shape;168;p2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9" name="Google Shape;169;p2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0" name="Google Shape;170;p2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1" name="Google Shape;171;p2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2" name="Google Shape;172;p2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3" name="Google Shape;173;p2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4" name="Google Shape;174;p2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5" name="Google Shape;175;p2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6" name="Google Shape;176;p2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7" name="Google Shape;177;p2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8" name="Google Shape;178;p2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9" name="Google Shape;179;p2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0" name="Google Shape;180;p2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1" name="Google Shape;181;p2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2" name="Google Shape;182;p2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3" name="Google Shape;183;p2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4" name="Google Shape;184;p2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5" name="Google Shape;185;p2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6" name="Google Shape;186;p2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7" name="Google Shape;187;p2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8" name="Google Shape;188;p2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9" name="Google Shape;189;p2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0" name="Google Shape;190;p2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1" name="Google Shape;191;p2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2" name="Google Shape;192;p2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3" name="Google Shape;193;p2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4" name="Google Shape;194;p2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5" name="Google Shape;195;p2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6" name="Google Shape;196;p2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7" name="Google Shape;197;p2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8" name="Google Shape;198;p2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9" name="Google Shape;199;p2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0" name="Google Shape;200;p2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1" name="Google Shape;201;p2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2" name="Google Shape;202;p25"/>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3" name="Google Shape;203;p2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4" name="Google Shape;204;p2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5" name="Google Shape;205;p2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6" name="Google Shape;206;p2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7" name="Google Shape;207;p2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8" name="Google Shape;208;p2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9" name="Google Shape;209;p2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10" name="Google Shape;210;p25"/>
          <p:cNvGrpSpPr/>
          <p:nvPr/>
        </p:nvGrpSpPr>
        <p:grpSpPr>
          <a:xfrm rot="1086106">
            <a:off x="487192" y="551325"/>
            <a:ext cx="1083709" cy="1443747"/>
            <a:chOff x="228073" y="488875"/>
            <a:chExt cx="863961" cy="1150993"/>
          </a:xfrm>
        </p:grpSpPr>
        <p:sp>
          <p:nvSpPr>
            <p:cNvPr id="211" name="Google Shape;211;p25"/>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2" name="Google Shape;212;p25"/>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3" name="Google Shape;213;p25"/>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4" name="Google Shape;214;p25"/>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5" name="Google Shape;215;p25"/>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6" name="Google Shape;216;p25"/>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7" name="Google Shape;217;p25"/>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8" name="Google Shape;218;p25"/>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9" name="Google Shape;219;p25"/>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0" name="Google Shape;220;p25"/>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1" name="Google Shape;221;p25"/>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2" name="Google Shape;222;p25"/>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3" name="Google Shape;223;p25"/>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4" name="Google Shape;224;p25"/>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5" name="Google Shape;225;p25"/>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6" name="Google Shape;226;p25"/>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7" name="Google Shape;227;p25"/>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8" name="Google Shape;228;p25"/>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9" name="Google Shape;229;p25"/>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0" name="Google Shape;230;p25"/>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1" name="Google Shape;231;p25"/>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2" name="Google Shape;232;p25"/>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3" name="Google Shape;233;p25"/>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4" name="Google Shape;234;p25"/>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5" name="Google Shape;235;p25"/>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6" name="Google Shape;236;p25"/>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7" name="Google Shape;237;p25"/>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8" name="Google Shape;238;p25"/>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9" name="Google Shape;239;p25"/>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0" name="Google Shape;240;p25"/>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1" name="Google Shape;241;p25"/>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2" name="Google Shape;242;p25"/>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3" name="Google Shape;243;p25"/>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4" name="Google Shape;244;p25"/>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5" name="Google Shape;245;p25"/>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6" name="Google Shape;246;p25"/>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7" name="Google Shape;247;p25"/>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8" name="Google Shape;248;p25"/>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9" name="Google Shape;249;p25"/>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0" name="Google Shape;250;p25"/>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1" name="Google Shape;251;p25"/>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2" name="Google Shape;252;p25"/>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3" name="Google Shape;253;p25"/>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4" name="Google Shape;254;p25"/>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5" name="Google Shape;255;p25"/>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6" name="Google Shape;256;p25"/>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7" name="Google Shape;257;p25"/>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8" name="Google Shape;258;p25"/>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9" name="Google Shape;259;p25"/>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0" name="Google Shape;260;p25"/>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1" name="Google Shape;261;p25"/>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2" name="Google Shape;262;p25"/>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3" name="Google Shape;263;p25"/>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4" name="Google Shape;264;p25"/>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65" name="Google Shape;265;p25"/>
          <p:cNvGrpSpPr/>
          <p:nvPr/>
        </p:nvGrpSpPr>
        <p:grpSpPr>
          <a:xfrm rot="-2426271" flipH="1">
            <a:off x="10494880" y="5033744"/>
            <a:ext cx="1623859" cy="1082739"/>
            <a:chOff x="2216800" y="1544750"/>
            <a:chExt cx="1123850" cy="736500"/>
          </a:xfrm>
        </p:grpSpPr>
        <p:sp>
          <p:nvSpPr>
            <p:cNvPr id="266" name="Google Shape;266;p25"/>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7" name="Google Shape;267;p25"/>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8" name="Google Shape;268;p25"/>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9" name="Google Shape;269;p25"/>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0" name="Google Shape;270;p25"/>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1" name="Google Shape;271;p25"/>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2" name="Google Shape;272;p25"/>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3" name="Google Shape;273;p25"/>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4" name="Google Shape;274;p25"/>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5" name="Google Shape;275;p25"/>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6" name="Google Shape;276;p25"/>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7" name="Google Shape;277;p25"/>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8" name="Google Shape;278;p25"/>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9" name="Google Shape;279;p25"/>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0" name="Google Shape;280;p25"/>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81" name="Google Shape;281;p25"/>
          <p:cNvGrpSpPr/>
          <p:nvPr/>
        </p:nvGrpSpPr>
        <p:grpSpPr>
          <a:xfrm>
            <a:off x="444200" y="586951"/>
            <a:ext cx="11214705" cy="6073493"/>
            <a:chOff x="333150" y="440212"/>
            <a:chExt cx="8411028" cy="4555119"/>
          </a:xfrm>
        </p:grpSpPr>
        <p:sp>
          <p:nvSpPr>
            <p:cNvPr id="282" name="Google Shape;282;p25"/>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3" name="Google Shape;283;p25"/>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4" name="Google Shape;284;p25"/>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5" name="Google Shape;285;p25"/>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6" name="Google Shape;286;p25"/>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7" name="Google Shape;287;p25"/>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8" name="Google Shape;288;p25"/>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9" name="Google Shape;289;p25"/>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0" name="Google Shape;290;p25"/>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91" name="Google Shape;291;p25"/>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92"/>
        <p:cNvGrpSpPr/>
        <p:nvPr/>
      </p:nvGrpSpPr>
      <p:grpSpPr>
        <a:xfrm>
          <a:off x="0" y="0"/>
          <a:ext cx="0" cy="0"/>
          <a:chOff x="0" y="0"/>
          <a:chExt cx="0" cy="0"/>
        </a:xfrm>
      </p:grpSpPr>
      <p:grpSp>
        <p:nvGrpSpPr>
          <p:cNvPr id="293" name="Google Shape;293;p26"/>
          <p:cNvGrpSpPr/>
          <p:nvPr/>
        </p:nvGrpSpPr>
        <p:grpSpPr>
          <a:xfrm>
            <a:off x="-11533" y="-829"/>
            <a:ext cx="12201861" cy="6860229"/>
            <a:chOff x="-8650" y="-622"/>
            <a:chExt cx="9151396" cy="5145172"/>
          </a:xfrm>
        </p:grpSpPr>
        <p:sp>
          <p:nvSpPr>
            <p:cNvPr id="294" name="Google Shape;294;p26"/>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5" name="Google Shape;295;p26"/>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6" name="Google Shape;296;p26"/>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7" name="Google Shape;297;p26"/>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8" name="Google Shape;298;p26"/>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9" name="Google Shape;299;p26"/>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0" name="Google Shape;300;p26"/>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1" name="Google Shape;301;p26"/>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2" name="Google Shape;302;p26"/>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3" name="Google Shape;303;p26"/>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4" name="Google Shape;304;p26"/>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5" name="Google Shape;305;p26"/>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6" name="Google Shape;306;p26"/>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7" name="Google Shape;307;p26"/>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8" name="Google Shape;308;p26"/>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9" name="Google Shape;309;p26"/>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0" name="Google Shape;310;p26"/>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1" name="Google Shape;311;p26"/>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2" name="Google Shape;312;p26"/>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3" name="Google Shape;313;p26"/>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4" name="Google Shape;314;p26"/>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5" name="Google Shape;315;p26"/>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6" name="Google Shape;316;p26"/>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7" name="Google Shape;317;p26"/>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8" name="Google Shape;318;p26"/>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9" name="Google Shape;319;p26"/>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0" name="Google Shape;320;p26"/>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1" name="Google Shape;321;p26"/>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2" name="Google Shape;322;p26"/>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3" name="Google Shape;323;p26"/>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4" name="Google Shape;324;p26"/>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5" name="Google Shape;325;p26"/>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6" name="Google Shape;326;p26"/>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7" name="Google Shape;327;p26"/>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8" name="Google Shape;328;p26"/>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9" name="Google Shape;329;p26"/>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0" name="Google Shape;330;p26"/>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1" name="Google Shape;331;p26"/>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2" name="Google Shape;332;p26"/>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3" name="Google Shape;333;p26"/>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4" name="Google Shape;334;p26"/>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5" name="Google Shape;335;p26"/>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36" name="Google Shape;336;p26"/>
          <p:cNvGrpSpPr/>
          <p:nvPr/>
        </p:nvGrpSpPr>
        <p:grpSpPr>
          <a:xfrm rot="-613018">
            <a:off x="521276" y="3839826"/>
            <a:ext cx="864373" cy="2433871"/>
            <a:chOff x="1587225" y="262250"/>
            <a:chExt cx="794125" cy="2235800"/>
          </a:xfrm>
        </p:grpSpPr>
        <p:sp>
          <p:nvSpPr>
            <p:cNvPr id="337" name="Google Shape;337;p26"/>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8" name="Google Shape;338;p26"/>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9" name="Google Shape;339;p26"/>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0" name="Google Shape;340;p26"/>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1" name="Google Shape;341;p26"/>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2" name="Google Shape;342;p26"/>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3" name="Google Shape;343;p26"/>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4" name="Google Shape;344;p26"/>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5" name="Google Shape;345;p26"/>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6" name="Google Shape;346;p26"/>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7" name="Google Shape;347;p26"/>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8" name="Google Shape;348;p26"/>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9" name="Google Shape;349;p26"/>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0" name="Google Shape;350;p26"/>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1" name="Google Shape;351;p26"/>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2" name="Google Shape;352;p26"/>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3" name="Google Shape;353;p26"/>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4" name="Google Shape;354;p26"/>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5" name="Google Shape;355;p26"/>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6" name="Google Shape;356;p26"/>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7" name="Google Shape;357;p26"/>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58" name="Google Shape;358;p26"/>
          <p:cNvGrpSpPr/>
          <p:nvPr/>
        </p:nvGrpSpPr>
        <p:grpSpPr>
          <a:xfrm rot="804429" flipH="1">
            <a:off x="10511028" y="756476"/>
            <a:ext cx="1455022" cy="1571188"/>
            <a:chOff x="2285779" y="3523413"/>
            <a:chExt cx="1506138" cy="1626386"/>
          </a:xfrm>
        </p:grpSpPr>
        <p:sp>
          <p:nvSpPr>
            <p:cNvPr id="359" name="Google Shape;359;p26"/>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0" name="Google Shape;360;p26"/>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1" name="Google Shape;361;p26"/>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2" name="Google Shape;362;p26"/>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3" name="Google Shape;363;p26"/>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4" name="Google Shape;364;p26"/>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5" name="Google Shape;365;p26"/>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6" name="Google Shape;366;p26"/>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7" name="Google Shape;367;p26"/>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8" name="Google Shape;368;p26"/>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9" name="Google Shape;369;p26"/>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0" name="Google Shape;370;p26"/>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1" name="Google Shape;371;p26"/>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2" name="Google Shape;372;p26"/>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3" name="Google Shape;373;p26"/>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4" name="Google Shape;374;p26"/>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5" name="Google Shape;375;p26"/>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6" name="Google Shape;376;p26"/>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7" name="Google Shape;377;p26"/>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8" name="Google Shape;378;p26"/>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9" name="Google Shape;379;p26"/>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380" name="Google Shape;380;p26"/>
          <p:cNvSpPr/>
          <p:nvPr/>
        </p:nvSpPr>
        <p:spPr>
          <a:xfrm rot="-3713999">
            <a:off x="11458707" y="1713287"/>
            <a:ext cx="146917" cy="146917"/>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grpSp>
        <p:nvGrpSpPr>
          <p:cNvPr id="381" name="Google Shape;381;p26"/>
          <p:cNvGrpSpPr/>
          <p:nvPr/>
        </p:nvGrpSpPr>
        <p:grpSpPr>
          <a:xfrm>
            <a:off x="294866" y="297238"/>
            <a:ext cx="11336700" cy="6224407"/>
            <a:chOff x="221148" y="222927"/>
            <a:chExt cx="8502525" cy="4668305"/>
          </a:xfrm>
        </p:grpSpPr>
        <p:sp>
          <p:nvSpPr>
            <p:cNvPr id="382" name="Google Shape;382;p26"/>
            <p:cNvSpPr/>
            <p:nvPr/>
          </p:nvSpPr>
          <p:spPr>
            <a:xfrm rot="-4114101">
              <a:off x="7239071" y="405897"/>
              <a:ext cx="327929" cy="32325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3" name="Google Shape;383;p26"/>
            <p:cNvSpPr/>
            <p:nvPr/>
          </p:nvSpPr>
          <p:spPr>
            <a:xfrm rot="-3713999">
              <a:off x="240604" y="22300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4" name="Google Shape;384;p26"/>
            <p:cNvSpPr/>
            <p:nvPr/>
          </p:nvSpPr>
          <p:spPr>
            <a:xfrm rot="-3713999">
              <a:off x="6578029" y="310251"/>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5" name="Google Shape;385;p26"/>
            <p:cNvSpPr/>
            <p:nvPr/>
          </p:nvSpPr>
          <p:spPr>
            <a:xfrm rot="-3713999">
              <a:off x="7962079" y="4553414"/>
              <a:ext cx="110188" cy="11018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6" name="Google Shape;386;p26"/>
            <p:cNvSpPr/>
            <p:nvPr/>
          </p:nvSpPr>
          <p:spPr>
            <a:xfrm rot="-3713999">
              <a:off x="8594029" y="27567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7" name="Google Shape;387;p26"/>
            <p:cNvSpPr/>
            <p:nvPr/>
          </p:nvSpPr>
          <p:spPr>
            <a:xfrm rot="-3713999">
              <a:off x="6355654" y="4713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8" name="Google Shape;388;p26"/>
            <p:cNvSpPr/>
            <p:nvPr/>
          </p:nvSpPr>
          <p:spPr>
            <a:xfrm rot="-3713999">
              <a:off x="3764854" y="4569114"/>
              <a:ext cx="110188" cy="11018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9" name="Google Shape;389;p26"/>
            <p:cNvSpPr/>
            <p:nvPr/>
          </p:nvSpPr>
          <p:spPr>
            <a:xfrm rot="-3713999">
              <a:off x="1393129" y="4761589"/>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90" name="Google Shape;390;p26"/>
            <p:cNvSpPr/>
            <p:nvPr/>
          </p:nvSpPr>
          <p:spPr>
            <a:xfrm rot="-4113905">
              <a:off x="981985" y="295158"/>
              <a:ext cx="473161" cy="4664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1" name="Google Shape;391;p26"/>
            <p:cNvSpPr/>
            <p:nvPr/>
          </p:nvSpPr>
          <p:spPr>
            <a:xfrm rot="-4113866">
              <a:off x="602613" y="797567"/>
              <a:ext cx="171154" cy="19324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78964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423052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2150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48518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5710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714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5"/>
              </a:buClr>
              <a:buSzPts val="3500"/>
              <a:buFont typeface="Fredoka One"/>
              <a:buNone/>
              <a:defRPr sz="3500" b="0" i="0" u="none" strike="noStrike" cap="none">
                <a:solidFill>
                  <a:schemeClr val="accent5"/>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1pPr>
            <a:lvl2pPr marL="914400" marR="0" lvl="1"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2pPr>
            <a:lvl3pPr marL="1371600" marR="0" lvl="2"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3pPr>
            <a:lvl4pPr marL="1828800" marR="0" lvl="3"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4pPr>
            <a:lvl5pPr marL="2286000" marR="0" lvl="4"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5pPr>
            <a:lvl6pPr marL="2743200" marR="0" lvl="5"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6pPr>
            <a:lvl7pPr marL="3200400" marR="0" lvl="6"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7pPr>
            <a:lvl8pPr marL="3657600" marR="0" lvl="7"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8pPr>
            <a:lvl9pPr marL="4114800" marR="0" lvl="8" indent="-317500" algn="l" rtl="0">
              <a:lnSpc>
                <a:spcPct val="115000"/>
              </a:lnSpc>
              <a:spcBef>
                <a:spcPts val="1600"/>
              </a:spcBef>
              <a:spcAft>
                <a:spcPts val="160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60" r:id="rId3"/>
    <p:sldLayoutId id="2147483659" r:id="rId4"/>
    <p:sldLayoutId id="2147483658" r:id="rId5"/>
    <p:sldLayoutId id="2147483657" r:id="rId6"/>
    <p:sldLayoutId id="2147483650" r:id="rId7"/>
    <p:sldLayoutId id="2147483672" r:id="rId8"/>
    <p:sldLayoutId id="2147483671" r:id="rId9"/>
    <p:sldLayoutId id="2147483656" r:id="rId10"/>
    <p:sldLayoutId id="2147483651" r:id="rId11"/>
    <p:sldLayoutId id="2147483662" r:id="rId12"/>
    <p:sldLayoutId id="2147483652" r:id="rId13"/>
    <p:sldLayoutId id="2147483665" r:id="rId14"/>
    <p:sldLayoutId id="2147483664" r:id="rId15"/>
    <p:sldLayoutId id="2147483663" r:id="rId16"/>
    <p:sldLayoutId id="2147483653" r:id="rId17"/>
    <p:sldLayoutId id="2147483670" r:id="rId18"/>
    <p:sldLayoutId id="2147483669" r:id="rId19"/>
    <p:sldLayoutId id="2147483668" r:id="rId20"/>
    <p:sldLayoutId id="2147483667" r:id="rId21"/>
    <p:sldLayoutId id="2147483666" r:id="rId22"/>
    <p:sldLayoutId id="2147483654" r:id="rId23"/>
    <p:sldLayoutId id="2147483655"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1"/>
          <p:cNvPicPr preferRelativeResize="0"/>
          <p:nvPr/>
        </p:nvPicPr>
        <p:blipFill rotWithShape="1">
          <a:blip r:embed="rId3">
            <a:alphaModFix/>
          </a:blip>
          <a:srcRect/>
          <a:stretch/>
        </p:blipFill>
        <p:spPr>
          <a:xfrm>
            <a:off x="-25785" y="28556"/>
            <a:ext cx="12192000" cy="6858000"/>
          </a:xfrm>
          <a:prstGeom prst="rect">
            <a:avLst/>
          </a:prstGeom>
          <a:noFill/>
          <a:ln>
            <a:noFill/>
          </a:ln>
        </p:spPr>
      </p:pic>
      <p:sp>
        <p:nvSpPr>
          <p:cNvPr id="397" name="Google Shape;397;p1"/>
          <p:cNvSpPr/>
          <p:nvPr/>
        </p:nvSpPr>
        <p:spPr>
          <a:xfrm>
            <a:off x="4644296" y="3411498"/>
            <a:ext cx="372267" cy="273095"/>
          </a:xfrm>
          <a:custGeom>
            <a:avLst/>
            <a:gdLst/>
            <a:ahLst/>
            <a:cxnLst/>
            <a:rect l="l" t="t" r="r" b="b"/>
            <a:pathLst>
              <a:path w="507643" h="397582" extrusionOk="0">
                <a:moveTo>
                  <a:pt x="130273" y="350104"/>
                </a:moveTo>
                <a:cubicBezTo>
                  <a:pt x="151394" y="389662"/>
                  <a:pt x="195206" y="407845"/>
                  <a:pt x="229040" y="390624"/>
                </a:cubicBezTo>
                <a:cubicBezTo>
                  <a:pt x="262874" y="373403"/>
                  <a:pt x="274625" y="325893"/>
                  <a:pt x="253656" y="285070"/>
                </a:cubicBezTo>
                <a:cubicBezTo>
                  <a:pt x="232687" y="244246"/>
                  <a:pt x="188267" y="225252"/>
                  <a:pt x="153876" y="242726"/>
                </a:cubicBezTo>
                <a:cubicBezTo>
                  <a:pt x="145113" y="247224"/>
                  <a:pt x="137617" y="253773"/>
                  <a:pt x="131944" y="261821"/>
                </a:cubicBezTo>
                <a:lnTo>
                  <a:pt x="77394" y="144516"/>
                </a:lnTo>
                <a:lnTo>
                  <a:pt x="277563" y="109466"/>
                </a:lnTo>
                <a:lnTo>
                  <a:pt x="370860" y="310040"/>
                </a:lnTo>
                <a:lnTo>
                  <a:pt x="370860" y="310040"/>
                </a:lnTo>
                <a:lnTo>
                  <a:pt x="371164" y="310749"/>
                </a:lnTo>
                <a:cubicBezTo>
                  <a:pt x="391930" y="351623"/>
                  <a:pt x="436604" y="370566"/>
                  <a:pt x="470945" y="353143"/>
                </a:cubicBezTo>
                <a:cubicBezTo>
                  <a:pt x="505285" y="335720"/>
                  <a:pt x="516530" y="288412"/>
                  <a:pt x="495611" y="247589"/>
                </a:cubicBezTo>
                <a:cubicBezTo>
                  <a:pt x="474693" y="206765"/>
                  <a:pt x="430171" y="187771"/>
                  <a:pt x="395830" y="205195"/>
                </a:cubicBezTo>
                <a:cubicBezTo>
                  <a:pt x="387068" y="209672"/>
                  <a:pt x="379572" y="216231"/>
                  <a:pt x="373950" y="224290"/>
                </a:cubicBezTo>
                <a:lnTo>
                  <a:pt x="274018" y="9432"/>
                </a:lnTo>
                <a:cubicBezTo>
                  <a:pt x="271333" y="2803"/>
                  <a:pt x="264546" y="-1204"/>
                  <a:pt x="257455" y="-343"/>
                </a:cubicBezTo>
                <a:lnTo>
                  <a:pt x="8156" y="50307"/>
                </a:lnTo>
                <a:cubicBezTo>
                  <a:pt x="-150" y="51979"/>
                  <a:pt x="-4000" y="61956"/>
                  <a:pt x="255" y="71023"/>
                </a:cubicBezTo>
                <a:lnTo>
                  <a:pt x="130070" y="350256"/>
                </a:ln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398" name="Google Shape;398;p1"/>
          <p:cNvSpPr/>
          <p:nvPr/>
        </p:nvSpPr>
        <p:spPr>
          <a:xfrm>
            <a:off x="6715246" y="2924737"/>
            <a:ext cx="1354345" cy="321451"/>
          </a:xfrm>
          <a:custGeom>
            <a:avLst/>
            <a:gdLst/>
            <a:ahLst/>
            <a:cxnLst/>
            <a:rect l="l" t="t" r="r" b="b"/>
            <a:pathLst>
              <a:path w="1846859" h="467981" extrusionOk="0">
                <a:moveTo>
                  <a:pt x="1834265" y="466145"/>
                </a:moveTo>
                <a:cubicBezTo>
                  <a:pt x="1832544" y="464878"/>
                  <a:pt x="1662055" y="339824"/>
                  <a:pt x="1375428" y="299000"/>
                </a:cubicBezTo>
                <a:cubicBezTo>
                  <a:pt x="966481" y="241006"/>
                  <a:pt x="341055" y="519428"/>
                  <a:pt x="62278" y="136920"/>
                </a:cubicBezTo>
                <a:cubicBezTo>
                  <a:pt x="12539" y="68644"/>
                  <a:pt x="-832" y="10295"/>
                  <a:pt x="-1389" y="7661"/>
                </a:cubicBezTo>
                <a:cubicBezTo>
                  <a:pt x="-2047" y="3883"/>
                  <a:pt x="485" y="297"/>
                  <a:pt x="4284" y="-356"/>
                </a:cubicBezTo>
                <a:cubicBezTo>
                  <a:pt x="7779" y="-964"/>
                  <a:pt x="11172" y="1189"/>
                  <a:pt x="12134" y="4622"/>
                </a:cubicBezTo>
                <a:lnTo>
                  <a:pt x="12134" y="4622"/>
                </a:lnTo>
                <a:cubicBezTo>
                  <a:pt x="12134" y="5230"/>
                  <a:pt x="25658" y="63275"/>
                  <a:pt x="73877" y="129323"/>
                </a:cubicBezTo>
                <a:cubicBezTo>
                  <a:pt x="347387" y="503372"/>
                  <a:pt x="966126" y="227128"/>
                  <a:pt x="1377352" y="285476"/>
                </a:cubicBezTo>
                <a:cubicBezTo>
                  <a:pt x="1583093" y="314651"/>
                  <a:pt x="1763761" y="396298"/>
                  <a:pt x="1842572" y="455002"/>
                </a:cubicBezTo>
                <a:cubicBezTo>
                  <a:pt x="1845661" y="457296"/>
                  <a:pt x="1846270" y="461647"/>
                  <a:pt x="1843991" y="464727"/>
                </a:cubicBezTo>
                <a:cubicBezTo>
                  <a:pt x="1841712" y="467801"/>
                  <a:pt x="1837355" y="468439"/>
                  <a:pt x="1834265" y="466145"/>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399" name="Google Shape;399;p1"/>
          <p:cNvSpPr/>
          <p:nvPr/>
        </p:nvSpPr>
        <p:spPr>
          <a:xfrm>
            <a:off x="6789875" y="2882395"/>
            <a:ext cx="1265252" cy="314852"/>
          </a:xfrm>
          <a:custGeom>
            <a:avLst/>
            <a:gdLst/>
            <a:ahLst/>
            <a:cxnLst/>
            <a:rect l="l" t="t" r="r" b="b"/>
            <a:pathLst>
              <a:path w="1725367" h="458374" extrusionOk="0">
                <a:moveTo>
                  <a:pt x="1712691" y="456574"/>
                </a:moveTo>
                <a:cubicBezTo>
                  <a:pt x="1706259" y="451863"/>
                  <a:pt x="1551777" y="340687"/>
                  <a:pt x="1296299" y="304067"/>
                </a:cubicBezTo>
                <a:cubicBezTo>
                  <a:pt x="1017724" y="263547"/>
                  <a:pt x="622655" y="366316"/>
                  <a:pt x="361047" y="306903"/>
                </a:cubicBezTo>
                <a:cubicBezTo>
                  <a:pt x="202057" y="270790"/>
                  <a:pt x="112002" y="191573"/>
                  <a:pt x="64442" y="131503"/>
                </a:cubicBezTo>
                <a:cubicBezTo>
                  <a:pt x="12728" y="66114"/>
                  <a:pt x="-999" y="9943"/>
                  <a:pt x="-1403" y="7613"/>
                </a:cubicBezTo>
                <a:cubicBezTo>
                  <a:pt x="-2011" y="3834"/>
                  <a:pt x="521" y="258"/>
                  <a:pt x="4320" y="-364"/>
                </a:cubicBezTo>
                <a:cubicBezTo>
                  <a:pt x="7714" y="-932"/>
                  <a:pt x="11057" y="1109"/>
                  <a:pt x="12069" y="4422"/>
                </a:cubicBezTo>
                <a:cubicBezTo>
                  <a:pt x="12069" y="5232"/>
                  <a:pt x="26049" y="60593"/>
                  <a:pt x="75939" y="123449"/>
                </a:cubicBezTo>
                <a:cubicBezTo>
                  <a:pt x="122132" y="181595"/>
                  <a:pt x="209604" y="258229"/>
                  <a:pt x="364289" y="293380"/>
                </a:cubicBezTo>
                <a:cubicBezTo>
                  <a:pt x="623312" y="352184"/>
                  <a:pt x="1017673" y="249669"/>
                  <a:pt x="1298426" y="290341"/>
                </a:cubicBezTo>
                <a:cubicBezTo>
                  <a:pt x="1557247" y="327467"/>
                  <a:pt x="1714465" y="440568"/>
                  <a:pt x="1721048" y="445380"/>
                </a:cubicBezTo>
                <a:cubicBezTo>
                  <a:pt x="1724138" y="447644"/>
                  <a:pt x="1724796" y="451990"/>
                  <a:pt x="1722517" y="455080"/>
                </a:cubicBezTo>
                <a:cubicBezTo>
                  <a:pt x="1720289" y="458169"/>
                  <a:pt x="1715933" y="458838"/>
                  <a:pt x="1712844" y="456574"/>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0" name="Google Shape;400;p1"/>
          <p:cNvSpPr/>
          <p:nvPr/>
        </p:nvSpPr>
        <p:spPr>
          <a:xfrm>
            <a:off x="6864262" y="2839954"/>
            <a:ext cx="1175628" cy="308012"/>
          </a:xfrm>
          <a:custGeom>
            <a:avLst/>
            <a:gdLst/>
            <a:ahLst/>
            <a:cxnLst/>
            <a:rect l="l" t="t" r="r" b="b"/>
            <a:pathLst>
              <a:path w="1603150" h="448418" extrusionOk="0">
                <a:moveTo>
                  <a:pt x="1591452" y="447149"/>
                </a:moveTo>
                <a:cubicBezTo>
                  <a:pt x="1522415" y="396499"/>
                  <a:pt x="1387939" y="333946"/>
                  <a:pt x="1217503" y="309026"/>
                </a:cubicBezTo>
                <a:cubicBezTo>
                  <a:pt x="948400" y="269266"/>
                  <a:pt x="607678" y="339974"/>
                  <a:pt x="375143" y="292920"/>
                </a:cubicBezTo>
                <a:cubicBezTo>
                  <a:pt x="209569" y="259440"/>
                  <a:pt x="116120" y="183972"/>
                  <a:pt x="66889" y="126535"/>
                </a:cubicBezTo>
                <a:cubicBezTo>
                  <a:pt x="13250" y="64033"/>
                  <a:pt x="-831" y="10040"/>
                  <a:pt x="-1387" y="7710"/>
                </a:cubicBezTo>
                <a:cubicBezTo>
                  <a:pt x="-2046" y="3937"/>
                  <a:pt x="435" y="331"/>
                  <a:pt x="4234" y="-348"/>
                </a:cubicBezTo>
                <a:cubicBezTo>
                  <a:pt x="7627" y="-961"/>
                  <a:pt x="10971" y="1029"/>
                  <a:pt x="12034" y="4317"/>
                </a:cubicBezTo>
                <a:lnTo>
                  <a:pt x="12034" y="4317"/>
                </a:lnTo>
                <a:cubicBezTo>
                  <a:pt x="12034" y="4874"/>
                  <a:pt x="26115" y="58005"/>
                  <a:pt x="77879" y="118127"/>
                </a:cubicBezTo>
                <a:cubicBezTo>
                  <a:pt x="125693" y="173842"/>
                  <a:pt x="216558" y="246676"/>
                  <a:pt x="377828" y="279346"/>
                </a:cubicBezTo>
                <a:cubicBezTo>
                  <a:pt x="495234" y="303100"/>
                  <a:pt x="639840" y="296415"/>
                  <a:pt x="792904" y="289476"/>
                </a:cubicBezTo>
                <a:cubicBezTo>
                  <a:pt x="937510" y="282790"/>
                  <a:pt x="1087029" y="275901"/>
                  <a:pt x="1219427" y="295452"/>
                </a:cubicBezTo>
                <a:cubicBezTo>
                  <a:pt x="1392397" y="320777"/>
                  <a:pt x="1529203" y="384697"/>
                  <a:pt x="1599606" y="436107"/>
                </a:cubicBezTo>
                <a:cubicBezTo>
                  <a:pt x="1602341" y="438812"/>
                  <a:pt x="1602341" y="443208"/>
                  <a:pt x="1599606" y="445923"/>
                </a:cubicBezTo>
                <a:cubicBezTo>
                  <a:pt x="1597479" y="448081"/>
                  <a:pt x="1594136" y="448582"/>
                  <a:pt x="1591452" y="447149"/>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1" name="Google Shape;401;p1"/>
          <p:cNvSpPr/>
          <p:nvPr/>
        </p:nvSpPr>
        <p:spPr>
          <a:xfrm>
            <a:off x="6938665" y="2797216"/>
            <a:ext cx="1087304" cy="302269"/>
          </a:xfrm>
          <a:custGeom>
            <a:avLst/>
            <a:gdLst/>
            <a:ahLst/>
            <a:cxnLst/>
            <a:rect l="l" t="t" r="r" b="b"/>
            <a:pathLst>
              <a:path w="1482707" h="440056" extrusionOk="0">
                <a:moveTo>
                  <a:pt x="1470183" y="438155"/>
                </a:moveTo>
                <a:cubicBezTo>
                  <a:pt x="1174489" y="222133"/>
                  <a:pt x="685109" y="331081"/>
                  <a:pt x="389212" y="279367"/>
                </a:cubicBezTo>
                <a:cubicBezTo>
                  <a:pt x="217002" y="249231"/>
                  <a:pt x="120059" y="177510"/>
                  <a:pt x="69155" y="122606"/>
                </a:cubicBezTo>
                <a:cubicBezTo>
                  <a:pt x="13441" y="62737"/>
                  <a:pt x="-691" y="10467"/>
                  <a:pt x="-1249" y="8289"/>
                </a:cubicBezTo>
                <a:cubicBezTo>
                  <a:pt x="-2261" y="4581"/>
                  <a:pt x="-33" y="772"/>
                  <a:pt x="3664" y="-220"/>
                </a:cubicBezTo>
                <a:cubicBezTo>
                  <a:pt x="7363" y="-1213"/>
                  <a:pt x="11162" y="985"/>
                  <a:pt x="12174" y="4693"/>
                </a:cubicBezTo>
                <a:cubicBezTo>
                  <a:pt x="12428" y="5655"/>
                  <a:pt x="26660" y="56659"/>
                  <a:pt x="79943" y="113843"/>
                </a:cubicBezTo>
                <a:cubicBezTo>
                  <a:pt x="129428" y="166874"/>
                  <a:pt x="223638" y="236315"/>
                  <a:pt x="391593" y="265793"/>
                </a:cubicBezTo>
                <a:cubicBezTo>
                  <a:pt x="686375" y="317355"/>
                  <a:pt x="1177933" y="207545"/>
                  <a:pt x="1478388" y="427062"/>
                </a:cubicBezTo>
                <a:cubicBezTo>
                  <a:pt x="1481477" y="429326"/>
                  <a:pt x="1482136" y="433672"/>
                  <a:pt x="1479857" y="436762"/>
                </a:cubicBezTo>
                <a:cubicBezTo>
                  <a:pt x="1477628" y="439852"/>
                  <a:pt x="1473273" y="440520"/>
                  <a:pt x="1470183" y="438256"/>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2" name="Google Shape;402;p1"/>
          <p:cNvSpPr/>
          <p:nvPr/>
        </p:nvSpPr>
        <p:spPr>
          <a:xfrm>
            <a:off x="6836491" y="2764049"/>
            <a:ext cx="356821" cy="333307"/>
          </a:xfrm>
          <a:custGeom>
            <a:avLst/>
            <a:gdLst/>
            <a:ahLst/>
            <a:cxnLst/>
            <a:rect l="l" t="t" r="r" b="b"/>
            <a:pathLst>
              <a:path w="486581" h="485243" extrusionOk="0">
                <a:moveTo>
                  <a:pt x="446747" y="160963"/>
                </a:moveTo>
                <a:lnTo>
                  <a:pt x="446747" y="160963"/>
                </a:lnTo>
                <a:cubicBezTo>
                  <a:pt x="419548" y="141969"/>
                  <a:pt x="377356" y="79264"/>
                  <a:pt x="352183" y="41834"/>
                </a:cubicBezTo>
                <a:cubicBezTo>
                  <a:pt x="318298" y="-8512"/>
                  <a:pt x="323313" y="2226"/>
                  <a:pt x="313690" y="-459"/>
                </a:cubicBezTo>
                <a:cubicBezTo>
                  <a:pt x="294696" y="-459"/>
                  <a:pt x="295557" y="-1826"/>
                  <a:pt x="209452" y="325423"/>
                </a:cubicBezTo>
                <a:cubicBezTo>
                  <a:pt x="133477" y="258514"/>
                  <a:pt x="-18777" y="324005"/>
                  <a:pt x="115" y="415681"/>
                </a:cubicBezTo>
                <a:cubicBezTo>
                  <a:pt x="9892" y="463090"/>
                  <a:pt x="68442" y="495455"/>
                  <a:pt x="135857" y="481526"/>
                </a:cubicBezTo>
                <a:cubicBezTo>
                  <a:pt x="182708" y="471852"/>
                  <a:pt x="220544" y="441918"/>
                  <a:pt x="232092" y="405551"/>
                </a:cubicBezTo>
                <a:lnTo>
                  <a:pt x="232092" y="405551"/>
                </a:lnTo>
                <a:cubicBezTo>
                  <a:pt x="235132" y="395877"/>
                  <a:pt x="272612" y="253602"/>
                  <a:pt x="303812" y="138423"/>
                </a:cubicBezTo>
                <a:cubicBezTo>
                  <a:pt x="335874" y="204268"/>
                  <a:pt x="427551" y="238305"/>
                  <a:pt x="471717" y="194544"/>
                </a:cubicBezTo>
                <a:lnTo>
                  <a:pt x="485088" y="181324"/>
                </a:lnTo>
                <a:lnTo>
                  <a:pt x="467513" y="174587"/>
                </a:lnTo>
                <a:cubicBezTo>
                  <a:pt x="460220" y="170657"/>
                  <a:pt x="453280" y="166099"/>
                  <a:pt x="446747" y="16096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3" name="Google Shape;403;p1"/>
          <p:cNvSpPr/>
          <p:nvPr/>
        </p:nvSpPr>
        <p:spPr>
          <a:xfrm>
            <a:off x="7715113" y="2895332"/>
            <a:ext cx="212139" cy="336141"/>
          </a:xfrm>
          <a:custGeom>
            <a:avLst/>
            <a:gdLst/>
            <a:ahLst/>
            <a:cxnLst/>
            <a:rect l="l" t="t" r="r" b="b"/>
            <a:pathLst>
              <a:path w="289284" h="489368" extrusionOk="0">
                <a:moveTo>
                  <a:pt x="247170" y="66373"/>
                </a:moveTo>
                <a:lnTo>
                  <a:pt x="247170" y="66373"/>
                </a:lnTo>
                <a:cubicBezTo>
                  <a:pt x="217945" y="63993"/>
                  <a:pt x="157419" y="34666"/>
                  <a:pt x="121254" y="17192"/>
                </a:cubicBezTo>
                <a:cubicBezTo>
                  <a:pt x="82964" y="-1346"/>
                  <a:pt x="79013" y="-3068"/>
                  <a:pt x="71466" y="1997"/>
                </a:cubicBezTo>
                <a:cubicBezTo>
                  <a:pt x="55358" y="11317"/>
                  <a:pt x="56271" y="11469"/>
                  <a:pt x="136298" y="299464"/>
                </a:cubicBezTo>
                <a:cubicBezTo>
                  <a:pt x="47002" y="284269"/>
                  <a:pt x="-39862" y="402942"/>
                  <a:pt x="16308" y="465596"/>
                </a:cubicBezTo>
                <a:cubicBezTo>
                  <a:pt x="75771" y="531897"/>
                  <a:pt x="213387" y="445032"/>
                  <a:pt x="192823" y="352190"/>
                </a:cubicBezTo>
                <a:lnTo>
                  <a:pt x="192823" y="352190"/>
                </a:lnTo>
                <a:cubicBezTo>
                  <a:pt x="190847" y="343377"/>
                  <a:pt x="156203" y="218120"/>
                  <a:pt x="129004" y="117327"/>
                </a:cubicBezTo>
                <a:cubicBezTo>
                  <a:pt x="183757" y="151515"/>
                  <a:pt x="268291" y="136321"/>
                  <a:pt x="282727" y="82530"/>
                </a:cubicBezTo>
                <a:lnTo>
                  <a:pt x="287792" y="64398"/>
                </a:lnTo>
                <a:cubicBezTo>
                  <a:pt x="265809" y="66981"/>
                  <a:pt x="275636" y="68804"/>
                  <a:pt x="247170" y="6637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4" name="Google Shape;404;p1"/>
          <p:cNvSpPr/>
          <p:nvPr/>
        </p:nvSpPr>
        <p:spPr>
          <a:xfrm>
            <a:off x="7209993" y="2792891"/>
            <a:ext cx="357639" cy="333648"/>
          </a:xfrm>
          <a:custGeom>
            <a:avLst/>
            <a:gdLst/>
            <a:ahLst/>
            <a:cxnLst/>
            <a:rect l="l" t="t" r="r" b="b"/>
            <a:pathLst>
              <a:path w="487695" h="485739" extrusionOk="0">
                <a:moveTo>
                  <a:pt x="484286" y="307949"/>
                </a:moveTo>
                <a:cubicBezTo>
                  <a:pt x="481450" y="295692"/>
                  <a:pt x="445488" y="162786"/>
                  <a:pt x="401473" y="-459"/>
                </a:cubicBezTo>
                <a:cubicBezTo>
                  <a:pt x="231290" y="52774"/>
                  <a:pt x="237621" y="53281"/>
                  <a:pt x="72249" y="59865"/>
                </a:cubicBezTo>
                <a:cubicBezTo>
                  <a:pt x="94585" y="143742"/>
                  <a:pt x="117479" y="228023"/>
                  <a:pt x="136119" y="295692"/>
                </a:cubicBezTo>
                <a:cubicBezTo>
                  <a:pt x="45505" y="280497"/>
                  <a:pt x="-39283" y="399980"/>
                  <a:pt x="16179" y="461823"/>
                </a:cubicBezTo>
                <a:cubicBezTo>
                  <a:pt x="76047" y="528631"/>
                  <a:pt x="213157" y="440753"/>
                  <a:pt x="192694" y="348418"/>
                </a:cubicBezTo>
                <a:lnTo>
                  <a:pt x="192694" y="348418"/>
                </a:lnTo>
                <a:cubicBezTo>
                  <a:pt x="190770" y="339960"/>
                  <a:pt x="170257" y="266213"/>
                  <a:pt x="138702" y="149871"/>
                </a:cubicBezTo>
                <a:lnTo>
                  <a:pt x="385873" y="103222"/>
                </a:lnTo>
                <a:cubicBezTo>
                  <a:pt x="395649" y="139183"/>
                  <a:pt x="408614" y="186237"/>
                  <a:pt x="427760" y="255172"/>
                </a:cubicBezTo>
                <a:cubicBezTo>
                  <a:pt x="337604" y="239977"/>
                  <a:pt x="252107" y="359206"/>
                  <a:pt x="307822" y="421303"/>
                </a:cubicBezTo>
                <a:cubicBezTo>
                  <a:pt x="338465" y="455492"/>
                  <a:pt x="399498" y="450984"/>
                  <a:pt x="443868" y="411173"/>
                </a:cubicBezTo>
                <a:cubicBezTo>
                  <a:pt x="475979" y="382353"/>
                  <a:pt x="491833" y="341834"/>
                  <a:pt x="484388" y="307848"/>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nvGrpSpPr>
          <p:cNvPr id="405" name="Google Shape;405;p1"/>
          <p:cNvGrpSpPr/>
          <p:nvPr/>
        </p:nvGrpSpPr>
        <p:grpSpPr>
          <a:xfrm>
            <a:off x="3403955" y="2130280"/>
            <a:ext cx="7221892" cy="4710547"/>
            <a:chOff x="1274117" y="1070263"/>
            <a:chExt cx="5416419" cy="3532910"/>
          </a:xfrm>
        </p:grpSpPr>
        <p:sp>
          <p:nvSpPr>
            <p:cNvPr id="406" name="Google Shape;406;p1"/>
            <p:cNvSpPr/>
            <p:nvPr/>
          </p:nvSpPr>
          <p:spPr>
            <a:xfrm>
              <a:off x="4663293" y="2138612"/>
              <a:ext cx="157037" cy="783419"/>
            </a:xfrm>
            <a:custGeom>
              <a:avLst/>
              <a:gdLst/>
              <a:ahLst/>
              <a:cxnLst/>
              <a:rect l="l" t="t" r="r" b="b"/>
              <a:pathLst>
                <a:path w="285526" h="1520713" extrusionOk="0">
                  <a:moveTo>
                    <a:pt x="-1493" y="1510885"/>
                  </a:moveTo>
                  <a:cubicBezTo>
                    <a:pt x="228305" y="1186269"/>
                    <a:pt x="271155" y="794239"/>
                    <a:pt x="266698" y="522552"/>
                  </a:cubicBezTo>
                  <a:cubicBezTo>
                    <a:pt x="261633" y="227618"/>
                    <a:pt x="201612" y="6784"/>
                    <a:pt x="200853" y="4606"/>
                  </a:cubicBezTo>
                  <a:lnTo>
                    <a:pt x="217466" y="-459"/>
                  </a:lnTo>
                  <a:cubicBezTo>
                    <a:pt x="218073" y="1719"/>
                    <a:pt x="278752" y="224174"/>
                    <a:pt x="283716" y="521235"/>
                  </a:cubicBezTo>
                  <a:cubicBezTo>
                    <a:pt x="288326" y="795556"/>
                    <a:pt x="244969" y="1191587"/>
                    <a:pt x="12334" y="1520255"/>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7" name="Google Shape;407;p1"/>
            <p:cNvSpPr/>
            <p:nvPr/>
          </p:nvSpPr>
          <p:spPr>
            <a:xfrm>
              <a:off x="4743072" y="2022315"/>
              <a:ext cx="79316" cy="172005"/>
            </a:xfrm>
            <a:custGeom>
              <a:avLst/>
              <a:gdLst/>
              <a:ahLst/>
              <a:cxnLst/>
              <a:rect l="l" t="t" r="r" b="b"/>
              <a:pathLst>
                <a:path w="144213" h="333884" extrusionOk="0">
                  <a:moveTo>
                    <a:pt x="-626" y="176411"/>
                  </a:moveTo>
                  <a:cubicBezTo>
                    <a:pt x="4997" y="243167"/>
                    <a:pt x="37666" y="299135"/>
                    <a:pt x="84720" y="333425"/>
                  </a:cubicBezTo>
                  <a:cubicBezTo>
                    <a:pt x="126759" y="284538"/>
                    <a:pt x="147323" y="220795"/>
                    <a:pt x="141853" y="156556"/>
                  </a:cubicBezTo>
                  <a:cubicBezTo>
                    <a:pt x="136230" y="89850"/>
                    <a:pt x="103511" y="33831"/>
                    <a:pt x="56457" y="-459"/>
                  </a:cubicBezTo>
                  <a:cubicBezTo>
                    <a:pt x="14468" y="48454"/>
                    <a:pt x="-6095" y="112181"/>
                    <a:pt x="-626" y="17641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8" name="Google Shape;408;p1"/>
            <p:cNvSpPr/>
            <p:nvPr/>
          </p:nvSpPr>
          <p:spPr>
            <a:xfrm>
              <a:off x="4805145" y="2136994"/>
              <a:ext cx="112455" cy="148861"/>
            </a:xfrm>
            <a:custGeom>
              <a:avLst/>
              <a:gdLst/>
              <a:ahLst/>
              <a:cxnLst/>
              <a:rect l="l" t="t" r="r" b="b"/>
              <a:pathLst>
                <a:path w="204466" h="288958" extrusionOk="0">
                  <a:moveTo>
                    <a:pt x="41806" y="107932"/>
                  </a:moveTo>
                  <a:cubicBezTo>
                    <a:pt x="2856" y="165673"/>
                    <a:pt x="-9250" y="231417"/>
                    <a:pt x="3210" y="288499"/>
                  </a:cubicBezTo>
                  <a:cubicBezTo>
                    <a:pt x="67334" y="273735"/>
                    <a:pt x="123301" y="234937"/>
                    <a:pt x="159668" y="180108"/>
                  </a:cubicBezTo>
                  <a:cubicBezTo>
                    <a:pt x="198668" y="122367"/>
                    <a:pt x="210723" y="56573"/>
                    <a:pt x="198263" y="-459"/>
                  </a:cubicBezTo>
                  <a:cubicBezTo>
                    <a:pt x="134140" y="14270"/>
                    <a:pt x="78121" y="53078"/>
                    <a:pt x="41806" y="107932"/>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9" name="Google Shape;409;p1"/>
            <p:cNvSpPr/>
            <p:nvPr/>
          </p:nvSpPr>
          <p:spPr>
            <a:xfrm>
              <a:off x="4812802" y="2267370"/>
              <a:ext cx="166585" cy="98881"/>
            </a:xfrm>
            <a:custGeom>
              <a:avLst/>
              <a:gdLst/>
              <a:ahLst/>
              <a:cxnLst/>
              <a:rect l="l" t="t" r="r" b="b"/>
              <a:pathLst>
                <a:path w="302886" h="191940" extrusionOk="0">
                  <a:moveTo>
                    <a:pt x="115862" y="36083"/>
                  </a:moveTo>
                  <a:cubicBezTo>
                    <a:pt x="55336" y="71538"/>
                    <a:pt x="14562" y="126696"/>
                    <a:pt x="-1493" y="184639"/>
                  </a:cubicBezTo>
                  <a:cubicBezTo>
                    <a:pt x="56046" y="199429"/>
                    <a:pt x="123510" y="190566"/>
                    <a:pt x="184037" y="154908"/>
                  </a:cubicBezTo>
                  <a:cubicBezTo>
                    <a:pt x="244565" y="119250"/>
                    <a:pt x="285590" y="64346"/>
                    <a:pt x="301394" y="6351"/>
                  </a:cubicBezTo>
                  <a:cubicBezTo>
                    <a:pt x="244108" y="-8388"/>
                    <a:pt x="176389" y="476"/>
                    <a:pt x="115862" y="36083"/>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0" name="Google Shape;410;p1"/>
            <p:cNvSpPr/>
            <p:nvPr/>
          </p:nvSpPr>
          <p:spPr>
            <a:xfrm>
              <a:off x="4815281" y="2403913"/>
              <a:ext cx="131875" cy="85876"/>
            </a:xfrm>
            <a:custGeom>
              <a:avLst/>
              <a:gdLst/>
              <a:ahLst/>
              <a:cxnLst/>
              <a:rect l="l" t="t" r="r" b="b"/>
              <a:pathLst>
                <a:path w="239777" h="166696" extrusionOk="0">
                  <a:moveTo>
                    <a:pt x="84207" y="23526"/>
                  </a:moveTo>
                  <a:cubicBezTo>
                    <a:pt x="37458" y="51732"/>
                    <a:pt x="5953" y="99582"/>
                    <a:pt x="-1493" y="153696"/>
                  </a:cubicBezTo>
                  <a:cubicBezTo>
                    <a:pt x="48854" y="173804"/>
                    <a:pt x="105683" y="169549"/>
                    <a:pt x="152534" y="142249"/>
                  </a:cubicBezTo>
                  <a:cubicBezTo>
                    <a:pt x="199334" y="114052"/>
                    <a:pt x="230839" y="66198"/>
                    <a:pt x="238284" y="12079"/>
                  </a:cubicBezTo>
                  <a:cubicBezTo>
                    <a:pt x="187888" y="-8009"/>
                    <a:pt x="131058" y="-3790"/>
                    <a:pt x="84207" y="23526"/>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1" name="Google Shape;411;p1"/>
            <p:cNvSpPr/>
            <p:nvPr/>
          </p:nvSpPr>
          <p:spPr>
            <a:xfrm>
              <a:off x="4662346" y="2251151"/>
              <a:ext cx="148227" cy="80169"/>
            </a:xfrm>
            <a:custGeom>
              <a:avLst/>
              <a:gdLst/>
              <a:ahLst/>
              <a:cxnLst/>
              <a:rect l="l" t="t" r="r" b="b"/>
              <a:pathLst>
                <a:path w="269508" h="155618" extrusionOk="0">
                  <a:moveTo>
                    <a:pt x="164284" y="20918"/>
                  </a:moveTo>
                  <a:cubicBezTo>
                    <a:pt x="112469" y="-4169"/>
                    <a:pt x="52702" y="-7309"/>
                    <a:pt x="-1493" y="12206"/>
                  </a:cubicBezTo>
                  <a:cubicBezTo>
                    <a:pt x="13752" y="65875"/>
                    <a:pt x="51638" y="110249"/>
                    <a:pt x="102238" y="133766"/>
                  </a:cubicBezTo>
                  <a:cubicBezTo>
                    <a:pt x="154053" y="158873"/>
                    <a:pt x="213820" y="162019"/>
                    <a:pt x="268015" y="142478"/>
                  </a:cubicBezTo>
                  <a:cubicBezTo>
                    <a:pt x="252718" y="88819"/>
                    <a:pt x="214883" y="44450"/>
                    <a:pt x="164284" y="2091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2" name="Google Shape;412;p1"/>
            <p:cNvSpPr/>
            <p:nvPr/>
          </p:nvSpPr>
          <p:spPr>
            <a:xfrm>
              <a:off x="4665605" y="2340994"/>
              <a:ext cx="148255" cy="80183"/>
            </a:xfrm>
            <a:custGeom>
              <a:avLst/>
              <a:gdLst/>
              <a:ahLst/>
              <a:cxnLst/>
              <a:rect l="l" t="t" r="r" b="b"/>
              <a:pathLst>
                <a:path w="269558" h="155644" extrusionOk="0">
                  <a:moveTo>
                    <a:pt x="164284" y="20910"/>
                  </a:moveTo>
                  <a:cubicBezTo>
                    <a:pt x="112469" y="-4187"/>
                    <a:pt x="52652" y="-7312"/>
                    <a:pt x="-1493" y="12249"/>
                  </a:cubicBezTo>
                  <a:cubicBezTo>
                    <a:pt x="13854" y="65897"/>
                    <a:pt x="51689" y="110246"/>
                    <a:pt x="102288" y="133809"/>
                  </a:cubicBezTo>
                  <a:cubicBezTo>
                    <a:pt x="154103" y="158896"/>
                    <a:pt x="213870" y="162036"/>
                    <a:pt x="268066" y="142521"/>
                  </a:cubicBezTo>
                  <a:cubicBezTo>
                    <a:pt x="252720" y="88852"/>
                    <a:pt x="214883" y="44483"/>
                    <a:pt x="164284" y="2091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3" name="Google Shape;413;p1"/>
            <p:cNvSpPr/>
            <p:nvPr/>
          </p:nvSpPr>
          <p:spPr>
            <a:xfrm>
              <a:off x="4806841" y="2557972"/>
              <a:ext cx="78305" cy="34266"/>
            </a:xfrm>
            <a:custGeom>
              <a:avLst/>
              <a:gdLst/>
              <a:ahLst/>
              <a:cxnLst/>
              <a:rect l="l" t="t" r="r" b="b"/>
              <a:pathLst>
                <a:path w="142376" h="66515" extrusionOk="0">
                  <a:moveTo>
                    <a:pt x="64908" y="1838"/>
                  </a:moveTo>
                  <a:cubicBezTo>
                    <a:pt x="37456" y="7612"/>
                    <a:pt x="13550" y="24225"/>
                    <a:pt x="-1493" y="47878"/>
                  </a:cubicBezTo>
                  <a:cubicBezTo>
                    <a:pt x="20336" y="63935"/>
                    <a:pt x="48041" y="69709"/>
                    <a:pt x="74482" y="63782"/>
                  </a:cubicBezTo>
                  <a:cubicBezTo>
                    <a:pt x="101934" y="58008"/>
                    <a:pt x="125840" y="41395"/>
                    <a:pt x="140883" y="17742"/>
                  </a:cubicBezTo>
                  <a:cubicBezTo>
                    <a:pt x="119053" y="1686"/>
                    <a:pt x="91347" y="-4139"/>
                    <a:pt x="64908" y="183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4" name="Google Shape;414;p1"/>
            <p:cNvSpPr/>
            <p:nvPr/>
          </p:nvSpPr>
          <p:spPr>
            <a:xfrm>
              <a:off x="5375542" y="3452100"/>
              <a:ext cx="597617" cy="348760"/>
            </a:xfrm>
            <a:custGeom>
              <a:avLst/>
              <a:gdLst/>
              <a:ahLst/>
              <a:cxnLst/>
              <a:rect l="l" t="t" r="r" b="b"/>
              <a:pathLst>
                <a:path w="1086591" h="676986" extrusionOk="0">
                  <a:moveTo>
                    <a:pt x="342471" y="222273"/>
                  </a:moveTo>
                  <a:cubicBezTo>
                    <a:pt x="342471" y="222273"/>
                    <a:pt x="339534" y="178765"/>
                    <a:pt x="291163" y="120973"/>
                  </a:cubicBezTo>
                  <a:cubicBezTo>
                    <a:pt x="260063" y="83949"/>
                    <a:pt x="234537" y="376"/>
                    <a:pt x="215947" y="23574"/>
                  </a:cubicBezTo>
                  <a:cubicBezTo>
                    <a:pt x="197359" y="46772"/>
                    <a:pt x="248060" y="113731"/>
                    <a:pt x="226077" y="113731"/>
                  </a:cubicBezTo>
                  <a:cubicBezTo>
                    <a:pt x="204096" y="113731"/>
                    <a:pt x="89323" y="-19225"/>
                    <a:pt x="72406" y="1795"/>
                  </a:cubicBezTo>
                  <a:cubicBezTo>
                    <a:pt x="55489" y="22814"/>
                    <a:pt x="171375" y="141233"/>
                    <a:pt x="151572" y="141233"/>
                  </a:cubicBezTo>
                  <a:cubicBezTo>
                    <a:pt x="131768" y="141233"/>
                    <a:pt x="36901" y="21700"/>
                    <a:pt x="13044" y="51431"/>
                  </a:cubicBezTo>
                  <a:cubicBezTo>
                    <a:pt x="-10812" y="81163"/>
                    <a:pt x="136427" y="181804"/>
                    <a:pt x="123663" y="197759"/>
                  </a:cubicBezTo>
                  <a:cubicBezTo>
                    <a:pt x="110900" y="213714"/>
                    <a:pt x="19426" y="147767"/>
                    <a:pt x="230" y="171674"/>
                  </a:cubicBezTo>
                  <a:cubicBezTo>
                    <a:pt x="-18966" y="195581"/>
                    <a:pt x="128779" y="255652"/>
                    <a:pt x="117180" y="255652"/>
                  </a:cubicBezTo>
                  <a:cubicBezTo>
                    <a:pt x="105581" y="255652"/>
                    <a:pt x="21351" y="251600"/>
                    <a:pt x="21351" y="268719"/>
                  </a:cubicBezTo>
                  <a:cubicBezTo>
                    <a:pt x="21351" y="288067"/>
                    <a:pt x="199334" y="306403"/>
                    <a:pt x="226686" y="340440"/>
                  </a:cubicBezTo>
                  <a:cubicBezTo>
                    <a:pt x="254036" y="374477"/>
                    <a:pt x="624288" y="693217"/>
                    <a:pt x="705783" y="675844"/>
                  </a:cubicBezTo>
                  <a:cubicBezTo>
                    <a:pt x="787279" y="658470"/>
                    <a:pt x="1076440" y="313392"/>
                    <a:pt x="1084391" y="224452"/>
                  </a:cubicBezTo>
                  <a:cubicBezTo>
                    <a:pt x="1092343" y="135510"/>
                    <a:pt x="1031766" y="58674"/>
                    <a:pt x="975849" y="58674"/>
                  </a:cubicBezTo>
                  <a:cubicBezTo>
                    <a:pt x="919931" y="58674"/>
                    <a:pt x="662781" y="391850"/>
                    <a:pt x="645206" y="391850"/>
                  </a:cubicBezTo>
                  <a:cubicBezTo>
                    <a:pt x="627630" y="391850"/>
                    <a:pt x="342471" y="222273"/>
                    <a:pt x="342471" y="222273"/>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5" name="Google Shape;415;p1"/>
            <p:cNvSpPr/>
            <p:nvPr/>
          </p:nvSpPr>
          <p:spPr>
            <a:xfrm>
              <a:off x="5768356" y="3397282"/>
              <a:ext cx="321368" cy="295175"/>
            </a:xfrm>
            <a:custGeom>
              <a:avLst/>
              <a:gdLst/>
              <a:ahLst/>
              <a:cxnLst/>
              <a:rect l="l" t="t" r="r" b="b"/>
              <a:pathLst>
                <a:path w="584312" h="572970" extrusionOk="0">
                  <a:moveTo>
                    <a:pt x="494217" y="574"/>
                  </a:moveTo>
                  <a:cubicBezTo>
                    <a:pt x="455825" y="-5758"/>
                    <a:pt x="335126" y="16629"/>
                    <a:pt x="250186" y="78929"/>
                  </a:cubicBezTo>
                  <a:cubicBezTo>
                    <a:pt x="167424" y="139709"/>
                    <a:pt x="-1493" y="356794"/>
                    <a:pt x="-1493" y="356794"/>
                  </a:cubicBezTo>
                  <a:lnTo>
                    <a:pt x="257885" y="572512"/>
                  </a:lnTo>
                  <a:cubicBezTo>
                    <a:pt x="257885" y="572512"/>
                    <a:pt x="490875" y="343778"/>
                    <a:pt x="541017" y="231588"/>
                  </a:cubicBezTo>
                  <a:cubicBezTo>
                    <a:pt x="624590" y="44689"/>
                    <a:pt x="569179" y="12983"/>
                    <a:pt x="494217" y="574"/>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6" name="Google Shape;416;p1"/>
            <p:cNvSpPr/>
            <p:nvPr/>
          </p:nvSpPr>
          <p:spPr>
            <a:xfrm>
              <a:off x="5798632" y="2991908"/>
              <a:ext cx="524670" cy="437443"/>
            </a:xfrm>
            <a:custGeom>
              <a:avLst/>
              <a:gdLst/>
              <a:ahLst/>
              <a:cxnLst/>
              <a:rect l="l" t="t" r="r" b="b"/>
              <a:pathLst>
                <a:path w="953958" h="849131" extrusionOk="0">
                  <a:moveTo>
                    <a:pt x="375755" y="15397"/>
                  </a:moveTo>
                  <a:cubicBezTo>
                    <a:pt x="375755" y="15397"/>
                    <a:pt x="250549" y="2076"/>
                    <a:pt x="184957" y="126422"/>
                  </a:cubicBezTo>
                  <a:lnTo>
                    <a:pt x="119112" y="250818"/>
                  </a:lnTo>
                  <a:cubicBezTo>
                    <a:pt x="119112" y="250818"/>
                    <a:pt x="-84804" y="377949"/>
                    <a:pt x="37667" y="531013"/>
                  </a:cubicBezTo>
                  <a:cubicBezTo>
                    <a:pt x="37667" y="531013"/>
                    <a:pt x="19383" y="698158"/>
                    <a:pt x="154669" y="772917"/>
                  </a:cubicBezTo>
                  <a:cubicBezTo>
                    <a:pt x="224008" y="811361"/>
                    <a:pt x="337008" y="804117"/>
                    <a:pt x="337008" y="804117"/>
                  </a:cubicBezTo>
                  <a:cubicBezTo>
                    <a:pt x="337008" y="804117"/>
                    <a:pt x="568074" y="899238"/>
                    <a:pt x="689279" y="811513"/>
                  </a:cubicBezTo>
                  <a:cubicBezTo>
                    <a:pt x="689279" y="811513"/>
                    <a:pt x="854297" y="795203"/>
                    <a:pt x="904845" y="690915"/>
                  </a:cubicBezTo>
                  <a:cubicBezTo>
                    <a:pt x="929461" y="640265"/>
                    <a:pt x="891422" y="633731"/>
                    <a:pt x="918521" y="596605"/>
                  </a:cubicBezTo>
                  <a:cubicBezTo>
                    <a:pt x="965169" y="532685"/>
                    <a:pt x="966587" y="462230"/>
                    <a:pt x="904896" y="410112"/>
                  </a:cubicBezTo>
                  <a:cubicBezTo>
                    <a:pt x="850953" y="364527"/>
                    <a:pt x="825425" y="310483"/>
                    <a:pt x="805064" y="242612"/>
                  </a:cubicBezTo>
                  <a:cubicBezTo>
                    <a:pt x="748083" y="51257"/>
                    <a:pt x="600692" y="-39558"/>
                    <a:pt x="375755" y="1539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7" name="Google Shape;417;p1"/>
            <p:cNvSpPr/>
            <p:nvPr/>
          </p:nvSpPr>
          <p:spPr>
            <a:xfrm>
              <a:off x="4747672" y="2962867"/>
              <a:ext cx="975610" cy="563898"/>
            </a:xfrm>
            <a:custGeom>
              <a:avLst/>
              <a:gdLst/>
              <a:ahLst/>
              <a:cxnLst/>
              <a:rect l="l" t="t" r="r" b="b"/>
              <a:pathLst>
                <a:path w="1773862" h="1094595" extrusionOk="0">
                  <a:moveTo>
                    <a:pt x="-1493" y="1071496"/>
                  </a:moveTo>
                  <a:cubicBezTo>
                    <a:pt x="535396" y="1036041"/>
                    <a:pt x="983548" y="746678"/>
                    <a:pt x="1264755" y="510244"/>
                  </a:cubicBezTo>
                  <a:cubicBezTo>
                    <a:pt x="1570326" y="253601"/>
                    <a:pt x="1750994" y="2023"/>
                    <a:pt x="1752666" y="-459"/>
                  </a:cubicBezTo>
                  <a:lnTo>
                    <a:pt x="1772370" y="12457"/>
                  </a:lnTo>
                  <a:cubicBezTo>
                    <a:pt x="1770596" y="14990"/>
                    <a:pt x="1588764" y="268442"/>
                    <a:pt x="1281065" y="526858"/>
                  </a:cubicBezTo>
                  <a:cubicBezTo>
                    <a:pt x="996919" y="765621"/>
                    <a:pt x="544058" y="1057821"/>
                    <a:pt x="584" y="109413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8" name="Google Shape;418;p1"/>
            <p:cNvSpPr/>
            <p:nvPr/>
          </p:nvSpPr>
          <p:spPr>
            <a:xfrm>
              <a:off x="5666312" y="2861691"/>
              <a:ext cx="179991" cy="162113"/>
            </a:xfrm>
            <a:custGeom>
              <a:avLst/>
              <a:gdLst/>
              <a:ahLst/>
              <a:cxnLst/>
              <a:rect l="l" t="t" r="r" b="b"/>
              <a:pathLst>
                <a:path w="327260" h="314682" extrusionOk="0">
                  <a:moveTo>
                    <a:pt x="90999" y="90534"/>
                  </a:moveTo>
                  <a:cubicBezTo>
                    <a:pt x="25712" y="153339"/>
                    <a:pt x="-5236" y="235392"/>
                    <a:pt x="-1133" y="314102"/>
                  </a:cubicBezTo>
                  <a:cubicBezTo>
                    <a:pt x="86035" y="316483"/>
                    <a:pt x="170520" y="283763"/>
                    <a:pt x="233275" y="223236"/>
                  </a:cubicBezTo>
                  <a:cubicBezTo>
                    <a:pt x="298512" y="160430"/>
                    <a:pt x="329510" y="78378"/>
                    <a:pt x="325407" y="-333"/>
                  </a:cubicBezTo>
                  <a:cubicBezTo>
                    <a:pt x="238239" y="-2764"/>
                    <a:pt x="153755" y="30007"/>
                    <a:pt x="90999" y="9053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9" name="Google Shape;419;p1"/>
            <p:cNvSpPr/>
            <p:nvPr/>
          </p:nvSpPr>
          <p:spPr>
            <a:xfrm>
              <a:off x="5578649" y="3059511"/>
              <a:ext cx="258374" cy="96953"/>
            </a:xfrm>
            <a:custGeom>
              <a:avLst/>
              <a:gdLst/>
              <a:ahLst/>
              <a:cxnLst/>
              <a:rect l="l" t="t" r="r" b="b"/>
              <a:pathLst>
                <a:path w="469778" h="188198" extrusionOk="0">
                  <a:moveTo>
                    <a:pt x="221013" y="969"/>
                  </a:moveTo>
                  <a:cubicBezTo>
                    <a:pt x="127158" y="9326"/>
                    <a:pt x="47789" y="52682"/>
                    <a:pt x="-1493" y="114475"/>
                  </a:cubicBezTo>
                  <a:cubicBezTo>
                    <a:pt x="62933" y="166189"/>
                    <a:pt x="151824" y="194654"/>
                    <a:pt x="245729" y="186297"/>
                  </a:cubicBezTo>
                  <a:cubicBezTo>
                    <a:pt x="339635" y="177939"/>
                    <a:pt x="418952" y="134583"/>
                    <a:pt x="468285" y="72790"/>
                  </a:cubicBezTo>
                  <a:cubicBezTo>
                    <a:pt x="403858" y="21127"/>
                    <a:pt x="314917" y="-7338"/>
                    <a:pt x="221013" y="969"/>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0" name="Google Shape;420;p1"/>
            <p:cNvSpPr/>
            <p:nvPr/>
          </p:nvSpPr>
          <p:spPr>
            <a:xfrm>
              <a:off x="5496777" y="3175602"/>
              <a:ext cx="245002" cy="112880"/>
            </a:xfrm>
            <a:custGeom>
              <a:avLst/>
              <a:gdLst/>
              <a:ahLst/>
              <a:cxnLst/>
              <a:rect l="l" t="t" r="r" b="b"/>
              <a:pathLst>
                <a:path w="445465" h="219115" extrusionOk="0">
                  <a:moveTo>
                    <a:pt x="254542" y="22642"/>
                  </a:moveTo>
                  <a:cubicBezTo>
                    <a:pt x="165499" y="-10533"/>
                    <a:pt x="72810" y="-6735"/>
                    <a:pt x="-1493" y="26086"/>
                  </a:cubicBezTo>
                  <a:cubicBezTo>
                    <a:pt x="32036" y="99124"/>
                    <a:pt x="98895" y="162386"/>
                    <a:pt x="187937" y="195561"/>
                  </a:cubicBezTo>
                  <a:cubicBezTo>
                    <a:pt x="276980" y="228737"/>
                    <a:pt x="369670" y="224938"/>
                    <a:pt x="443973" y="192066"/>
                  </a:cubicBezTo>
                  <a:cubicBezTo>
                    <a:pt x="410443" y="119029"/>
                    <a:pt x="343584" y="55818"/>
                    <a:pt x="254542" y="22642"/>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1" name="Google Shape;421;p1"/>
            <p:cNvSpPr/>
            <p:nvPr/>
          </p:nvSpPr>
          <p:spPr>
            <a:xfrm>
              <a:off x="5363675" y="3280874"/>
              <a:ext cx="245002" cy="112894"/>
            </a:xfrm>
            <a:custGeom>
              <a:avLst/>
              <a:gdLst/>
              <a:ahLst/>
              <a:cxnLst/>
              <a:rect l="l" t="t" r="r" b="b"/>
              <a:pathLst>
                <a:path w="445465" h="219140" extrusionOk="0">
                  <a:moveTo>
                    <a:pt x="254593" y="22617"/>
                  </a:moveTo>
                  <a:cubicBezTo>
                    <a:pt x="165550" y="-10508"/>
                    <a:pt x="72810" y="-6760"/>
                    <a:pt x="-1493" y="26112"/>
                  </a:cubicBezTo>
                  <a:cubicBezTo>
                    <a:pt x="32036" y="99149"/>
                    <a:pt x="98895" y="162411"/>
                    <a:pt x="187937" y="195586"/>
                  </a:cubicBezTo>
                  <a:cubicBezTo>
                    <a:pt x="276980" y="228762"/>
                    <a:pt x="369670" y="224963"/>
                    <a:pt x="443973" y="192092"/>
                  </a:cubicBezTo>
                  <a:cubicBezTo>
                    <a:pt x="410494" y="119054"/>
                    <a:pt x="343584" y="55793"/>
                    <a:pt x="254593" y="2261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2" name="Google Shape;422;p1"/>
            <p:cNvSpPr/>
            <p:nvPr/>
          </p:nvSpPr>
          <p:spPr>
            <a:xfrm>
              <a:off x="5474290" y="2982724"/>
              <a:ext cx="99403" cy="204283"/>
            </a:xfrm>
            <a:custGeom>
              <a:avLst/>
              <a:gdLst/>
              <a:ahLst/>
              <a:cxnLst/>
              <a:rect l="l" t="t" r="r" b="b"/>
              <a:pathLst>
                <a:path w="180734" h="396538" extrusionOk="0">
                  <a:moveTo>
                    <a:pt x="173159" y="219919"/>
                  </a:moveTo>
                  <a:cubicBezTo>
                    <a:pt x="189064" y="143641"/>
                    <a:pt x="173464" y="64171"/>
                    <a:pt x="130005" y="-459"/>
                  </a:cubicBezTo>
                  <a:cubicBezTo>
                    <a:pt x="68466" y="34034"/>
                    <a:pt x="21007" y="96485"/>
                    <a:pt x="4596" y="175702"/>
                  </a:cubicBezTo>
                  <a:cubicBezTo>
                    <a:pt x="-11307" y="251981"/>
                    <a:pt x="4243" y="331400"/>
                    <a:pt x="47699" y="396080"/>
                  </a:cubicBezTo>
                  <a:cubicBezTo>
                    <a:pt x="109290" y="361638"/>
                    <a:pt x="156698" y="299186"/>
                    <a:pt x="173159" y="219919"/>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3" name="Google Shape;423;p1"/>
            <p:cNvSpPr/>
            <p:nvPr/>
          </p:nvSpPr>
          <p:spPr>
            <a:xfrm>
              <a:off x="5335502" y="3091141"/>
              <a:ext cx="100121" cy="203526"/>
            </a:xfrm>
            <a:custGeom>
              <a:avLst/>
              <a:gdLst/>
              <a:ahLst/>
              <a:cxnLst/>
              <a:rect l="l" t="t" r="r" b="b"/>
              <a:pathLst>
                <a:path w="182041" h="395069" extrusionOk="0">
                  <a:moveTo>
                    <a:pt x="173469" y="220628"/>
                  </a:moveTo>
                  <a:cubicBezTo>
                    <a:pt x="190590" y="144603"/>
                    <a:pt x="176357" y="64930"/>
                    <a:pt x="134013" y="-459"/>
                  </a:cubicBezTo>
                  <a:cubicBezTo>
                    <a:pt x="71865" y="32970"/>
                    <a:pt x="23394" y="94611"/>
                    <a:pt x="5616" y="173574"/>
                  </a:cubicBezTo>
                  <a:cubicBezTo>
                    <a:pt x="-11555" y="249549"/>
                    <a:pt x="2678" y="329272"/>
                    <a:pt x="45073" y="394611"/>
                  </a:cubicBezTo>
                  <a:cubicBezTo>
                    <a:pt x="107220" y="361233"/>
                    <a:pt x="155640" y="299591"/>
                    <a:pt x="173469" y="22062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4" name="Google Shape;424;p1"/>
            <p:cNvSpPr/>
            <p:nvPr/>
          </p:nvSpPr>
          <p:spPr>
            <a:xfrm>
              <a:off x="5244893" y="3370706"/>
              <a:ext cx="84268" cy="64809"/>
            </a:xfrm>
            <a:custGeom>
              <a:avLst/>
              <a:gdLst/>
              <a:ahLst/>
              <a:cxnLst/>
              <a:rect l="l" t="t" r="r" b="b"/>
              <a:pathLst>
                <a:path w="153216" h="125802" extrusionOk="0">
                  <a:moveTo>
                    <a:pt x="103453" y="30887"/>
                  </a:moveTo>
                  <a:cubicBezTo>
                    <a:pt x="73975" y="7032"/>
                    <a:pt x="36139" y="-3909"/>
                    <a:pt x="-1493" y="497"/>
                  </a:cubicBezTo>
                  <a:cubicBezTo>
                    <a:pt x="279" y="37168"/>
                    <a:pt x="17905" y="71306"/>
                    <a:pt x="46775" y="93998"/>
                  </a:cubicBezTo>
                  <a:cubicBezTo>
                    <a:pt x="76254" y="117854"/>
                    <a:pt x="114089" y="128794"/>
                    <a:pt x="151723" y="124388"/>
                  </a:cubicBezTo>
                  <a:cubicBezTo>
                    <a:pt x="149950" y="87717"/>
                    <a:pt x="132323" y="53579"/>
                    <a:pt x="103453" y="3088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5" name="Google Shape;425;p1"/>
            <p:cNvSpPr/>
            <p:nvPr/>
          </p:nvSpPr>
          <p:spPr>
            <a:xfrm>
              <a:off x="1465076" y="2314448"/>
              <a:ext cx="192215" cy="178739"/>
            </a:xfrm>
            <a:custGeom>
              <a:avLst/>
              <a:gdLst/>
              <a:ahLst/>
              <a:cxnLst/>
              <a:rect l="l" t="t" r="r" b="b"/>
              <a:pathLst>
                <a:path w="349487" h="346954" extrusionOk="0">
                  <a:moveTo>
                    <a:pt x="84969" y="331967"/>
                  </a:moveTo>
                  <a:lnTo>
                    <a:pt x="88767" y="226615"/>
                  </a:lnTo>
                  <a:lnTo>
                    <a:pt x="4132" y="163607"/>
                  </a:lnTo>
                  <a:cubicBezTo>
                    <a:pt x="-2200" y="158714"/>
                    <a:pt x="-3365" y="149617"/>
                    <a:pt x="1548" y="143286"/>
                  </a:cubicBezTo>
                  <a:cubicBezTo>
                    <a:pt x="3372" y="140906"/>
                    <a:pt x="5904" y="139153"/>
                    <a:pt x="8792" y="138282"/>
                  </a:cubicBezTo>
                  <a:lnTo>
                    <a:pt x="110091" y="109310"/>
                  </a:lnTo>
                  <a:lnTo>
                    <a:pt x="143672" y="9428"/>
                  </a:lnTo>
                  <a:cubicBezTo>
                    <a:pt x="146205" y="1841"/>
                    <a:pt x="154410" y="-2246"/>
                    <a:pt x="162008" y="296"/>
                  </a:cubicBezTo>
                  <a:cubicBezTo>
                    <a:pt x="165046" y="1314"/>
                    <a:pt x="167680" y="3315"/>
                    <a:pt x="169453" y="5984"/>
                  </a:cubicBezTo>
                  <a:lnTo>
                    <a:pt x="228257" y="93406"/>
                  </a:lnTo>
                  <a:lnTo>
                    <a:pt x="333660" y="94470"/>
                  </a:lnTo>
                  <a:cubicBezTo>
                    <a:pt x="341663" y="94566"/>
                    <a:pt x="348045" y="101125"/>
                    <a:pt x="347994" y="109128"/>
                  </a:cubicBezTo>
                  <a:cubicBezTo>
                    <a:pt x="347943" y="112298"/>
                    <a:pt x="346880" y="115368"/>
                    <a:pt x="344904" y="117870"/>
                  </a:cubicBezTo>
                  <a:lnTo>
                    <a:pt x="279920" y="200885"/>
                  </a:lnTo>
                  <a:lnTo>
                    <a:pt x="311476" y="301425"/>
                  </a:lnTo>
                  <a:cubicBezTo>
                    <a:pt x="313856" y="309063"/>
                    <a:pt x="309602" y="317188"/>
                    <a:pt x="301953" y="319573"/>
                  </a:cubicBezTo>
                  <a:cubicBezTo>
                    <a:pt x="298914" y="320520"/>
                    <a:pt x="295673" y="320444"/>
                    <a:pt x="292684" y="319355"/>
                  </a:cubicBezTo>
                  <a:lnTo>
                    <a:pt x="193664" y="283242"/>
                  </a:lnTo>
                  <a:lnTo>
                    <a:pt x="107559" y="344022"/>
                  </a:lnTo>
                  <a:cubicBezTo>
                    <a:pt x="100923" y="348479"/>
                    <a:pt x="91908" y="346757"/>
                    <a:pt x="87450" y="340122"/>
                  </a:cubicBezTo>
                  <a:cubicBezTo>
                    <a:pt x="85830" y="337691"/>
                    <a:pt x="84969" y="334854"/>
                    <a:pt x="84969" y="33196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6" name="Google Shape;426;p1"/>
            <p:cNvSpPr/>
            <p:nvPr/>
          </p:nvSpPr>
          <p:spPr>
            <a:xfrm>
              <a:off x="5146822" y="1968950"/>
              <a:ext cx="191532" cy="178277"/>
            </a:xfrm>
            <a:custGeom>
              <a:avLst/>
              <a:gdLst/>
              <a:ahLst/>
              <a:cxnLst/>
              <a:rect l="l" t="t" r="r" b="b"/>
              <a:pathLst>
                <a:path w="348244" h="346058" extrusionOk="0">
                  <a:moveTo>
                    <a:pt x="84738" y="330446"/>
                  </a:moveTo>
                  <a:lnTo>
                    <a:pt x="88486" y="225550"/>
                  </a:lnTo>
                  <a:lnTo>
                    <a:pt x="4205" y="162997"/>
                  </a:lnTo>
                  <a:cubicBezTo>
                    <a:pt x="-2126" y="158170"/>
                    <a:pt x="-3392" y="149114"/>
                    <a:pt x="1470" y="142767"/>
                  </a:cubicBezTo>
                  <a:cubicBezTo>
                    <a:pt x="3294" y="140331"/>
                    <a:pt x="5877" y="138548"/>
                    <a:pt x="8814" y="137672"/>
                  </a:cubicBezTo>
                  <a:lnTo>
                    <a:pt x="109759" y="108852"/>
                  </a:lnTo>
                  <a:lnTo>
                    <a:pt x="143239" y="9376"/>
                  </a:lnTo>
                  <a:cubicBezTo>
                    <a:pt x="145772" y="1819"/>
                    <a:pt x="153978" y="-2243"/>
                    <a:pt x="161524" y="299"/>
                  </a:cubicBezTo>
                  <a:cubicBezTo>
                    <a:pt x="164512" y="1307"/>
                    <a:pt x="167095" y="3267"/>
                    <a:pt x="168868" y="5881"/>
                  </a:cubicBezTo>
                  <a:lnTo>
                    <a:pt x="227471" y="92999"/>
                  </a:lnTo>
                  <a:lnTo>
                    <a:pt x="332468" y="94062"/>
                  </a:lnTo>
                  <a:cubicBezTo>
                    <a:pt x="340419" y="94148"/>
                    <a:pt x="346852" y="100682"/>
                    <a:pt x="346750" y="108655"/>
                  </a:cubicBezTo>
                  <a:cubicBezTo>
                    <a:pt x="346700" y="111835"/>
                    <a:pt x="345636" y="114915"/>
                    <a:pt x="343661" y="117412"/>
                  </a:cubicBezTo>
                  <a:lnTo>
                    <a:pt x="278981" y="200022"/>
                  </a:lnTo>
                  <a:lnTo>
                    <a:pt x="310384" y="300207"/>
                  </a:lnTo>
                  <a:cubicBezTo>
                    <a:pt x="312764" y="307815"/>
                    <a:pt x="308560" y="315914"/>
                    <a:pt x="300962" y="318305"/>
                  </a:cubicBezTo>
                  <a:cubicBezTo>
                    <a:pt x="297924" y="319262"/>
                    <a:pt x="294631" y="319181"/>
                    <a:pt x="291644" y="318087"/>
                  </a:cubicBezTo>
                  <a:lnTo>
                    <a:pt x="193028" y="282176"/>
                  </a:lnTo>
                  <a:lnTo>
                    <a:pt x="107480" y="342956"/>
                  </a:lnTo>
                  <a:cubicBezTo>
                    <a:pt x="100946" y="347555"/>
                    <a:pt x="91982" y="346000"/>
                    <a:pt x="87372" y="339487"/>
                  </a:cubicBezTo>
                  <a:cubicBezTo>
                    <a:pt x="85499" y="336853"/>
                    <a:pt x="84586" y="333667"/>
                    <a:pt x="84738" y="33044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7" name="Google Shape;427;p1"/>
            <p:cNvSpPr/>
            <p:nvPr/>
          </p:nvSpPr>
          <p:spPr>
            <a:xfrm>
              <a:off x="3392105" y="1070263"/>
              <a:ext cx="191532" cy="178256"/>
            </a:xfrm>
            <a:custGeom>
              <a:avLst/>
              <a:gdLst/>
              <a:ahLst/>
              <a:cxnLst/>
              <a:rect l="l" t="t" r="r" b="b"/>
              <a:pathLst>
                <a:path w="348245" h="346017" extrusionOk="0">
                  <a:moveTo>
                    <a:pt x="84688" y="330525"/>
                  </a:moveTo>
                  <a:lnTo>
                    <a:pt x="88487" y="225578"/>
                  </a:lnTo>
                  <a:lnTo>
                    <a:pt x="4205" y="163025"/>
                  </a:lnTo>
                  <a:cubicBezTo>
                    <a:pt x="-2126" y="158198"/>
                    <a:pt x="-3392" y="149142"/>
                    <a:pt x="1471" y="142796"/>
                  </a:cubicBezTo>
                  <a:cubicBezTo>
                    <a:pt x="3294" y="140359"/>
                    <a:pt x="5877" y="138576"/>
                    <a:pt x="8815" y="137700"/>
                  </a:cubicBezTo>
                  <a:lnTo>
                    <a:pt x="109760" y="108880"/>
                  </a:lnTo>
                  <a:lnTo>
                    <a:pt x="143240" y="9404"/>
                  </a:lnTo>
                  <a:cubicBezTo>
                    <a:pt x="145722" y="1862"/>
                    <a:pt x="153876" y="-2225"/>
                    <a:pt x="161423" y="277"/>
                  </a:cubicBezTo>
                  <a:cubicBezTo>
                    <a:pt x="164462" y="1285"/>
                    <a:pt x="167096" y="3285"/>
                    <a:pt x="168868" y="5960"/>
                  </a:cubicBezTo>
                  <a:lnTo>
                    <a:pt x="227470" y="93027"/>
                  </a:lnTo>
                  <a:lnTo>
                    <a:pt x="332468" y="94091"/>
                  </a:lnTo>
                  <a:cubicBezTo>
                    <a:pt x="340420" y="94177"/>
                    <a:pt x="346853" y="100711"/>
                    <a:pt x="346751" y="108683"/>
                  </a:cubicBezTo>
                  <a:cubicBezTo>
                    <a:pt x="346700" y="111864"/>
                    <a:pt x="345637" y="114938"/>
                    <a:pt x="343661" y="117440"/>
                  </a:cubicBezTo>
                  <a:lnTo>
                    <a:pt x="278930" y="200101"/>
                  </a:lnTo>
                  <a:lnTo>
                    <a:pt x="310334" y="300236"/>
                  </a:lnTo>
                  <a:cubicBezTo>
                    <a:pt x="312715" y="307843"/>
                    <a:pt x="308460" y="315942"/>
                    <a:pt x="300862" y="318318"/>
                  </a:cubicBezTo>
                  <a:cubicBezTo>
                    <a:pt x="297874" y="319260"/>
                    <a:pt x="294632" y="319189"/>
                    <a:pt x="291643" y="318115"/>
                  </a:cubicBezTo>
                  <a:lnTo>
                    <a:pt x="193028" y="282103"/>
                  </a:lnTo>
                  <a:lnTo>
                    <a:pt x="107481" y="342883"/>
                  </a:lnTo>
                  <a:cubicBezTo>
                    <a:pt x="100998" y="347507"/>
                    <a:pt x="91982" y="345988"/>
                    <a:pt x="87373" y="339490"/>
                  </a:cubicBezTo>
                  <a:cubicBezTo>
                    <a:pt x="85498" y="336881"/>
                    <a:pt x="84536" y="333726"/>
                    <a:pt x="84688" y="33052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8" name="Google Shape;428;p1"/>
            <p:cNvSpPr/>
            <p:nvPr/>
          </p:nvSpPr>
          <p:spPr>
            <a:xfrm>
              <a:off x="6160333" y="1964545"/>
              <a:ext cx="287011" cy="203291"/>
            </a:xfrm>
            <a:custGeom>
              <a:avLst/>
              <a:gdLst/>
              <a:ahLst/>
              <a:cxnLst/>
              <a:rect l="l" t="t" r="r" b="b"/>
              <a:pathLst>
                <a:path w="521846" h="394613" extrusionOk="0">
                  <a:moveTo>
                    <a:pt x="20159" y="292757"/>
                  </a:moveTo>
                  <a:lnTo>
                    <a:pt x="111430" y="291338"/>
                  </a:lnTo>
                  <a:lnTo>
                    <a:pt x="149367" y="206398"/>
                  </a:lnTo>
                  <a:lnTo>
                    <a:pt x="251730" y="212071"/>
                  </a:lnTo>
                  <a:lnTo>
                    <a:pt x="264291" y="109100"/>
                  </a:lnTo>
                  <a:lnTo>
                    <a:pt x="380330" y="110417"/>
                  </a:lnTo>
                  <a:lnTo>
                    <a:pt x="403578" y="17018"/>
                  </a:lnTo>
                  <a:lnTo>
                    <a:pt x="515414" y="0"/>
                  </a:lnTo>
                  <a:lnTo>
                    <a:pt x="521846" y="42343"/>
                  </a:lnTo>
                  <a:lnTo>
                    <a:pt x="438223" y="55107"/>
                  </a:lnTo>
                  <a:lnTo>
                    <a:pt x="413708" y="153621"/>
                  </a:lnTo>
                  <a:lnTo>
                    <a:pt x="302127" y="152355"/>
                  </a:lnTo>
                  <a:lnTo>
                    <a:pt x="289414" y="257048"/>
                  </a:lnTo>
                  <a:lnTo>
                    <a:pt x="176464" y="250768"/>
                  </a:lnTo>
                  <a:lnTo>
                    <a:pt x="139389" y="333732"/>
                  </a:lnTo>
                  <a:lnTo>
                    <a:pt x="54803" y="335049"/>
                  </a:lnTo>
                  <a:lnTo>
                    <a:pt x="41888" y="394614"/>
                  </a:lnTo>
                  <a:lnTo>
                    <a:pt x="0" y="385497"/>
                  </a:lnTo>
                  <a:lnTo>
                    <a:pt x="20159" y="292757"/>
                  </a:ln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9" name="Google Shape;429;p1"/>
            <p:cNvSpPr/>
            <p:nvPr/>
          </p:nvSpPr>
          <p:spPr>
            <a:xfrm>
              <a:off x="6337699" y="2660422"/>
              <a:ext cx="352837" cy="73270"/>
            </a:xfrm>
            <a:custGeom>
              <a:avLst/>
              <a:gdLst/>
              <a:ahLst/>
              <a:cxnLst/>
              <a:rect l="l" t="t" r="r" b="b"/>
              <a:pathLst>
                <a:path w="641531" h="142225" extrusionOk="0">
                  <a:moveTo>
                    <a:pt x="66503" y="29022"/>
                  </a:moveTo>
                  <a:lnTo>
                    <a:pt x="144453" y="76431"/>
                  </a:lnTo>
                  <a:lnTo>
                    <a:pt x="221846" y="24768"/>
                  </a:lnTo>
                  <a:lnTo>
                    <a:pt x="305419" y="84129"/>
                  </a:lnTo>
                  <a:lnTo>
                    <a:pt x="370909" y="3697"/>
                  </a:lnTo>
                  <a:lnTo>
                    <a:pt x="468410" y="66605"/>
                  </a:lnTo>
                  <a:lnTo>
                    <a:pt x="537801" y="0"/>
                  </a:lnTo>
                  <a:lnTo>
                    <a:pt x="641532" y="45230"/>
                  </a:lnTo>
                  <a:lnTo>
                    <a:pt x="624412" y="84484"/>
                  </a:lnTo>
                  <a:lnTo>
                    <a:pt x="546867" y="50650"/>
                  </a:lnTo>
                  <a:lnTo>
                    <a:pt x="473627" y="120952"/>
                  </a:lnTo>
                  <a:lnTo>
                    <a:pt x="379874" y="60476"/>
                  </a:lnTo>
                  <a:lnTo>
                    <a:pt x="313320" y="142225"/>
                  </a:lnTo>
                  <a:lnTo>
                    <a:pt x="221086" y="76785"/>
                  </a:lnTo>
                  <a:lnTo>
                    <a:pt x="145517" y="127182"/>
                  </a:lnTo>
                  <a:lnTo>
                    <a:pt x="73240" y="83268"/>
                  </a:lnTo>
                  <a:lnTo>
                    <a:pt x="30541" y="126777"/>
                  </a:lnTo>
                  <a:lnTo>
                    <a:pt x="0" y="96741"/>
                  </a:lnTo>
                  <a:lnTo>
                    <a:pt x="66503" y="29022"/>
                  </a:ln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0" name="Google Shape;430;p1"/>
            <p:cNvSpPr/>
            <p:nvPr/>
          </p:nvSpPr>
          <p:spPr>
            <a:xfrm>
              <a:off x="6136055" y="2373685"/>
              <a:ext cx="232339" cy="217618"/>
            </a:xfrm>
            <a:custGeom>
              <a:avLst/>
              <a:gdLst/>
              <a:ahLst/>
              <a:cxnLst/>
              <a:rect l="l" t="t" r="r" b="b"/>
              <a:pathLst>
                <a:path w="422440" h="422422" extrusionOk="0">
                  <a:moveTo>
                    <a:pt x="407327" y="285207"/>
                  </a:moveTo>
                  <a:cubicBezTo>
                    <a:pt x="366200" y="394358"/>
                    <a:pt x="244387" y="449465"/>
                    <a:pt x="135287" y="408337"/>
                  </a:cubicBezTo>
                  <a:cubicBezTo>
                    <a:pt x="26136" y="367260"/>
                    <a:pt x="-28971" y="245447"/>
                    <a:pt x="12106" y="136312"/>
                  </a:cubicBezTo>
                  <a:cubicBezTo>
                    <a:pt x="53234" y="27176"/>
                    <a:pt x="175046" y="-27956"/>
                    <a:pt x="284197" y="13156"/>
                  </a:cubicBezTo>
                  <a:cubicBezTo>
                    <a:pt x="284197" y="13161"/>
                    <a:pt x="284197" y="13166"/>
                    <a:pt x="284197" y="13166"/>
                  </a:cubicBezTo>
                  <a:cubicBezTo>
                    <a:pt x="393297" y="54294"/>
                    <a:pt x="448455" y="176082"/>
                    <a:pt x="407327" y="28520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1" name="Google Shape;431;p1"/>
            <p:cNvSpPr/>
            <p:nvPr/>
          </p:nvSpPr>
          <p:spPr>
            <a:xfrm>
              <a:off x="6183517" y="2478110"/>
              <a:ext cx="120224" cy="78689"/>
            </a:xfrm>
            <a:custGeom>
              <a:avLst/>
              <a:gdLst/>
              <a:ahLst/>
              <a:cxnLst/>
              <a:rect l="l" t="t" r="r" b="b"/>
              <a:pathLst>
                <a:path w="218591" h="152746" extrusionOk="0">
                  <a:moveTo>
                    <a:pt x="5787" y="-459"/>
                  </a:moveTo>
                  <a:cubicBezTo>
                    <a:pt x="-16196" y="57890"/>
                    <a:pt x="13283" y="123026"/>
                    <a:pt x="71632" y="145008"/>
                  </a:cubicBezTo>
                  <a:cubicBezTo>
                    <a:pt x="129980" y="166990"/>
                    <a:pt x="195115" y="137511"/>
                    <a:pt x="217098" y="79163"/>
                  </a:cubicBezTo>
                  <a:close/>
                </a:path>
              </a:pathLst>
            </a:custGeom>
            <a:solidFill>
              <a:srgbClr val="EFEF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2" name="Google Shape;432;p1"/>
            <p:cNvSpPr/>
            <p:nvPr/>
          </p:nvSpPr>
          <p:spPr>
            <a:xfrm>
              <a:off x="2047402" y="2414468"/>
              <a:ext cx="150428" cy="140902"/>
            </a:xfrm>
            <a:custGeom>
              <a:avLst/>
              <a:gdLst/>
              <a:ahLst/>
              <a:cxnLst/>
              <a:rect l="l" t="t" r="r" b="b"/>
              <a:pathLst>
                <a:path w="273509" h="273509" extrusionOk="0">
                  <a:moveTo>
                    <a:pt x="272016" y="136296"/>
                  </a:moveTo>
                  <a:cubicBezTo>
                    <a:pt x="272016" y="211815"/>
                    <a:pt x="210780" y="273051"/>
                    <a:pt x="135262" y="273051"/>
                  </a:cubicBezTo>
                  <a:cubicBezTo>
                    <a:pt x="59742" y="273051"/>
                    <a:pt x="-1493" y="211815"/>
                    <a:pt x="-1493" y="136296"/>
                  </a:cubicBezTo>
                  <a:cubicBezTo>
                    <a:pt x="-1493" y="60767"/>
                    <a:pt x="59742" y="-459"/>
                    <a:pt x="135262" y="-459"/>
                  </a:cubicBezTo>
                  <a:cubicBezTo>
                    <a:pt x="210780" y="-459"/>
                    <a:pt x="272016" y="60767"/>
                    <a:pt x="272016" y="13629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3" name="Google Shape;433;p1"/>
            <p:cNvSpPr/>
            <p:nvPr/>
          </p:nvSpPr>
          <p:spPr>
            <a:xfrm>
              <a:off x="2085077" y="2257295"/>
              <a:ext cx="43808" cy="95124"/>
            </a:xfrm>
            <a:custGeom>
              <a:avLst/>
              <a:gdLst/>
              <a:ahLst/>
              <a:cxnLst/>
              <a:rect l="l" t="t" r="r" b="b"/>
              <a:pathLst>
                <a:path w="79651" h="184648" extrusionOk="0">
                  <a:moveTo>
                    <a:pt x="-807" y="40597"/>
                  </a:moveTo>
                  <a:cubicBezTo>
                    <a:pt x="4562" y="80711"/>
                    <a:pt x="6537" y="123359"/>
                    <a:pt x="17377" y="162156"/>
                  </a:cubicBezTo>
                  <a:cubicBezTo>
                    <a:pt x="26696" y="195737"/>
                    <a:pt x="78511" y="189305"/>
                    <a:pt x="78157" y="153900"/>
                  </a:cubicBezTo>
                  <a:cubicBezTo>
                    <a:pt x="78157" y="110595"/>
                    <a:pt x="67570" y="65972"/>
                    <a:pt x="61442" y="23173"/>
                  </a:cubicBezTo>
                  <a:cubicBezTo>
                    <a:pt x="59011" y="5800"/>
                    <a:pt x="36927" y="-3671"/>
                    <a:pt x="21580" y="533"/>
                  </a:cubicBezTo>
                  <a:cubicBezTo>
                    <a:pt x="2840" y="5598"/>
                    <a:pt x="-3390" y="22970"/>
                    <a:pt x="-1009" y="4039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4" name="Google Shape;434;p1"/>
            <p:cNvSpPr/>
            <p:nvPr/>
          </p:nvSpPr>
          <p:spPr>
            <a:xfrm>
              <a:off x="1941357" y="2325091"/>
              <a:ext cx="103679" cy="87974"/>
            </a:xfrm>
            <a:custGeom>
              <a:avLst/>
              <a:gdLst/>
              <a:ahLst/>
              <a:cxnLst/>
              <a:rect l="l" t="t" r="r" b="b"/>
              <a:pathLst>
                <a:path w="188511" h="170769" extrusionOk="0">
                  <a:moveTo>
                    <a:pt x="15057" y="61604"/>
                  </a:moveTo>
                  <a:cubicBezTo>
                    <a:pt x="58363" y="91336"/>
                    <a:pt x="95438" y="127094"/>
                    <a:pt x="134946" y="161435"/>
                  </a:cubicBezTo>
                  <a:cubicBezTo>
                    <a:pt x="165791" y="188330"/>
                    <a:pt x="203779" y="148418"/>
                    <a:pt x="179062" y="117319"/>
                  </a:cubicBezTo>
                  <a:cubicBezTo>
                    <a:pt x="143607" y="72646"/>
                    <a:pt x="95337" y="36279"/>
                    <a:pt x="48587" y="4218"/>
                  </a:cubicBezTo>
                  <a:cubicBezTo>
                    <a:pt x="33797" y="-5912"/>
                    <a:pt x="11714" y="1483"/>
                    <a:pt x="3002" y="16171"/>
                  </a:cubicBezTo>
                  <a:cubicBezTo>
                    <a:pt x="-6621" y="32632"/>
                    <a:pt x="65" y="51626"/>
                    <a:pt x="14905" y="6175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5" name="Google Shape;435;p1"/>
            <p:cNvSpPr/>
            <p:nvPr/>
          </p:nvSpPr>
          <p:spPr>
            <a:xfrm>
              <a:off x="1888823" y="2453730"/>
              <a:ext cx="105506" cy="38804"/>
            </a:xfrm>
            <a:custGeom>
              <a:avLst/>
              <a:gdLst/>
              <a:ahLst/>
              <a:cxnLst/>
              <a:rect l="l" t="t" r="r" b="b"/>
              <a:pathLst>
                <a:path w="191832" h="75323" extrusionOk="0">
                  <a:moveTo>
                    <a:pt x="179357" y="61706"/>
                  </a:moveTo>
                  <a:cubicBezTo>
                    <a:pt x="189841" y="55146"/>
                    <a:pt x="193387" y="41572"/>
                    <a:pt x="187511" y="30708"/>
                  </a:cubicBezTo>
                  <a:cubicBezTo>
                    <a:pt x="174140" y="1939"/>
                    <a:pt x="135291" y="622"/>
                    <a:pt x="107687" y="-341"/>
                  </a:cubicBezTo>
                  <a:cubicBezTo>
                    <a:pt x="78766" y="-1156"/>
                    <a:pt x="49896" y="2252"/>
                    <a:pt x="21937" y="9789"/>
                  </a:cubicBezTo>
                  <a:cubicBezTo>
                    <a:pt x="-19140" y="20730"/>
                    <a:pt x="-1717" y="84549"/>
                    <a:pt x="39563" y="73608"/>
                  </a:cubicBezTo>
                  <a:cubicBezTo>
                    <a:pt x="120248" y="52234"/>
                    <a:pt x="148055" y="83485"/>
                    <a:pt x="179357" y="6170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6" name="Google Shape;436;p1"/>
            <p:cNvSpPr/>
            <p:nvPr/>
          </p:nvSpPr>
          <p:spPr>
            <a:xfrm>
              <a:off x="1971329" y="2556142"/>
              <a:ext cx="71845" cy="72605"/>
            </a:xfrm>
            <a:custGeom>
              <a:avLst/>
              <a:gdLst/>
              <a:ahLst/>
              <a:cxnLst/>
              <a:rect l="l" t="t" r="r" b="b"/>
              <a:pathLst>
                <a:path w="130630" h="140935" extrusionOk="0">
                  <a:moveTo>
                    <a:pt x="54364" y="130899"/>
                  </a:moveTo>
                  <a:cubicBezTo>
                    <a:pt x="98024" y="75589"/>
                    <a:pt x="131808" y="58267"/>
                    <a:pt x="128971" y="26003"/>
                  </a:cubicBezTo>
                  <a:cubicBezTo>
                    <a:pt x="127300" y="7110"/>
                    <a:pt x="113169" y="-2817"/>
                    <a:pt x="94884" y="19"/>
                  </a:cubicBezTo>
                  <a:cubicBezTo>
                    <a:pt x="73256" y="3362"/>
                    <a:pt x="60088" y="25344"/>
                    <a:pt x="46210" y="40134"/>
                  </a:cubicBezTo>
                  <a:cubicBezTo>
                    <a:pt x="32331" y="54924"/>
                    <a:pt x="19820" y="68853"/>
                    <a:pt x="7766" y="84301"/>
                  </a:cubicBezTo>
                  <a:cubicBezTo>
                    <a:pt x="-3174" y="98280"/>
                    <a:pt x="-5909" y="117223"/>
                    <a:pt x="7766" y="130899"/>
                  </a:cubicBezTo>
                  <a:cubicBezTo>
                    <a:pt x="19213" y="142346"/>
                    <a:pt x="43221" y="144929"/>
                    <a:pt x="54364" y="130899"/>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7" name="Google Shape;437;p1"/>
            <p:cNvSpPr/>
            <p:nvPr/>
          </p:nvSpPr>
          <p:spPr>
            <a:xfrm>
              <a:off x="2085966" y="2612940"/>
              <a:ext cx="42724" cy="60053"/>
            </a:xfrm>
            <a:custGeom>
              <a:avLst/>
              <a:gdLst/>
              <a:ahLst/>
              <a:cxnLst/>
              <a:rect l="l" t="t" r="r" b="b"/>
              <a:pathLst>
                <a:path w="77681" h="116571" extrusionOk="0">
                  <a:moveTo>
                    <a:pt x="-295" y="41415"/>
                  </a:moveTo>
                  <a:cubicBezTo>
                    <a:pt x="9835" y="77477"/>
                    <a:pt x="11861" y="90444"/>
                    <a:pt x="27157" y="107918"/>
                  </a:cubicBezTo>
                  <a:cubicBezTo>
                    <a:pt x="40478" y="123113"/>
                    <a:pt x="71273" y="116174"/>
                    <a:pt x="74717" y="95357"/>
                  </a:cubicBezTo>
                  <a:cubicBezTo>
                    <a:pt x="78769" y="71096"/>
                    <a:pt x="74261" y="61725"/>
                    <a:pt x="63524" y="23839"/>
                  </a:cubicBezTo>
                  <a:cubicBezTo>
                    <a:pt x="58661" y="6213"/>
                    <a:pt x="40427" y="-4119"/>
                    <a:pt x="22801" y="743"/>
                  </a:cubicBezTo>
                  <a:cubicBezTo>
                    <a:pt x="5225" y="5554"/>
                    <a:pt x="-5157" y="23789"/>
                    <a:pt x="-295" y="4141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8" name="Google Shape;438;p1"/>
            <p:cNvSpPr/>
            <p:nvPr/>
          </p:nvSpPr>
          <p:spPr>
            <a:xfrm>
              <a:off x="2176630" y="2568313"/>
              <a:ext cx="68163" cy="59067"/>
            </a:xfrm>
            <a:custGeom>
              <a:avLst/>
              <a:gdLst/>
              <a:ahLst/>
              <a:cxnLst/>
              <a:rect l="l" t="t" r="r" b="b"/>
              <a:pathLst>
                <a:path w="123935" h="114656" extrusionOk="0">
                  <a:moveTo>
                    <a:pt x="7676" y="54497"/>
                  </a:moveTo>
                  <a:cubicBezTo>
                    <a:pt x="61821" y="101905"/>
                    <a:pt x="72609" y="114972"/>
                    <a:pt x="95199" y="114162"/>
                  </a:cubicBezTo>
                  <a:cubicBezTo>
                    <a:pt x="108470" y="113656"/>
                    <a:pt x="124120" y="102057"/>
                    <a:pt x="122297" y="87065"/>
                  </a:cubicBezTo>
                  <a:cubicBezTo>
                    <a:pt x="118852" y="59257"/>
                    <a:pt x="103405" y="50698"/>
                    <a:pt x="53464" y="8709"/>
                  </a:cubicBezTo>
                  <a:cubicBezTo>
                    <a:pt x="40092" y="-2586"/>
                    <a:pt x="20794" y="-4409"/>
                    <a:pt x="7879" y="8709"/>
                  </a:cubicBezTo>
                  <a:cubicBezTo>
                    <a:pt x="-3872" y="20460"/>
                    <a:pt x="-5341" y="42948"/>
                    <a:pt x="7879" y="5429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9" name="Google Shape;439;p1"/>
            <p:cNvSpPr/>
            <p:nvPr/>
          </p:nvSpPr>
          <p:spPr>
            <a:xfrm>
              <a:off x="2212372" y="2472983"/>
              <a:ext cx="111212" cy="41022"/>
            </a:xfrm>
            <a:custGeom>
              <a:avLst/>
              <a:gdLst/>
              <a:ahLst/>
              <a:cxnLst/>
              <a:rect l="l" t="t" r="r" b="b"/>
              <a:pathLst>
                <a:path w="202206" h="79630" extrusionOk="0">
                  <a:moveTo>
                    <a:pt x="186114" y="56444"/>
                  </a:moveTo>
                  <a:cubicBezTo>
                    <a:pt x="209464" y="46061"/>
                    <a:pt x="203133" y="6453"/>
                    <a:pt x="178972" y="1591"/>
                  </a:cubicBezTo>
                  <a:cubicBezTo>
                    <a:pt x="155774" y="-3069"/>
                    <a:pt x="146506" y="21"/>
                    <a:pt x="31581" y="12886"/>
                  </a:cubicBezTo>
                  <a:cubicBezTo>
                    <a:pt x="13803" y="14861"/>
                    <a:pt x="-1493" y="26662"/>
                    <a:pt x="-1493" y="45960"/>
                  </a:cubicBezTo>
                  <a:cubicBezTo>
                    <a:pt x="-1493" y="62320"/>
                    <a:pt x="13702" y="80959"/>
                    <a:pt x="31581" y="79034"/>
                  </a:cubicBezTo>
                  <a:cubicBezTo>
                    <a:pt x="150912" y="65967"/>
                    <a:pt x="162713" y="66878"/>
                    <a:pt x="186114" y="5644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0" name="Google Shape;440;p1"/>
            <p:cNvSpPr/>
            <p:nvPr/>
          </p:nvSpPr>
          <p:spPr>
            <a:xfrm>
              <a:off x="2193602" y="2337557"/>
              <a:ext cx="89629" cy="67702"/>
            </a:xfrm>
            <a:custGeom>
              <a:avLst/>
              <a:gdLst/>
              <a:ahLst/>
              <a:cxnLst/>
              <a:rect l="l" t="t" r="r" b="b"/>
              <a:pathLst>
                <a:path w="162965" h="131417" extrusionOk="0">
                  <a:moveTo>
                    <a:pt x="55323" y="121333"/>
                  </a:moveTo>
                  <a:cubicBezTo>
                    <a:pt x="121725" y="65618"/>
                    <a:pt x="130082" y="76710"/>
                    <a:pt x="157231" y="41610"/>
                  </a:cubicBezTo>
                  <a:cubicBezTo>
                    <a:pt x="169590" y="25554"/>
                    <a:pt x="152925" y="-2608"/>
                    <a:pt x="133121" y="-328"/>
                  </a:cubicBezTo>
                  <a:cubicBezTo>
                    <a:pt x="107796" y="2508"/>
                    <a:pt x="100654" y="6256"/>
                    <a:pt x="66162" y="30062"/>
                  </a:cubicBezTo>
                  <a:cubicBezTo>
                    <a:pt x="45902" y="43838"/>
                    <a:pt x="26807" y="58730"/>
                    <a:pt x="8168" y="74330"/>
                  </a:cubicBezTo>
                  <a:cubicBezTo>
                    <a:pt x="-5609" y="85878"/>
                    <a:pt x="-3786" y="109531"/>
                    <a:pt x="8168" y="121485"/>
                  </a:cubicBezTo>
                  <a:cubicBezTo>
                    <a:pt x="21843" y="135109"/>
                    <a:pt x="41496" y="133084"/>
                    <a:pt x="55323" y="12148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1" name="Google Shape;441;p1"/>
            <p:cNvSpPr/>
            <p:nvPr/>
          </p:nvSpPr>
          <p:spPr>
            <a:xfrm>
              <a:off x="3198039" y="1278061"/>
              <a:ext cx="220377" cy="107582"/>
            </a:xfrm>
            <a:custGeom>
              <a:avLst/>
              <a:gdLst/>
              <a:ahLst/>
              <a:cxnLst/>
              <a:rect l="l" t="t" r="r" b="b"/>
              <a:pathLst>
                <a:path w="400691" h="208829" extrusionOk="0">
                  <a:moveTo>
                    <a:pt x="400692" y="161016"/>
                  </a:moveTo>
                  <a:lnTo>
                    <a:pt x="340368" y="65288"/>
                  </a:lnTo>
                  <a:lnTo>
                    <a:pt x="247678" y="115482"/>
                  </a:lnTo>
                  <a:lnTo>
                    <a:pt x="184112" y="23805"/>
                  </a:lnTo>
                  <a:lnTo>
                    <a:pt x="89549" y="60831"/>
                  </a:lnTo>
                  <a:lnTo>
                    <a:pt x="30795" y="0"/>
                  </a:lnTo>
                  <a:lnTo>
                    <a:pt x="0" y="29731"/>
                  </a:lnTo>
                  <a:lnTo>
                    <a:pt x="78609" y="111126"/>
                  </a:lnTo>
                  <a:lnTo>
                    <a:pt x="168209" y="76026"/>
                  </a:lnTo>
                  <a:lnTo>
                    <a:pt x="234307" y="171399"/>
                  </a:lnTo>
                  <a:lnTo>
                    <a:pt x="325527" y="122016"/>
                  </a:lnTo>
                  <a:lnTo>
                    <a:pt x="380128" y="208830"/>
                  </a:lnTo>
                  <a:lnTo>
                    <a:pt x="400692" y="161016"/>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2" name="Google Shape;442;p1"/>
            <p:cNvSpPr/>
            <p:nvPr/>
          </p:nvSpPr>
          <p:spPr>
            <a:xfrm>
              <a:off x="5707109" y="1443262"/>
              <a:ext cx="211528" cy="170744"/>
            </a:xfrm>
            <a:custGeom>
              <a:avLst/>
              <a:gdLst/>
              <a:ahLst/>
              <a:cxnLst/>
              <a:rect l="l" t="t" r="r" b="b"/>
              <a:pathLst>
                <a:path w="384602" h="331435" extrusionOk="0">
                  <a:moveTo>
                    <a:pt x="216179" y="95919"/>
                  </a:moveTo>
                  <a:cubicBezTo>
                    <a:pt x="251634" y="80208"/>
                    <a:pt x="292255" y="81266"/>
                    <a:pt x="326799" y="98806"/>
                  </a:cubicBezTo>
                  <a:cubicBezTo>
                    <a:pt x="380284" y="124992"/>
                    <a:pt x="396341" y="185620"/>
                    <a:pt x="372080" y="235105"/>
                  </a:cubicBezTo>
                  <a:cubicBezTo>
                    <a:pt x="343969" y="292390"/>
                    <a:pt x="260650" y="335595"/>
                    <a:pt x="101103" y="330580"/>
                  </a:cubicBezTo>
                  <a:cubicBezTo>
                    <a:pt x="-451" y="207703"/>
                    <a:pt x="-17470" y="115267"/>
                    <a:pt x="10641" y="57932"/>
                  </a:cubicBezTo>
                  <a:cubicBezTo>
                    <a:pt x="34903" y="8447"/>
                    <a:pt x="92643" y="-16017"/>
                    <a:pt x="146130" y="10219"/>
                  </a:cubicBezTo>
                  <a:cubicBezTo>
                    <a:pt x="181180" y="26822"/>
                    <a:pt x="206859" y="58286"/>
                    <a:pt x="216179" y="95919"/>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3" name="Google Shape;443;p1"/>
            <p:cNvSpPr/>
            <p:nvPr/>
          </p:nvSpPr>
          <p:spPr>
            <a:xfrm>
              <a:off x="5572485" y="1374936"/>
              <a:ext cx="109516" cy="69770"/>
            </a:xfrm>
            <a:custGeom>
              <a:avLst/>
              <a:gdLst/>
              <a:ahLst/>
              <a:cxnLst/>
              <a:rect l="l" t="t" r="r" b="b"/>
              <a:pathLst>
                <a:path w="199123" h="135433" extrusionOk="0">
                  <a:moveTo>
                    <a:pt x="7535" y="34354"/>
                  </a:moveTo>
                  <a:cubicBezTo>
                    <a:pt x="48814" y="63898"/>
                    <a:pt x="91765" y="91042"/>
                    <a:pt x="136185" y="115647"/>
                  </a:cubicBezTo>
                  <a:cubicBezTo>
                    <a:pt x="149558" y="123093"/>
                    <a:pt x="170577" y="139909"/>
                    <a:pt x="186228" y="133577"/>
                  </a:cubicBezTo>
                  <a:cubicBezTo>
                    <a:pt x="194382" y="131080"/>
                    <a:pt x="199195" y="122667"/>
                    <a:pt x="197168" y="114381"/>
                  </a:cubicBezTo>
                  <a:cubicBezTo>
                    <a:pt x="193471" y="97768"/>
                    <a:pt x="170881" y="90930"/>
                    <a:pt x="157358" y="83434"/>
                  </a:cubicBezTo>
                  <a:cubicBezTo>
                    <a:pt x="116229" y="60591"/>
                    <a:pt x="70746" y="32784"/>
                    <a:pt x="26427" y="2039"/>
                  </a:cubicBezTo>
                  <a:cubicBezTo>
                    <a:pt x="17513" y="-3081"/>
                    <a:pt x="6117" y="-83"/>
                    <a:pt x="849" y="8776"/>
                  </a:cubicBezTo>
                  <a:cubicBezTo>
                    <a:pt x="-4013" y="17655"/>
                    <a:pt x="-1075" y="28772"/>
                    <a:pt x="7535" y="34101"/>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4" name="Google Shape;444;p1"/>
            <p:cNvSpPr/>
            <p:nvPr/>
          </p:nvSpPr>
          <p:spPr>
            <a:xfrm>
              <a:off x="5917923" y="1625976"/>
              <a:ext cx="81844" cy="50376"/>
            </a:xfrm>
            <a:custGeom>
              <a:avLst/>
              <a:gdLst/>
              <a:ahLst/>
              <a:cxnLst/>
              <a:rect l="l" t="t" r="r" b="b"/>
              <a:pathLst>
                <a:path w="148809" h="97787" extrusionOk="0">
                  <a:moveTo>
                    <a:pt x="7518" y="34257"/>
                  </a:moveTo>
                  <a:cubicBezTo>
                    <a:pt x="27018" y="45552"/>
                    <a:pt x="46721" y="56442"/>
                    <a:pt x="66374" y="67382"/>
                  </a:cubicBezTo>
                  <a:cubicBezTo>
                    <a:pt x="85215" y="77867"/>
                    <a:pt x="105577" y="93568"/>
                    <a:pt x="127153" y="97063"/>
                  </a:cubicBezTo>
                  <a:cubicBezTo>
                    <a:pt x="142956" y="99646"/>
                    <a:pt x="153896" y="82831"/>
                    <a:pt x="142803" y="70168"/>
                  </a:cubicBezTo>
                  <a:cubicBezTo>
                    <a:pt x="128469" y="53808"/>
                    <a:pt x="104715" y="44843"/>
                    <a:pt x="85822" y="34359"/>
                  </a:cubicBezTo>
                  <a:cubicBezTo>
                    <a:pt x="66120" y="23469"/>
                    <a:pt x="46467" y="12529"/>
                    <a:pt x="26562" y="1943"/>
                  </a:cubicBezTo>
                  <a:cubicBezTo>
                    <a:pt x="5340" y="-9352"/>
                    <a:pt x="-13249" y="22203"/>
                    <a:pt x="7670" y="34257"/>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5" name="Google Shape;445;p1"/>
            <p:cNvSpPr/>
            <p:nvPr/>
          </p:nvSpPr>
          <p:spPr>
            <a:xfrm>
              <a:off x="5582979" y="1545263"/>
              <a:ext cx="87496" cy="33711"/>
            </a:xfrm>
            <a:custGeom>
              <a:avLst/>
              <a:gdLst/>
              <a:ahLst/>
              <a:cxnLst/>
              <a:rect l="l" t="t" r="r" b="b"/>
              <a:pathLst>
                <a:path w="159086" h="65437" extrusionOk="0">
                  <a:moveTo>
                    <a:pt x="26291" y="62331"/>
                  </a:moveTo>
                  <a:cubicBezTo>
                    <a:pt x="74105" y="34677"/>
                    <a:pt x="111232" y="38729"/>
                    <a:pt x="143091" y="35690"/>
                  </a:cubicBezTo>
                  <a:cubicBezTo>
                    <a:pt x="151498" y="35305"/>
                    <a:pt x="157981" y="28199"/>
                    <a:pt x="157576" y="19816"/>
                  </a:cubicBezTo>
                  <a:cubicBezTo>
                    <a:pt x="157273" y="13495"/>
                    <a:pt x="153119" y="8014"/>
                    <a:pt x="147092" y="6059"/>
                  </a:cubicBezTo>
                  <a:cubicBezTo>
                    <a:pt x="102266" y="-10452"/>
                    <a:pt x="46704" y="6921"/>
                    <a:pt x="7501" y="30118"/>
                  </a:cubicBezTo>
                  <a:cubicBezTo>
                    <a:pt x="-13165" y="42325"/>
                    <a:pt x="5475" y="74336"/>
                    <a:pt x="26291" y="62331"/>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6" name="Google Shape;446;p1"/>
            <p:cNvSpPr/>
            <p:nvPr/>
          </p:nvSpPr>
          <p:spPr>
            <a:xfrm>
              <a:off x="5671895" y="1641445"/>
              <a:ext cx="63543" cy="59732"/>
            </a:xfrm>
            <a:custGeom>
              <a:avLst/>
              <a:gdLst/>
              <a:ahLst/>
              <a:cxnLst/>
              <a:rect l="l" t="t" r="r" b="b"/>
              <a:pathLst>
                <a:path w="115533" h="115948" extrusionOk="0">
                  <a:moveTo>
                    <a:pt x="33136" y="105986"/>
                  </a:moveTo>
                  <a:cubicBezTo>
                    <a:pt x="43520" y="85326"/>
                    <a:pt x="58106" y="67072"/>
                    <a:pt x="75986" y="52399"/>
                  </a:cubicBezTo>
                  <a:cubicBezTo>
                    <a:pt x="87027" y="43383"/>
                    <a:pt x="128510" y="24187"/>
                    <a:pt x="108807" y="5193"/>
                  </a:cubicBezTo>
                  <a:cubicBezTo>
                    <a:pt x="90269" y="-12686"/>
                    <a:pt x="58613" y="16488"/>
                    <a:pt x="44989" y="28694"/>
                  </a:cubicBezTo>
                  <a:cubicBezTo>
                    <a:pt x="26653" y="45171"/>
                    <a:pt x="11610" y="64970"/>
                    <a:pt x="670" y="87043"/>
                  </a:cubicBezTo>
                  <a:cubicBezTo>
                    <a:pt x="-10068" y="108569"/>
                    <a:pt x="22095" y="127563"/>
                    <a:pt x="33136" y="105986"/>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7" name="Google Shape;447;p1"/>
            <p:cNvSpPr/>
            <p:nvPr/>
          </p:nvSpPr>
          <p:spPr>
            <a:xfrm>
              <a:off x="5819280" y="1665947"/>
              <a:ext cx="38314" cy="55434"/>
            </a:xfrm>
            <a:custGeom>
              <a:avLst/>
              <a:gdLst/>
              <a:ahLst/>
              <a:cxnLst/>
              <a:rect l="l" t="t" r="r" b="b"/>
              <a:pathLst>
                <a:path w="69663" h="107605" extrusionOk="0">
                  <a:moveTo>
                    <a:pt x="933" y="28035"/>
                  </a:moveTo>
                  <a:lnTo>
                    <a:pt x="20382" y="70176"/>
                  </a:lnTo>
                  <a:cubicBezTo>
                    <a:pt x="26865" y="84155"/>
                    <a:pt x="30867" y="101528"/>
                    <a:pt x="46873" y="106644"/>
                  </a:cubicBezTo>
                  <a:cubicBezTo>
                    <a:pt x="55433" y="108802"/>
                    <a:pt x="64195" y="103823"/>
                    <a:pt x="66727" y="95349"/>
                  </a:cubicBezTo>
                  <a:cubicBezTo>
                    <a:pt x="72501" y="81167"/>
                    <a:pt x="59485" y="63541"/>
                    <a:pt x="53507" y="50777"/>
                  </a:cubicBezTo>
                  <a:lnTo>
                    <a:pt x="33805" y="8839"/>
                  </a:lnTo>
                  <a:cubicBezTo>
                    <a:pt x="29449" y="-481"/>
                    <a:pt x="16078" y="-2861"/>
                    <a:pt x="7770" y="2001"/>
                  </a:cubicBezTo>
                  <a:cubicBezTo>
                    <a:pt x="-1094" y="7461"/>
                    <a:pt x="-4081" y="18923"/>
                    <a:pt x="933" y="28035"/>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8" name="Google Shape;448;p1"/>
            <p:cNvSpPr/>
            <p:nvPr/>
          </p:nvSpPr>
          <p:spPr>
            <a:xfrm>
              <a:off x="5768448" y="1315389"/>
              <a:ext cx="28693" cy="86406"/>
            </a:xfrm>
            <a:custGeom>
              <a:avLst/>
              <a:gdLst/>
              <a:ahLst/>
              <a:cxnLst/>
              <a:rect l="l" t="t" r="r" b="b"/>
              <a:pathLst>
                <a:path w="52171" h="167724" extrusionOk="0">
                  <a:moveTo>
                    <a:pt x="36985" y="148069"/>
                  </a:moveTo>
                  <a:cubicBezTo>
                    <a:pt x="51522" y="24382"/>
                    <a:pt x="52585" y="24331"/>
                    <a:pt x="48837" y="11314"/>
                  </a:cubicBezTo>
                  <a:cubicBezTo>
                    <a:pt x="46153" y="2536"/>
                    <a:pt x="36883" y="-2407"/>
                    <a:pt x="28121" y="267"/>
                  </a:cubicBezTo>
                  <a:cubicBezTo>
                    <a:pt x="24271" y="1437"/>
                    <a:pt x="20980" y="3960"/>
                    <a:pt x="18853" y="7363"/>
                  </a:cubicBezTo>
                  <a:cubicBezTo>
                    <a:pt x="11862" y="19722"/>
                    <a:pt x="13230" y="17797"/>
                    <a:pt x="-1407" y="148018"/>
                  </a:cubicBezTo>
                  <a:cubicBezTo>
                    <a:pt x="-2572" y="158402"/>
                    <a:pt x="8317" y="167265"/>
                    <a:pt x="17889" y="167265"/>
                  </a:cubicBezTo>
                  <a:cubicBezTo>
                    <a:pt x="29336" y="167265"/>
                    <a:pt x="35921" y="158402"/>
                    <a:pt x="37137" y="148018"/>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9" name="Google Shape;449;p1"/>
            <p:cNvSpPr/>
            <p:nvPr/>
          </p:nvSpPr>
          <p:spPr>
            <a:xfrm>
              <a:off x="5871023" y="1387834"/>
              <a:ext cx="55035" cy="57931"/>
            </a:xfrm>
            <a:custGeom>
              <a:avLst/>
              <a:gdLst/>
              <a:ahLst/>
              <a:cxnLst/>
              <a:rect l="l" t="t" r="r" b="b"/>
              <a:pathLst>
                <a:path w="100064" h="112450" extrusionOk="0">
                  <a:moveTo>
                    <a:pt x="30289" y="106719"/>
                  </a:moveTo>
                  <a:cubicBezTo>
                    <a:pt x="46143" y="93753"/>
                    <a:pt x="60478" y="79115"/>
                    <a:pt x="73189" y="63059"/>
                  </a:cubicBezTo>
                  <a:cubicBezTo>
                    <a:pt x="85042" y="48117"/>
                    <a:pt x="105251" y="26793"/>
                    <a:pt x="96388" y="6837"/>
                  </a:cubicBezTo>
                  <a:cubicBezTo>
                    <a:pt x="93855" y="2254"/>
                    <a:pt x="88993" y="-553"/>
                    <a:pt x="83725" y="-456"/>
                  </a:cubicBezTo>
                  <a:cubicBezTo>
                    <a:pt x="64427" y="1215"/>
                    <a:pt x="54804" y="25172"/>
                    <a:pt x="43813" y="38949"/>
                  </a:cubicBezTo>
                  <a:cubicBezTo>
                    <a:pt x="31707" y="53866"/>
                    <a:pt x="18336" y="67729"/>
                    <a:pt x="3901" y="80381"/>
                  </a:cubicBezTo>
                  <a:cubicBezTo>
                    <a:pt x="-3291" y="87690"/>
                    <a:pt x="-3291" y="99410"/>
                    <a:pt x="3901" y="106719"/>
                  </a:cubicBezTo>
                  <a:cubicBezTo>
                    <a:pt x="11295" y="113749"/>
                    <a:pt x="22894" y="113749"/>
                    <a:pt x="30289" y="106719"/>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0" name="Google Shape;450;p1"/>
            <p:cNvSpPr/>
            <p:nvPr/>
          </p:nvSpPr>
          <p:spPr>
            <a:xfrm>
              <a:off x="5958263" y="1507528"/>
              <a:ext cx="66791" cy="22102"/>
            </a:xfrm>
            <a:custGeom>
              <a:avLst/>
              <a:gdLst/>
              <a:ahLst/>
              <a:cxnLst/>
              <a:rect l="l" t="t" r="r" b="b"/>
              <a:pathLst>
                <a:path w="121440" h="42904" extrusionOk="0">
                  <a:moveTo>
                    <a:pt x="115297" y="32507"/>
                  </a:moveTo>
                  <a:cubicBezTo>
                    <a:pt x="122539" y="26530"/>
                    <a:pt x="120362" y="15843"/>
                    <a:pt x="115297" y="9563"/>
                  </a:cubicBezTo>
                  <a:cubicBezTo>
                    <a:pt x="104761" y="-3404"/>
                    <a:pt x="79842" y="-213"/>
                    <a:pt x="64647" y="142"/>
                  </a:cubicBezTo>
                  <a:cubicBezTo>
                    <a:pt x="47071" y="628"/>
                    <a:pt x="29547" y="2542"/>
                    <a:pt x="12274" y="5865"/>
                  </a:cubicBezTo>
                  <a:cubicBezTo>
                    <a:pt x="2347" y="8717"/>
                    <a:pt x="-3528" y="19009"/>
                    <a:pt x="-843" y="29012"/>
                  </a:cubicBezTo>
                  <a:cubicBezTo>
                    <a:pt x="2094" y="39750"/>
                    <a:pt x="12173" y="43650"/>
                    <a:pt x="22252" y="42131"/>
                  </a:cubicBezTo>
                  <a:cubicBezTo>
                    <a:pt x="87997" y="32304"/>
                    <a:pt x="97519" y="47347"/>
                    <a:pt x="115297" y="32507"/>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1" name="Google Shape;451;p1"/>
            <p:cNvSpPr/>
            <p:nvPr/>
          </p:nvSpPr>
          <p:spPr>
            <a:xfrm>
              <a:off x="4263962" y="2477574"/>
              <a:ext cx="1084872" cy="1336190"/>
            </a:xfrm>
            <a:custGeom>
              <a:avLst/>
              <a:gdLst/>
              <a:ahLst/>
              <a:cxnLst/>
              <a:rect l="l" t="t" r="r" b="b"/>
              <a:pathLst>
                <a:path w="1972522" h="2593708" extrusionOk="0">
                  <a:moveTo>
                    <a:pt x="101934" y="1996847"/>
                  </a:moveTo>
                  <a:cubicBezTo>
                    <a:pt x="101934" y="1996847"/>
                    <a:pt x="417736" y="44090"/>
                    <a:pt x="732880" y="43482"/>
                  </a:cubicBezTo>
                  <a:cubicBezTo>
                    <a:pt x="1020217" y="42976"/>
                    <a:pt x="674886" y="766611"/>
                    <a:pt x="709480" y="922157"/>
                  </a:cubicBezTo>
                  <a:cubicBezTo>
                    <a:pt x="744073" y="1077703"/>
                    <a:pt x="1023256" y="445693"/>
                    <a:pt x="1308516" y="151822"/>
                  </a:cubicBezTo>
                  <a:cubicBezTo>
                    <a:pt x="1593777" y="-142049"/>
                    <a:pt x="1768367" y="20132"/>
                    <a:pt x="1603046" y="376606"/>
                  </a:cubicBezTo>
                  <a:cubicBezTo>
                    <a:pt x="1443144" y="721330"/>
                    <a:pt x="864013" y="1125263"/>
                    <a:pt x="993626" y="1159857"/>
                  </a:cubicBezTo>
                  <a:cubicBezTo>
                    <a:pt x="1123239" y="1194451"/>
                    <a:pt x="1850269" y="714138"/>
                    <a:pt x="1959824" y="891412"/>
                  </a:cubicBezTo>
                  <a:cubicBezTo>
                    <a:pt x="2094148" y="1108448"/>
                    <a:pt x="974277" y="1491462"/>
                    <a:pt x="1086620" y="1534666"/>
                  </a:cubicBezTo>
                  <a:cubicBezTo>
                    <a:pt x="1198961" y="1577871"/>
                    <a:pt x="1732508" y="1374714"/>
                    <a:pt x="1732508" y="1547582"/>
                  </a:cubicBezTo>
                  <a:cubicBezTo>
                    <a:pt x="1732508" y="1720451"/>
                    <a:pt x="995298" y="1763604"/>
                    <a:pt x="1014494" y="1838364"/>
                  </a:cubicBezTo>
                  <a:cubicBezTo>
                    <a:pt x="1045542" y="1959366"/>
                    <a:pt x="1724758" y="1705154"/>
                    <a:pt x="1760922" y="1873059"/>
                  </a:cubicBezTo>
                  <a:cubicBezTo>
                    <a:pt x="1797896" y="2044813"/>
                    <a:pt x="916131" y="2002216"/>
                    <a:pt x="939380" y="2136438"/>
                  </a:cubicBezTo>
                  <a:cubicBezTo>
                    <a:pt x="952751" y="2213629"/>
                    <a:pt x="1791616" y="2115469"/>
                    <a:pt x="1821904" y="2221631"/>
                  </a:cubicBezTo>
                  <a:cubicBezTo>
                    <a:pt x="1891092" y="2463637"/>
                    <a:pt x="-1493" y="2593250"/>
                    <a:pt x="-1493" y="2593250"/>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2" name="Google Shape;452;p1"/>
            <p:cNvSpPr/>
            <p:nvPr/>
          </p:nvSpPr>
          <p:spPr>
            <a:xfrm>
              <a:off x="2641551" y="3537257"/>
              <a:ext cx="1373368" cy="435058"/>
            </a:xfrm>
            <a:custGeom>
              <a:avLst/>
              <a:gdLst/>
              <a:ahLst/>
              <a:cxnLst/>
              <a:rect l="l" t="t" r="r" b="b"/>
              <a:pathLst>
                <a:path w="2497067" h="844502" extrusionOk="0">
                  <a:moveTo>
                    <a:pt x="2458651" y="656771"/>
                  </a:moveTo>
                  <a:cubicBezTo>
                    <a:pt x="2247187" y="560536"/>
                    <a:pt x="1127773" y="-65700"/>
                    <a:pt x="955259" y="5109"/>
                  </a:cubicBezTo>
                  <a:cubicBezTo>
                    <a:pt x="763449" y="83819"/>
                    <a:pt x="815213" y="279327"/>
                    <a:pt x="815213" y="279327"/>
                  </a:cubicBezTo>
                  <a:cubicBezTo>
                    <a:pt x="815213" y="279327"/>
                    <a:pt x="295190" y="-76438"/>
                    <a:pt x="101048" y="131227"/>
                  </a:cubicBezTo>
                  <a:cubicBezTo>
                    <a:pt x="-93093" y="338892"/>
                    <a:pt x="8764" y="745915"/>
                    <a:pt x="236790" y="812064"/>
                  </a:cubicBezTo>
                  <a:cubicBezTo>
                    <a:pt x="464815" y="878212"/>
                    <a:pt x="2377864" y="821231"/>
                    <a:pt x="2377864" y="821231"/>
                  </a:cubicBezTo>
                  <a:lnTo>
                    <a:pt x="2495575" y="673586"/>
                  </a:lnTo>
                  <a:cubicBezTo>
                    <a:pt x="2495575" y="673586"/>
                    <a:pt x="2482304" y="667661"/>
                    <a:pt x="2458651" y="656771"/>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3" name="Google Shape;453;p1"/>
            <p:cNvSpPr/>
            <p:nvPr/>
          </p:nvSpPr>
          <p:spPr>
            <a:xfrm>
              <a:off x="3073545" y="2128906"/>
              <a:ext cx="551434" cy="1245033"/>
            </a:xfrm>
            <a:custGeom>
              <a:avLst/>
              <a:gdLst/>
              <a:ahLst/>
              <a:cxnLst/>
              <a:rect l="l" t="t" r="r" b="b"/>
              <a:pathLst>
                <a:path w="1002622" h="2416761" extrusionOk="0">
                  <a:moveTo>
                    <a:pt x="997172" y="2416303"/>
                  </a:moveTo>
                  <a:lnTo>
                    <a:pt x="969770" y="2414631"/>
                  </a:lnTo>
                  <a:cubicBezTo>
                    <a:pt x="1009176" y="1759525"/>
                    <a:pt x="743264" y="1143318"/>
                    <a:pt x="513212" y="741360"/>
                  </a:cubicBezTo>
                  <a:cubicBezTo>
                    <a:pt x="263609" y="305366"/>
                    <a:pt x="1141" y="21017"/>
                    <a:pt x="-1493" y="18231"/>
                  </a:cubicBezTo>
                  <a:lnTo>
                    <a:pt x="18767" y="-459"/>
                  </a:lnTo>
                  <a:cubicBezTo>
                    <a:pt x="21401" y="2378"/>
                    <a:pt x="285642" y="288600"/>
                    <a:pt x="536865" y="727128"/>
                  </a:cubicBezTo>
                  <a:cubicBezTo>
                    <a:pt x="768741" y="1132276"/>
                    <a:pt x="1036982" y="1754156"/>
                    <a:pt x="997172" y="2416303"/>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4" name="Google Shape;454;p1"/>
            <p:cNvSpPr/>
            <p:nvPr/>
          </p:nvSpPr>
          <p:spPr>
            <a:xfrm>
              <a:off x="2967418" y="1961545"/>
              <a:ext cx="177193" cy="245510"/>
            </a:xfrm>
            <a:custGeom>
              <a:avLst/>
              <a:gdLst/>
              <a:ahLst/>
              <a:cxnLst/>
              <a:rect l="l" t="t" r="r" b="b"/>
              <a:pathLst>
                <a:path w="322174" h="476565" extrusionOk="0">
                  <a:moveTo>
                    <a:pt x="72593" y="305518"/>
                  </a:moveTo>
                  <a:cubicBezTo>
                    <a:pt x="135146" y="400790"/>
                    <a:pt x="224898" y="459899"/>
                    <a:pt x="316068" y="476107"/>
                  </a:cubicBezTo>
                  <a:cubicBezTo>
                    <a:pt x="331263" y="376985"/>
                    <a:pt x="309128" y="265352"/>
                    <a:pt x="246576" y="170130"/>
                  </a:cubicBezTo>
                  <a:cubicBezTo>
                    <a:pt x="184023" y="74908"/>
                    <a:pt x="94424" y="15749"/>
                    <a:pt x="3254" y="-459"/>
                  </a:cubicBezTo>
                  <a:cubicBezTo>
                    <a:pt x="-12245" y="98714"/>
                    <a:pt x="10041" y="210448"/>
                    <a:pt x="72593" y="30551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5" name="Google Shape;455;p1"/>
            <p:cNvSpPr/>
            <p:nvPr/>
          </p:nvSpPr>
          <p:spPr>
            <a:xfrm>
              <a:off x="3191883" y="2034840"/>
              <a:ext cx="119704" cy="296522"/>
            </a:xfrm>
            <a:custGeom>
              <a:avLst/>
              <a:gdLst/>
              <a:ahLst/>
              <a:cxnLst/>
              <a:rect l="l" t="t" r="r" b="b"/>
              <a:pathLst>
                <a:path w="217647" h="575585" extrusionOk="0">
                  <a:moveTo>
                    <a:pt x="-1140" y="277356"/>
                  </a:moveTo>
                  <a:cubicBezTo>
                    <a:pt x="-5597" y="392382"/>
                    <a:pt x="32441" y="499355"/>
                    <a:pt x="96107" y="575127"/>
                  </a:cubicBezTo>
                  <a:cubicBezTo>
                    <a:pt x="165245" y="511561"/>
                    <a:pt x="211285" y="412338"/>
                    <a:pt x="215794" y="297312"/>
                  </a:cubicBezTo>
                  <a:cubicBezTo>
                    <a:pt x="220301" y="182286"/>
                    <a:pt x="182212" y="75313"/>
                    <a:pt x="118496" y="-459"/>
                  </a:cubicBezTo>
                  <a:cubicBezTo>
                    <a:pt x="49358" y="63107"/>
                    <a:pt x="3318" y="162330"/>
                    <a:pt x="-1140" y="277356"/>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6" name="Google Shape;456;p1"/>
            <p:cNvSpPr/>
            <p:nvPr/>
          </p:nvSpPr>
          <p:spPr>
            <a:xfrm>
              <a:off x="3312054" y="2189467"/>
              <a:ext cx="157565" cy="252920"/>
            </a:xfrm>
            <a:custGeom>
              <a:avLst/>
              <a:gdLst/>
              <a:ahLst/>
              <a:cxnLst/>
              <a:rect l="l" t="t" r="r" b="b"/>
              <a:pathLst>
                <a:path w="286486" h="490949" extrusionOk="0">
                  <a:moveTo>
                    <a:pt x="47238" y="181931"/>
                  </a:moveTo>
                  <a:cubicBezTo>
                    <a:pt x="-2398" y="276870"/>
                    <a:pt x="-14656" y="386973"/>
                    <a:pt x="12948" y="490491"/>
                  </a:cubicBezTo>
                  <a:cubicBezTo>
                    <a:pt x="101991" y="469775"/>
                    <a:pt x="184754" y="406412"/>
                    <a:pt x="236213" y="308151"/>
                  </a:cubicBezTo>
                  <a:cubicBezTo>
                    <a:pt x="285901" y="213208"/>
                    <a:pt x="298158" y="103085"/>
                    <a:pt x="270554" y="-459"/>
                  </a:cubicBezTo>
                  <a:cubicBezTo>
                    <a:pt x="181511" y="20409"/>
                    <a:pt x="98750" y="83822"/>
                    <a:pt x="47238" y="18193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7" name="Google Shape;457;p1"/>
            <p:cNvSpPr/>
            <p:nvPr/>
          </p:nvSpPr>
          <p:spPr>
            <a:xfrm>
              <a:off x="3424770" y="2506969"/>
              <a:ext cx="71253" cy="101737"/>
            </a:xfrm>
            <a:custGeom>
              <a:avLst/>
              <a:gdLst/>
              <a:ahLst/>
              <a:cxnLst/>
              <a:rect l="l" t="t" r="r" b="b"/>
              <a:pathLst>
                <a:path w="129553" h="197484" extrusionOk="0">
                  <a:moveTo>
                    <a:pt x="25702" y="68830"/>
                  </a:moveTo>
                  <a:cubicBezTo>
                    <a:pt x="1895" y="107020"/>
                    <a:pt x="-6715" y="152757"/>
                    <a:pt x="1592" y="197025"/>
                  </a:cubicBezTo>
                  <a:cubicBezTo>
                    <a:pt x="39580" y="191150"/>
                    <a:pt x="76250" y="167192"/>
                    <a:pt x="100865" y="127736"/>
                  </a:cubicBezTo>
                  <a:cubicBezTo>
                    <a:pt x="124671" y="89546"/>
                    <a:pt x="133282" y="43759"/>
                    <a:pt x="124975" y="-459"/>
                  </a:cubicBezTo>
                  <a:cubicBezTo>
                    <a:pt x="86987" y="5416"/>
                    <a:pt x="50317" y="29374"/>
                    <a:pt x="25702" y="6883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8" name="Google Shape;458;p1"/>
            <p:cNvSpPr/>
            <p:nvPr/>
          </p:nvSpPr>
          <p:spPr>
            <a:xfrm>
              <a:off x="3468283" y="2600017"/>
              <a:ext cx="71253" cy="101763"/>
            </a:xfrm>
            <a:custGeom>
              <a:avLst/>
              <a:gdLst/>
              <a:ahLst/>
              <a:cxnLst/>
              <a:rect l="l" t="t" r="r" b="b"/>
              <a:pathLst>
                <a:path w="129553" h="197534" extrusionOk="0">
                  <a:moveTo>
                    <a:pt x="25701" y="68881"/>
                  </a:moveTo>
                  <a:cubicBezTo>
                    <a:pt x="1896" y="107071"/>
                    <a:pt x="-6715" y="152808"/>
                    <a:pt x="1591" y="197076"/>
                  </a:cubicBezTo>
                  <a:cubicBezTo>
                    <a:pt x="39579" y="191200"/>
                    <a:pt x="76249" y="167243"/>
                    <a:pt x="100917" y="127736"/>
                  </a:cubicBezTo>
                  <a:cubicBezTo>
                    <a:pt x="124671" y="89496"/>
                    <a:pt x="133281" y="43759"/>
                    <a:pt x="124975" y="-459"/>
                  </a:cubicBezTo>
                  <a:cubicBezTo>
                    <a:pt x="87039" y="5416"/>
                    <a:pt x="50317" y="29374"/>
                    <a:pt x="25701" y="6888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9" name="Google Shape;459;p1"/>
            <p:cNvSpPr/>
            <p:nvPr/>
          </p:nvSpPr>
          <p:spPr>
            <a:xfrm>
              <a:off x="3026578" y="2333729"/>
              <a:ext cx="257093" cy="110466"/>
            </a:xfrm>
            <a:custGeom>
              <a:avLst/>
              <a:gdLst/>
              <a:ahLst/>
              <a:cxnLst/>
              <a:rect l="l" t="t" r="r" b="b"/>
              <a:pathLst>
                <a:path w="467448" h="214429" extrusionOk="0">
                  <a:moveTo>
                    <a:pt x="227140" y="-444"/>
                  </a:moveTo>
                  <a:cubicBezTo>
                    <a:pt x="138249" y="214"/>
                    <a:pt x="54323" y="40704"/>
                    <a:pt x="-1493" y="109871"/>
                  </a:cubicBezTo>
                  <a:cubicBezTo>
                    <a:pt x="59691" y="176962"/>
                    <a:pt x="146556" y="214818"/>
                    <a:pt x="237321" y="213957"/>
                  </a:cubicBezTo>
                  <a:cubicBezTo>
                    <a:pt x="326212" y="213298"/>
                    <a:pt x="410139" y="172809"/>
                    <a:pt x="465955" y="103641"/>
                  </a:cubicBezTo>
                  <a:cubicBezTo>
                    <a:pt x="404770" y="36550"/>
                    <a:pt x="317906" y="-1305"/>
                    <a:pt x="227140" y="-44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0" name="Google Shape;460;p1"/>
            <p:cNvSpPr/>
            <p:nvPr/>
          </p:nvSpPr>
          <p:spPr>
            <a:xfrm>
              <a:off x="3110010" y="2465395"/>
              <a:ext cx="257065" cy="110466"/>
            </a:xfrm>
            <a:custGeom>
              <a:avLst/>
              <a:gdLst/>
              <a:ahLst/>
              <a:cxnLst/>
              <a:rect l="l" t="t" r="r" b="b"/>
              <a:pathLst>
                <a:path w="467397" h="214429" extrusionOk="0">
                  <a:moveTo>
                    <a:pt x="227089" y="-444"/>
                  </a:moveTo>
                  <a:cubicBezTo>
                    <a:pt x="138200" y="204"/>
                    <a:pt x="54323" y="40683"/>
                    <a:pt x="-1493" y="109871"/>
                  </a:cubicBezTo>
                  <a:cubicBezTo>
                    <a:pt x="59692" y="176982"/>
                    <a:pt x="146556" y="214818"/>
                    <a:pt x="237321" y="213957"/>
                  </a:cubicBezTo>
                  <a:cubicBezTo>
                    <a:pt x="326212" y="213298"/>
                    <a:pt x="410088" y="172829"/>
                    <a:pt x="465904" y="103641"/>
                  </a:cubicBezTo>
                  <a:cubicBezTo>
                    <a:pt x="404719" y="36530"/>
                    <a:pt x="317855" y="-1306"/>
                    <a:pt x="227089" y="-44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1" name="Google Shape;461;p1"/>
            <p:cNvSpPr/>
            <p:nvPr/>
          </p:nvSpPr>
          <p:spPr>
            <a:xfrm>
              <a:off x="3291917" y="2644684"/>
              <a:ext cx="167338" cy="71896"/>
            </a:xfrm>
            <a:custGeom>
              <a:avLst/>
              <a:gdLst/>
              <a:ahLst/>
              <a:cxnLst/>
              <a:rect l="l" t="t" r="r" b="b"/>
              <a:pathLst>
                <a:path w="304254" h="139558" extrusionOk="0">
                  <a:moveTo>
                    <a:pt x="147316" y="-450"/>
                  </a:moveTo>
                  <a:cubicBezTo>
                    <a:pt x="89474" y="-45"/>
                    <a:pt x="34822" y="26293"/>
                    <a:pt x="-1493" y="71321"/>
                  </a:cubicBezTo>
                  <a:cubicBezTo>
                    <a:pt x="38317" y="114981"/>
                    <a:pt x="94843" y="139648"/>
                    <a:pt x="153951" y="139091"/>
                  </a:cubicBezTo>
                  <a:cubicBezTo>
                    <a:pt x="211793" y="138635"/>
                    <a:pt x="266444" y="112297"/>
                    <a:pt x="302761" y="67269"/>
                  </a:cubicBezTo>
                  <a:cubicBezTo>
                    <a:pt x="262950" y="23609"/>
                    <a:pt x="206425" y="-1007"/>
                    <a:pt x="147316" y="-45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2" name="Google Shape;462;p1"/>
            <p:cNvSpPr/>
            <p:nvPr/>
          </p:nvSpPr>
          <p:spPr>
            <a:xfrm>
              <a:off x="2769280" y="2657520"/>
              <a:ext cx="1331328" cy="1198880"/>
            </a:xfrm>
            <a:custGeom>
              <a:avLst/>
              <a:gdLst/>
              <a:ahLst/>
              <a:cxnLst/>
              <a:rect l="l" t="t" r="r" b="b"/>
              <a:pathLst>
                <a:path w="2420629" h="2327173" extrusionOk="0">
                  <a:moveTo>
                    <a:pt x="2419137" y="2326715"/>
                  </a:moveTo>
                  <a:cubicBezTo>
                    <a:pt x="2419137" y="2326715"/>
                    <a:pt x="1073925" y="2101778"/>
                    <a:pt x="781320" y="1863419"/>
                  </a:cubicBezTo>
                  <a:cubicBezTo>
                    <a:pt x="488715" y="1625061"/>
                    <a:pt x="778331" y="1517582"/>
                    <a:pt x="778331" y="1517582"/>
                  </a:cubicBezTo>
                  <a:cubicBezTo>
                    <a:pt x="778331" y="1517582"/>
                    <a:pt x="102560" y="1171187"/>
                    <a:pt x="110360" y="935614"/>
                  </a:cubicBezTo>
                  <a:cubicBezTo>
                    <a:pt x="118161" y="700041"/>
                    <a:pt x="453919" y="819828"/>
                    <a:pt x="453919" y="819828"/>
                  </a:cubicBezTo>
                  <a:cubicBezTo>
                    <a:pt x="453919" y="819828"/>
                    <a:pt x="-115488" y="170547"/>
                    <a:pt x="19089" y="47214"/>
                  </a:cubicBezTo>
                  <a:cubicBezTo>
                    <a:pt x="270212" y="-182483"/>
                    <a:pt x="928458" y="492478"/>
                    <a:pt x="928458" y="492478"/>
                  </a:cubicBezTo>
                  <a:cubicBezTo>
                    <a:pt x="928458" y="492478"/>
                    <a:pt x="733253" y="171307"/>
                    <a:pt x="939043" y="120657"/>
                  </a:cubicBezTo>
                  <a:cubicBezTo>
                    <a:pt x="1249477" y="44074"/>
                    <a:pt x="1478617" y="835530"/>
                    <a:pt x="1478617" y="835530"/>
                  </a:cubicBezTo>
                  <a:cubicBezTo>
                    <a:pt x="1478617" y="835530"/>
                    <a:pt x="1420370" y="522969"/>
                    <a:pt x="1634467" y="564603"/>
                  </a:cubicBezTo>
                  <a:cubicBezTo>
                    <a:pt x="2018546" y="639363"/>
                    <a:pt x="2419137" y="2326715"/>
                    <a:pt x="2419137" y="2326715"/>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3" name="Google Shape;463;p1"/>
            <p:cNvSpPr/>
            <p:nvPr/>
          </p:nvSpPr>
          <p:spPr>
            <a:xfrm>
              <a:off x="2780711" y="2657520"/>
              <a:ext cx="1317528" cy="1199089"/>
            </a:xfrm>
            <a:custGeom>
              <a:avLst/>
              <a:gdLst/>
              <a:ahLst/>
              <a:cxnLst/>
              <a:rect l="l" t="t" r="r" b="b"/>
              <a:pathLst>
                <a:path w="2395538" h="2327578" extrusionOk="0">
                  <a:moveTo>
                    <a:pt x="1613682" y="564654"/>
                  </a:moveTo>
                  <a:cubicBezTo>
                    <a:pt x="1400091" y="520690"/>
                    <a:pt x="1457832" y="835581"/>
                    <a:pt x="1457832" y="835581"/>
                  </a:cubicBezTo>
                  <a:cubicBezTo>
                    <a:pt x="1457832" y="835581"/>
                    <a:pt x="1228692" y="44125"/>
                    <a:pt x="918258" y="120707"/>
                  </a:cubicBezTo>
                  <a:cubicBezTo>
                    <a:pt x="712417" y="171357"/>
                    <a:pt x="907876" y="492478"/>
                    <a:pt x="907876" y="492478"/>
                  </a:cubicBezTo>
                  <a:cubicBezTo>
                    <a:pt x="907876" y="492478"/>
                    <a:pt x="249427" y="-182483"/>
                    <a:pt x="-1493" y="47214"/>
                  </a:cubicBezTo>
                  <a:lnTo>
                    <a:pt x="2394046" y="2327120"/>
                  </a:lnTo>
                  <a:cubicBezTo>
                    <a:pt x="2351196" y="2109376"/>
                    <a:pt x="1880050" y="619457"/>
                    <a:pt x="1613682" y="564654"/>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4" name="Google Shape;464;p1"/>
            <p:cNvSpPr/>
            <p:nvPr/>
          </p:nvSpPr>
          <p:spPr>
            <a:xfrm>
              <a:off x="4316501" y="3553616"/>
              <a:ext cx="1091483" cy="427674"/>
            </a:xfrm>
            <a:custGeom>
              <a:avLst/>
              <a:gdLst/>
              <a:ahLst/>
              <a:cxnLst/>
              <a:rect l="l" t="t" r="r" b="b"/>
              <a:pathLst>
                <a:path w="1984542" h="830168" extrusionOk="0">
                  <a:moveTo>
                    <a:pt x="-1493" y="758630"/>
                  </a:moveTo>
                  <a:cubicBezTo>
                    <a:pt x="-1493" y="758630"/>
                    <a:pt x="482821" y="265755"/>
                    <a:pt x="726750" y="214346"/>
                  </a:cubicBezTo>
                  <a:cubicBezTo>
                    <a:pt x="970681" y="162936"/>
                    <a:pt x="926919" y="336564"/>
                    <a:pt x="926919" y="336564"/>
                  </a:cubicBezTo>
                  <a:cubicBezTo>
                    <a:pt x="926919" y="336564"/>
                    <a:pt x="1410829" y="-86971"/>
                    <a:pt x="1523070" y="15545"/>
                  </a:cubicBezTo>
                  <a:cubicBezTo>
                    <a:pt x="1635309" y="118060"/>
                    <a:pt x="1513952" y="217131"/>
                    <a:pt x="1513952" y="217131"/>
                  </a:cubicBezTo>
                  <a:cubicBezTo>
                    <a:pt x="1513952" y="217131"/>
                    <a:pt x="1917176" y="145563"/>
                    <a:pt x="1974867" y="277911"/>
                  </a:cubicBezTo>
                  <a:cubicBezTo>
                    <a:pt x="2063656" y="481169"/>
                    <a:pt x="1400547" y="591941"/>
                    <a:pt x="1400547" y="591941"/>
                  </a:cubicBezTo>
                  <a:cubicBezTo>
                    <a:pt x="1400547" y="591941"/>
                    <a:pt x="1678463" y="611087"/>
                    <a:pt x="1614037" y="738825"/>
                  </a:cubicBezTo>
                  <a:cubicBezTo>
                    <a:pt x="1516991" y="931042"/>
                    <a:pt x="-1493" y="758630"/>
                    <a:pt x="-1493" y="758630"/>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5" name="Google Shape;465;p1"/>
            <p:cNvSpPr/>
            <p:nvPr/>
          </p:nvSpPr>
          <p:spPr>
            <a:xfrm>
              <a:off x="4316529" y="3552500"/>
              <a:ext cx="1086983" cy="392121"/>
            </a:xfrm>
            <a:custGeom>
              <a:avLst/>
              <a:gdLst/>
              <a:ahLst/>
              <a:cxnLst/>
              <a:rect l="l" t="t" r="r" b="b"/>
              <a:pathLst>
                <a:path w="1976359" h="761155" extrusionOk="0">
                  <a:moveTo>
                    <a:pt x="1974867" y="280028"/>
                  </a:moveTo>
                  <a:cubicBezTo>
                    <a:pt x="1917125" y="147731"/>
                    <a:pt x="1513952" y="219249"/>
                    <a:pt x="1513952" y="219249"/>
                  </a:cubicBezTo>
                  <a:cubicBezTo>
                    <a:pt x="1513952" y="219249"/>
                    <a:pt x="1635259" y="120178"/>
                    <a:pt x="1523070" y="17662"/>
                  </a:cubicBezTo>
                  <a:cubicBezTo>
                    <a:pt x="1410879" y="-84853"/>
                    <a:pt x="941962" y="281042"/>
                    <a:pt x="941962" y="281042"/>
                  </a:cubicBezTo>
                  <a:cubicBezTo>
                    <a:pt x="941962" y="281042"/>
                    <a:pt x="1052430" y="69629"/>
                    <a:pt x="808500" y="121038"/>
                  </a:cubicBezTo>
                  <a:cubicBezTo>
                    <a:pt x="564570" y="172448"/>
                    <a:pt x="-1493" y="760696"/>
                    <a:pt x="-1493" y="760696"/>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6" name="Google Shape;466;p1"/>
            <p:cNvSpPr/>
            <p:nvPr/>
          </p:nvSpPr>
          <p:spPr>
            <a:xfrm>
              <a:off x="2797315" y="3955893"/>
              <a:ext cx="3084893" cy="34104"/>
            </a:xfrm>
            <a:custGeom>
              <a:avLst/>
              <a:gdLst/>
              <a:ahLst/>
              <a:cxnLst/>
              <a:rect l="l" t="t" r="r" b="b"/>
              <a:pathLst>
                <a:path w="5608972" h="66199" extrusionOk="0">
                  <a:moveTo>
                    <a:pt x="-1493" y="32615"/>
                  </a:moveTo>
                  <a:lnTo>
                    <a:pt x="-1493" y="32615"/>
                  </a:lnTo>
                  <a:cubicBezTo>
                    <a:pt x="-1493" y="50900"/>
                    <a:pt x="14867" y="65740"/>
                    <a:pt x="34974" y="65740"/>
                  </a:cubicBezTo>
                  <a:lnTo>
                    <a:pt x="5571012" y="65740"/>
                  </a:lnTo>
                  <a:cubicBezTo>
                    <a:pt x="5591272" y="65740"/>
                    <a:pt x="5607480" y="50900"/>
                    <a:pt x="5607480" y="32615"/>
                  </a:cubicBezTo>
                  <a:lnTo>
                    <a:pt x="5607480" y="32615"/>
                  </a:lnTo>
                  <a:cubicBezTo>
                    <a:pt x="5607480" y="14381"/>
                    <a:pt x="5591120" y="-459"/>
                    <a:pt x="5571012" y="-459"/>
                  </a:cubicBezTo>
                  <a:lnTo>
                    <a:pt x="34974" y="-459"/>
                  </a:lnTo>
                  <a:cubicBezTo>
                    <a:pt x="14614" y="-459"/>
                    <a:pt x="-1493" y="14381"/>
                    <a:pt x="-1493" y="32615"/>
                  </a:cubicBezTo>
                  <a:close/>
                </a:path>
              </a:pathLst>
            </a:custGeom>
            <a:solidFill>
              <a:srgbClr val="FEE2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7" name="Google Shape;467;p1"/>
            <p:cNvSpPr/>
            <p:nvPr/>
          </p:nvSpPr>
          <p:spPr>
            <a:xfrm>
              <a:off x="4389486" y="2708978"/>
              <a:ext cx="740522" cy="496148"/>
            </a:xfrm>
            <a:custGeom>
              <a:avLst/>
              <a:gdLst/>
              <a:ahLst/>
              <a:cxnLst/>
              <a:rect l="l" t="t" r="r" b="b"/>
              <a:pathLst>
                <a:path w="1346423" h="963084" extrusionOk="0">
                  <a:moveTo>
                    <a:pt x="1342300" y="158639"/>
                  </a:moveTo>
                  <a:cubicBezTo>
                    <a:pt x="1339261" y="150535"/>
                    <a:pt x="1331866" y="157069"/>
                    <a:pt x="1322698" y="170744"/>
                  </a:cubicBezTo>
                  <a:cubicBezTo>
                    <a:pt x="1334500" y="121108"/>
                    <a:pt x="1332828" y="58859"/>
                    <a:pt x="1323559" y="53338"/>
                  </a:cubicBezTo>
                  <a:cubicBezTo>
                    <a:pt x="1312061" y="46500"/>
                    <a:pt x="1305376" y="133263"/>
                    <a:pt x="1279798" y="180267"/>
                  </a:cubicBezTo>
                  <a:cubicBezTo>
                    <a:pt x="1254219" y="227270"/>
                    <a:pt x="1230921" y="285213"/>
                    <a:pt x="1227375" y="282681"/>
                  </a:cubicBezTo>
                  <a:cubicBezTo>
                    <a:pt x="1221652" y="278578"/>
                    <a:pt x="1257462" y="215367"/>
                    <a:pt x="1282685" y="167148"/>
                  </a:cubicBezTo>
                  <a:cubicBezTo>
                    <a:pt x="1307909" y="118930"/>
                    <a:pt x="1288662" y="-102917"/>
                    <a:pt x="1265159" y="56073"/>
                  </a:cubicBezTo>
                  <a:cubicBezTo>
                    <a:pt x="1241658" y="215063"/>
                    <a:pt x="1087885" y="336623"/>
                    <a:pt x="1083428" y="287796"/>
                  </a:cubicBezTo>
                  <a:cubicBezTo>
                    <a:pt x="1078971" y="238970"/>
                    <a:pt x="1104751" y="165224"/>
                    <a:pt x="1073045" y="176063"/>
                  </a:cubicBezTo>
                  <a:cubicBezTo>
                    <a:pt x="1041338" y="186902"/>
                    <a:pt x="1032120" y="295951"/>
                    <a:pt x="1004312" y="374965"/>
                  </a:cubicBezTo>
                  <a:cubicBezTo>
                    <a:pt x="1001071" y="384082"/>
                    <a:pt x="1000767" y="411990"/>
                    <a:pt x="1000919" y="444760"/>
                  </a:cubicBezTo>
                  <a:cubicBezTo>
                    <a:pt x="1000970" y="461829"/>
                    <a:pt x="990384" y="477075"/>
                    <a:pt x="974379" y="482951"/>
                  </a:cubicBezTo>
                  <a:lnTo>
                    <a:pt x="515895" y="649690"/>
                  </a:lnTo>
                  <a:lnTo>
                    <a:pt x="449291" y="238058"/>
                  </a:lnTo>
                  <a:lnTo>
                    <a:pt x="-1493" y="339358"/>
                  </a:lnTo>
                  <a:cubicBezTo>
                    <a:pt x="-1493" y="339358"/>
                    <a:pt x="107049" y="904713"/>
                    <a:pt x="358121" y="961390"/>
                  </a:cubicBezTo>
                  <a:cubicBezTo>
                    <a:pt x="458358" y="984031"/>
                    <a:pt x="981875" y="689957"/>
                    <a:pt x="1153325" y="545301"/>
                  </a:cubicBezTo>
                  <a:cubicBezTo>
                    <a:pt x="1323205" y="402012"/>
                    <a:pt x="1355469" y="193486"/>
                    <a:pt x="1342300" y="15863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8" name="Google Shape;468;p1"/>
            <p:cNvSpPr/>
            <p:nvPr/>
          </p:nvSpPr>
          <p:spPr>
            <a:xfrm>
              <a:off x="4473967" y="2633666"/>
              <a:ext cx="301701" cy="453978"/>
            </a:xfrm>
            <a:custGeom>
              <a:avLst/>
              <a:gdLst/>
              <a:ahLst/>
              <a:cxnLst/>
              <a:rect l="l" t="t" r="r" b="b"/>
              <a:pathLst>
                <a:path w="548555" h="881227" extrusionOk="0">
                  <a:moveTo>
                    <a:pt x="88124" y="3816"/>
                  </a:moveTo>
                  <a:cubicBezTo>
                    <a:pt x="193476" y="54060"/>
                    <a:pt x="547062" y="572614"/>
                    <a:pt x="547062" y="572614"/>
                  </a:cubicBezTo>
                  <a:lnTo>
                    <a:pt x="219053" y="880769"/>
                  </a:lnTo>
                  <a:lnTo>
                    <a:pt x="7590" y="572614"/>
                  </a:lnTo>
                  <a:cubicBezTo>
                    <a:pt x="7590" y="572614"/>
                    <a:pt x="-41388" y="-58079"/>
                    <a:pt x="88124" y="3816"/>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9" name="Google Shape;469;p1"/>
            <p:cNvSpPr/>
            <p:nvPr/>
          </p:nvSpPr>
          <p:spPr>
            <a:xfrm>
              <a:off x="3696568" y="2052840"/>
              <a:ext cx="835565" cy="857602"/>
            </a:xfrm>
            <a:custGeom>
              <a:avLst/>
              <a:gdLst/>
              <a:ahLst/>
              <a:cxnLst/>
              <a:rect l="l" t="t" r="r" b="b"/>
              <a:pathLst>
                <a:path w="1519230" h="1664710" extrusionOk="0">
                  <a:moveTo>
                    <a:pt x="1513903" y="458033"/>
                  </a:moveTo>
                  <a:cubicBezTo>
                    <a:pt x="1491465" y="322494"/>
                    <a:pt x="1468318" y="186347"/>
                    <a:pt x="1337337" y="82717"/>
                  </a:cubicBezTo>
                  <a:cubicBezTo>
                    <a:pt x="1231428" y="-1159"/>
                    <a:pt x="1100548" y="-19596"/>
                    <a:pt x="973519" y="18392"/>
                  </a:cubicBezTo>
                  <a:cubicBezTo>
                    <a:pt x="613550" y="126124"/>
                    <a:pt x="836409" y="333282"/>
                    <a:pt x="360655" y="562676"/>
                  </a:cubicBezTo>
                  <a:cubicBezTo>
                    <a:pt x="-131612" y="799971"/>
                    <a:pt x="-25096" y="1255719"/>
                    <a:pt x="119561" y="1396728"/>
                  </a:cubicBezTo>
                  <a:cubicBezTo>
                    <a:pt x="811793" y="2071436"/>
                    <a:pt x="1421974" y="1282259"/>
                    <a:pt x="1466343" y="1073582"/>
                  </a:cubicBezTo>
                  <a:cubicBezTo>
                    <a:pt x="1499265" y="918340"/>
                    <a:pt x="1528440" y="545303"/>
                    <a:pt x="1513903" y="458033"/>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0" name="Google Shape;470;p1"/>
            <p:cNvSpPr/>
            <p:nvPr/>
          </p:nvSpPr>
          <p:spPr>
            <a:xfrm>
              <a:off x="3683922" y="2608934"/>
              <a:ext cx="421205" cy="424855"/>
            </a:xfrm>
            <a:custGeom>
              <a:avLst/>
              <a:gdLst/>
              <a:ahLst/>
              <a:cxnLst/>
              <a:rect l="l" t="t" r="r" b="b"/>
              <a:pathLst>
                <a:path w="765837" h="824696" extrusionOk="0">
                  <a:moveTo>
                    <a:pt x="710645" y="-445"/>
                  </a:moveTo>
                  <a:cubicBezTo>
                    <a:pt x="710645" y="-445"/>
                    <a:pt x="652144" y="-3180"/>
                    <a:pt x="494369" y="68946"/>
                  </a:cubicBezTo>
                  <a:cubicBezTo>
                    <a:pt x="336595" y="141071"/>
                    <a:pt x="-1493" y="609886"/>
                    <a:pt x="-1493" y="609886"/>
                  </a:cubicBezTo>
                  <a:lnTo>
                    <a:pt x="273890" y="824237"/>
                  </a:lnTo>
                  <a:lnTo>
                    <a:pt x="745745" y="515627"/>
                  </a:lnTo>
                  <a:cubicBezTo>
                    <a:pt x="745745" y="515627"/>
                    <a:pt x="805563" y="-445"/>
                    <a:pt x="710645" y="-445"/>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1" name="Google Shape;471;p1"/>
            <p:cNvSpPr/>
            <p:nvPr/>
          </p:nvSpPr>
          <p:spPr>
            <a:xfrm>
              <a:off x="4038044" y="2598503"/>
              <a:ext cx="500839" cy="846438"/>
            </a:xfrm>
            <a:custGeom>
              <a:avLst/>
              <a:gdLst/>
              <a:ahLst/>
              <a:cxnLst/>
              <a:rect l="l" t="t" r="r" b="b"/>
              <a:pathLst>
                <a:path w="910628" h="1643039" extrusionOk="0">
                  <a:moveTo>
                    <a:pt x="909135" y="1569487"/>
                  </a:moveTo>
                  <a:cubicBezTo>
                    <a:pt x="747055" y="1655592"/>
                    <a:pt x="122188" y="1641764"/>
                    <a:pt x="122188" y="1641764"/>
                  </a:cubicBezTo>
                  <a:cubicBezTo>
                    <a:pt x="106689" y="1479380"/>
                    <a:pt x="53455" y="1066381"/>
                    <a:pt x="17292" y="717150"/>
                  </a:cubicBezTo>
                  <a:cubicBezTo>
                    <a:pt x="-28293" y="474030"/>
                    <a:pt x="17292" y="382860"/>
                    <a:pt x="66777" y="19801"/>
                  </a:cubicBezTo>
                  <a:cubicBezTo>
                    <a:pt x="67131" y="17319"/>
                    <a:pt x="318710" y="-459"/>
                    <a:pt x="318710" y="-459"/>
                  </a:cubicBezTo>
                  <a:lnTo>
                    <a:pt x="580519" y="5974"/>
                  </a:lnTo>
                  <a:cubicBezTo>
                    <a:pt x="580519" y="5974"/>
                    <a:pt x="808444" y="24309"/>
                    <a:pt x="880721" y="71819"/>
                  </a:cubicBezTo>
                  <a:cubicBezTo>
                    <a:pt x="885786" y="75111"/>
                    <a:pt x="914555" y="485223"/>
                    <a:pt x="892016" y="775853"/>
                  </a:cubicBezTo>
                  <a:cubicBezTo>
                    <a:pt x="876821" y="973995"/>
                    <a:pt x="854181" y="1133948"/>
                    <a:pt x="855599" y="1264929"/>
                  </a:cubicBezTo>
                  <a:cubicBezTo>
                    <a:pt x="857574" y="1455474"/>
                    <a:pt x="909135" y="1569487"/>
                    <a:pt x="909135" y="1569487"/>
                  </a:cubicBezTo>
                  <a:close/>
                </a:path>
              </a:pathLst>
            </a:custGeom>
            <a:solidFill>
              <a:srgbClr val="EC3D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2" name="Google Shape;472;p1"/>
            <p:cNvSpPr/>
            <p:nvPr/>
          </p:nvSpPr>
          <p:spPr>
            <a:xfrm>
              <a:off x="3787216" y="3404311"/>
              <a:ext cx="892847" cy="505869"/>
            </a:xfrm>
            <a:custGeom>
              <a:avLst/>
              <a:gdLst/>
              <a:ahLst/>
              <a:cxnLst/>
              <a:rect l="l" t="t" r="r" b="b"/>
              <a:pathLst>
                <a:path w="1623380" h="981955" extrusionOk="0">
                  <a:moveTo>
                    <a:pt x="570243" y="-459"/>
                  </a:moveTo>
                  <a:lnTo>
                    <a:pt x="-1493" y="490491"/>
                  </a:lnTo>
                  <a:cubicBezTo>
                    <a:pt x="-1493" y="490491"/>
                    <a:pt x="1124859" y="1079043"/>
                    <a:pt x="1515523" y="967411"/>
                  </a:cubicBezTo>
                  <a:lnTo>
                    <a:pt x="1621888" y="434674"/>
                  </a:lnTo>
                  <a:lnTo>
                    <a:pt x="1364990" y="5315"/>
                  </a:ln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3" name="Google Shape;473;p1"/>
            <p:cNvSpPr/>
            <p:nvPr/>
          </p:nvSpPr>
          <p:spPr>
            <a:xfrm>
              <a:off x="3493948" y="3733143"/>
              <a:ext cx="642736" cy="446264"/>
            </a:xfrm>
            <a:custGeom>
              <a:avLst/>
              <a:gdLst/>
              <a:ahLst/>
              <a:cxnLst/>
              <a:rect l="l" t="t" r="r" b="b"/>
              <a:pathLst>
                <a:path w="1168626" h="866253" extrusionOk="0">
                  <a:moveTo>
                    <a:pt x="1028958" y="9457"/>
                  </a:moveTo>
                  <a:cubicBezTo>
                    <a:pt x="1028958" y="9457"/>
                    <a:pt x="597674" y="-56388"/>
                    <a:pt x="338903" y="151277"/>
                  </a:cubicBezTo>
                  <a:cubicBezTo>
                    <a:pt x="80132" y="358941"/>
                    <a:pt x="-87266" y="775334"/>
                    <a:pt x="44626" y="841281"/>
                  </a:cubicBezTo>
                  <a:cubicBezTo>
                    <a:pt x="176519" y="907227"/>
                    <a:pt x="562168" y="831151"/>
                    <a:pt x="866574" y="719721"/>
                  </a:cubicBezTo>
                  <a:cubicBezTo>
                    <a:pt x="1170980" y="608291"/>
                    <a:pt x="1277548" y="70338"/>
                    <a:pt x="1028958" y="9457"/>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4" name="Google Shape;474;p1"/>
            <p:cNvSpPr/>
            <p:nvPr/>
          </p:nvSpPr>
          <p:spPr>
            <a:xfrm>
              <a:off x="3522157" y="3858618"/>
              <a:ext cx="1551425" cy="413259"/>
            </a:xfrm>
            <a:custGeom>
              <a:avLst/>
              <a:gdLst/>
              <a:ahLst/>
              <a:cxnLst/>
              <a:rect l="l" t="t" r="r" b="b"/>
              <a:pathLst>
                <a:path w="2820810" h="802187" extrusionOk="0">
                  <a:moveTo>
                    <a:pt x="13648" y="197177"/>
                  </a:moveTo>
                  <a:cubicBezTo>
                    <a:pt x="-22262" y="274773"/>
                    <a:pt x="9496" y="349127"/>
                    <a:pt x="69059" y="389647"/>
                  </a:cubicBezTo>
                  <a:cubicBezTo>
                    <a:pt x="143059" y="440297"/>
                    <a:pt x="1161630" y="589207"/>
                    <a:pt x="1510049" y="636565"/>
                  </a:cubicBezTo>
                  <a:cubicBezTo>
                    <a:pt x="1781736" y="673489"/>
                    <a:pt x="2190278" y="760202"/>
                    <a:pt x="2301860" y="780512"/>
                  </a:cubicBezTo>
                  <a:cubicBezTo>
                    <a:pt x="2413442" y="800823"/>
                    <a:pt x="2806738" y="807965"/>
                    <a:pt x="2814336" y="795707"/>
                  </a:cubicBezTo>
                  <a:cubicBezTo>
                    <a:pt x="2835153" y="762126"/>
                    <a:pt x="2789011" y="699472"/>
                    <a:pt x="2707971" y="679212"/>
                  </a:cubicBezTo>
                  <a:cubicBezTo>
                    <a:pt x="2626931" y="658952"/>
                    <a:pt x="2571216" y="674147"/>
                    <a:pt x="2413696" y="567782"/>
                  </a:cubicBezTo>
                  <a:cubicBezTo>
                    <a:pt x="2256174" y="461418"/>
                    <a:pt x="2195546" y="547523"/>
                    <a:pt x="2154925" y="572847"/>
                  </a:cubicBezTo>
                  <a:cubicBezTo>
                    <a:pt x="2114303" y="598172"/>
                    <a:pt x="333503" y="-459"/>
                    <a:pt x="333503" y="-459"/>
                  </a:cubicBezTo>
                  <a:cubicBezTo>
                    <a:pt x="333503" y="-459"/>
                    <a:pt x="93726" y="23802"/>
                    <a:pt x="13648" y="197177"/>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5" name="Google Shape;475;p1"/>
            <p:cNvSpPr/>
            <p:nvPr/>
          </p:nvSpPr>
          <p:spPr>
            <a:xfrm>
              <a:off x="3450634" y="3453340"/>
              <a:ext cx="623983" cy="694389"/>
            </a:xfrm>
            <a:custGeom>
              <a:avLst/>
              <a:gdLst/>
              <a:ahLst/>
              <a:cxnLst/>
              <a:rect l="l" t="t" r="r" b="b"/>
              <a:pathLst>
                <a:path w="1134531" h="1347895" extrusionOk="0">
                  <a:moveTo>
                    <a:pt x="1133038" y="-459"/>
                  </a:moveTo>
                  <a:cubicBezTo>
                    <a:pt x="1133038" y="-459"/>
                    <a:pt x="344823" y="369286"/>
                    <a:pt x="178794" y="476258"/>
                  </a:cubicBezTo>
                  <a:cubicBezTo>
                    <a:pt x="-132805" y="677339"/>
                    <a:pt x="44672" y="1255862"/>
                    <a:pt x="88789" y="1347437"/>
                  </a:cubicBezTo>
                  <a:cubicBezTo>
                    <a:pt x="88789" y="1347437"/>
                    <a:pt x="179198" y="831669"/>
                    <a:pt x="463598" y="785983"/>
                  </a:cubicBezTo>
                  <a:lnTo>
                    <a:pt x="514248" y="542458"/>
                  </a:ln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6" name="Google Shape;476;p1"/>
            <p:cNvSpPr/>
            <p:nvPr/>
          </p:nvSpPr>
          <p:spPr>
            <a:xfrm>
              <a:off x="3593309" y="3445951"/>
              <a:ext cx="1112511" cy="512123"/>
            </a:xfrm>
            <a:custGeom>
              <a:avLst/>
              <a:gdLst/>
              <a:ahLst/>
              <a:cxnLst/>
              <a:rect l="l" t="t" r="r" b="b"/>
              <a:pathLst>
                <a:path w="2022775" h="994094" extrusionOk="0">
                  <a:moveTo>
                    <a:pt x="1665130" y="110320"/>
                  </a:moveTo>
                  <a:cubicBezTo>
                    <a:pt x="1665130" y="110320"/>
                    <a:pt x="554022" y="-189021"/>
                    <a:pt x="137984" y="196425"/>
                  </a:cubicBezTo>
                  <a:cubicBezTo>
                    <a:pt x="137984" y="196425"/>
                    <a:pt x="-56967" y="375472"/>
                    <a:pt x="14095" y="588557"/>
                  </a:cubicBezTo>
                  <a:cubicBezTo>
                    <a:pt x="54361" y="709306"/>
                    <a:pt x="203931" y="800172"/>
                    <a:pt x="203931" y="800172"/>
                  </a:cubicBezTo>
                  <a:cubicBezTo>
                    <a:pt x="203931" y="800172"/>
                    <a:pt x="589528" y="470390"/>
                    <a:pt x="746796" y="526206"/>
                  </a:cubicBezTo>
                  <a:cubicBezTo>
                    <a:pt x="904064" y="582023"/>
                    <a:pt x="1514599" y="1012446"/>
                    <a:pt x="1690506" y="992996"/>
                  </a:cubicBezTo>
                  <a:cubicBezTo>
                    <a:pt x="1964471" y="962708"/>
                    <a:pt x="2284123" y="333534"/>
                    <a:pt x="1665130" y="110320"/>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7" name="Google Shape;477;p1"/>
            <p:cNvSpPr/>
            <p:nvPr/>
          </p:nvSpPr>
          <p:spPr>
            <a:xfrm>
              <a:off x="3687280" y="3681638"/>
              <a:ext cx="1418011" cy="557837"/>
            </a:xfrm>
            <a:custGeom>
              <a:avLst/>
              <a:gdLst/>
              <a:ahLst/>
              <a:cxnLst/>
              <a:rect l="l" t="t" r="r" b="b"/>
              <a:pathLst>
                <a:path w="2578238" h="1082830" extrusionOk="0">
                  <a:moveTo>
                    <a:pt x="797127" y="148131"/>
                  </a:moveTo>
                  <a:cubicBezTo>
                    <a:pt x="679012" y="88668"/>
                    <a:pt x="398360" y="-42769"/>
                    <a:pt x="210653" y="13047"/>
                  </a:cubicBezTo>
                  <a:cubicBezTo>
                    <a:pt x="22944" y="68863"/>
                    <a:pt x="-51310" y="220712"/>
                    <a:pt x="33074" y="342829"/>
                  </a:cubicBezTo>
                  <a:cubicBezTo>
                    <a:pt x="82559" y="414498"/>
                    <a:pt x="1722604" y="906005"/>
                    <a:pt x="1798729" y="951692"/>
                  </a:cubicBezTo>
                  <a:cubicBezTo>
                    <a:pt x="1874856" y="997377"/>
                    <a:pt x="2189393" y="1063122"/>
                    <a:pt x="2285780" y="1063122"/>
                  </a:cubicBezTo>
                  <a:cubicBezTo>
                    <a:pt x="2382167" y="1063122"/>
                    <a:pt x="2559745" y="1098577"/>
                    <a:pt x="2574990" y="1073252"/>
                  </a:cubicBezTo>
                  <a:cubicBezTo>
                    <a:pt x="2590236" y="1047927"/>
                    <a:pt x="2504080" y="961822"/>
                    <a:pt x="2397413" y="941562"/>
                  </a:cubicBezTo>
                  <a:cubicBezTo>
                    <a:pt x="2290744" y="921302"/>
                    <a:pt x="2143707" y="779482"/>
                    <a:pt x="2082825" y="728477"/>
                  </a:cubicBezTo>
                  <a:cubicBezTo>
                    <a:pt x="2021944" y="677473"/>
                    <a:pt x="2001785" y="631179"/>
                    <a:pt x="1890051" y="703152"/>
                  </a:cubicBezTo>
                  <a:cubicBezTo>
                    <a:pt x="1836059" y="737746"/>
                    <a:pt x="1070839" y="285898"/>
                    <a:pt x="797127" y="14813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8" name="Google Shape;478;p1"/>
            <p:cNvSpPr/>
            <p:nvPr/>
          </p:nvSpPr>
          <p:spPr>
            <a:xfrm>
              <a:off x="4015310" y="2715400"/>
              <a:ext cx="552027" cy="336888"/>
            </a:xfrm>
            <a:custGeom>
              <a:avLst/>
              <a:gdLst/>
              <a:ahLst/>
              <a:cxnLst/>
              <a:rect l="l" t="t" r="r" b="b"/>
              <a:pathLst>
                <a:path w="1003700" h="653941" extrusionOk="0">
                  <a:moveTo>
                    <a:pt x="1002085" y="349583"/>
                  </a:moveTo>
                  <a:cubicBezTo>
                    <a:pt x="997020" y="504521"/>
                    <a:pt x="797053" y="653482"/>
                    <a:pt x="512908" y="653482"/>
                  </a:cubicBezTo>
                  <a:cubicBezTo>
                    <a:pt x="228761" y="653482"/>
                    <a:pt x="-1493" y="527820"/>
                    <a:pt x="-1493" y="372730"/>
                  </a:cubicBezTo>
                  <a:cubicBezTo>
                    <a:pt x="-1493" y="217640"/>
                    <a:pt x="187228" y="-459"/>
                    <a:pt x="471324" y="-459"/>
                  </a:cubicBezTo>
                  <a:cubicBezTo>
                    <a:pt x="755419" y="-459"/>
                    <a:pt x="1008567" y="153010"/>
                    <a:pt x="1002085" y="349583"/>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9" name="Google Shape;479;p1"/>
            <p:cNvSpPr/>
            <p:nvPr/>
          </p:nvSpPr>
          <p:spPr>
            <a:xfrm>
              <a:off x="4215085" y="2380364"/>
              <a:ext cx="172507" cy="421349"/>
            </a:xfrm>
            <a:custGeom>
              <a:avLst/>
              <a:gdLst/>
              <a:ahLst/>
              <a:cxnLst/>
              <a:rect l="l" t="t" r="r" b="b"/>
              <a:pathLst>
                <a:path w="313653" h="817890" extrusionOk="0">
                  <a:moveTo>
                    <a:pt x="57948" y="38238"/>
                  </a:moveTo>
                  <a:cubicBezTo>
                    <a:pt x="57948" y="38238"/>
                    <a:pt x="52478" y="77542"/>
                    <a:pt x="43968" y="131788"/>
                  </a:cubicBezTo>
                  <a:cubicBezTo>
                    <a:pt x="28470" y="231062"/>
                    <a:pt x="20569" y="393902"/>
                    <a:pt x="613" y="443387"/>
                  </a:cubicBezTo>
                  <a:cubicBezTo>
                    <a:pt x="-16913" y="486996"/>
                    <a:pt x="78968" y="909366"/>
                    <a:pt x="138886" y="799152"/>
                  </a:cubicBezTo>
                  <a:cubicBezTo>
                    <a:pt x="252546" y="590423"/>
                    <a:pt x="270576" y="522350"/>
                    <a:pt x="274983" y="468762"/>
                  </a:cubicBezTo>
                  <a:cubicBezTo>
                    <a:pt x="279389" y="415175"/>
                    <a:pt x="293774" y="233899"/>
                    <a:pt x="303297" y="112845"/>
                  </a:cubicBezTo>
                  <a:cubicBezTo>
                    <a:pt x="308362" y="47304"/>
                    <a:pt x="312161" y="-459"/>
                    <a:pt x="312161"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0" name="Google Shape;480;p1"/>
            <p:cNvSpPr/>
            <p:nvPr/>
          </p:nvSpPr>
          <p:spPr>
            <a:xfrm>
              <a:off x="4240367" y="2380364"/>
              <a:ext cx="147225" cy="84882"/>
            </a:xfrm>
            <a:custGeom>
              <a:avLst/>
              <a:gdLst/>
              <a:ahLst/>
              <a:cxnLst/>
              <a:rect l="l" t="t" r="r" b="b"/>
              <a:pathLst>
                <a:path w="267685" h="164767" extrusionOk="0">
                  <a:moveTo>
                    <a:pt x="257783" y="110616"/>
                  </a:moveTo>
                  <a:cubicBezTo>
                    <a:pt x="262848" y="46545"/>
                    <a:pt x="266192" y="-459"/>
                    <a:pt x="266192" y="-459"/>
                  </a:cubicBezTo>
                  <a:lnTo>
                    <a:pt x="11979" y="38238"/>
                  </a:lnTo>
                  <a:cubicBezTo>
                    <a:pt x="11979" y="38238"/>
                    <a:pt x="5597" y="75212"/>
                    <a:pt x="-1493" y="127534"/>
                  </a:cubicBezTo>
                  <a:cubicBezTo>
                    <a:pt x="101580" y="187604"/>
                    <a:pt x="194218" y="168459"/>
                    <a:pt x="257783" y="110616"/>
                  </a:cubicBezTo>
                  <a:close/>
                </a:path>
              </a:pathLst>
            </a:custGeom>
            <a:solidFill>
              <a:srgbClr val="F47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1" name="Google Shape;481;p1"/>
            <p:cNvSpPr/>
            <p:nvPr/>
          </p:nvSpPr>
          <p:spPr>
            <a:xfrm>
              <a:off x="4174381" y="2102448"/>
              <a:ext cx="283413" cy="342909"/>
            </a:xfrm>
            <a:custGeom>
              <a:avLst/>
              <a:gdLst/>
              <a:ahLst/>
              <a:cxnLst/>
              <a:rect l="l" t="t" r="r" b="b"/>
              <a:pathLst>
                <a:path w="515302" h="665627" extrusionOk="0">
                  <a:moveTo>
                    <a:pt x="211679" y="2376"/>
                  </a:moveTo>
                  <a:cubicBezTo>
                    <a:pt x="145430" y="20833"/>
                    <a:pt x="87992" y="62321"/>
                    <a:pt x="49599" y="119378"/>
                  </a:cubicBezTo>
                  <a:cubicBezTo>
                    <a:pt x="-12295" y="213789"/>
                    <a:pt x="-54739" y="491706"/>
                    <a:pt x="149025" y="621471"/>
                  </a:cubicBezTo>
                  <a:cubicBezTo>
                    <a:pt x="352790" y="751236"/>
                    <a:pt x="511274" y="567681"/>
                    <a:pt x="513705" y="388481"/>
                  </a:cubicBezTo>
                  <a:cubicBezTo>
                    <a:pt x="516136" y="209282"/>
                    <a:pt x="477996" y="-29178"/>
                    <a:pt x="211679" y="2376"/>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2" name="Google Shape;482;p1"/>
            <p:cNvSpPr/>
            <p:nvPr/>
          </p:nvSpPr>
          <p:spPr>
            <a:xfrm>
              <a:off x="4427988" y="2223226"/>
              <a:ext cx="60917" cy="82781"/>
            </a:xfrm>
            <a:custGeom>
              <a:avLst/>
              <a:gdLst/>
              <a:ahLst/>
              <a:cxnLst/>
              <a:rect l="l" t="t" r="r" b="b"/>
              <a:pathLst>
                <a:path w="110759" h="160688" extrusionOk="0">
                  <a:moveTo>
                    <a:pt x="99446" y="98221"/>
                  </a:moveTo>
                  <a:cubicBezTo>
                    <a:pt x="82074" y="141425"/>
                    <a:pt x="47581" y="168219"/>
                    <a:pt x="22408" y="158089"/>
                  </a:cubicBezTo>
                  <a:cubicBezTo>
                    <a:pt x="-2765" y="147959"/>
                    <a:pt x="-9047" y="104754"/>
                    <a:pt x="8327" y="61550"/>
                  </a:cubicBezTo>
                  <a:cubicBezTo>
                    <a:pt x="25700" y="18346"/>
                    <a:pt x="60192" y="-8448"/>
                    <a:pt x="85365" y="1682"/>
                  </a:cubicBezTo>
                  <a:cubicBezTo>
                    <a:pt x="110538" y="11812"/>
                    <a:pt x="116819" y="55016"/>
                    <a:pt x="99446" y="9822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3" name="Google Shape;483;p1"/>
            <p:cNvSpPr/>
            <p:nvPr/>
          </p:nvSpPr>
          <p:spPr>
            <a:xfrm>
              <a:off x="4115371" y="2100866"/>
              <a:ext cx="192800" cy="248266"/>
            </a:xfrm>
            <a:custGeom>
              <a:avLst/>
              <a:gdLst/>
              <a:ahLst/>
              <a:cxnLst/>
              <a:rect l="l" t="t" r="r" b="b"/>
              <a:pathLst>
                <a:path w="350550" h="481914" extrusionOk="0">
                  <a:moveTo>
                    <a:pt x="349057" y="-428"/>
                  </a:moveTo>
                  <a:cubicBezTo>
                    <a:pt x="349057" y="-428"/>
                    <a:pt x="221317" y="286099"/>
                    <a:pt x="109077" y="311677"/>
                  </a:cubicBezTo>
                  <a:cubicBezTo>
                    <a:pt x="-3162" y="337255"/>
                    <a:pt x="-1492" y="481456"/>
                    <a:pt x="-1492" y="481456"/>
                  </a:cubicBezTo>
                  <a:cubicBezTo>
                    <a:pt x="-1492" y="481456"/>
                    <a:pt x="990" y="148534"/>
                    <a:pt x="106190" y="72154"/>
                  </a:cubicBezTo>
                  <a:cubicBezTo>
                    <a:pt x="211390" y="-4226"/>
                    <a:pt x="349057" y="-428"/>
                    <a:pt x="349057" y="-428"/>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4" name="Google Shape;484;p1"/>
            <p:cNvSpPr/>
            <p:nvPr/>
          </p:nvSpPr>
          <p:spPr>
            <a:xfrm>
              <a:off x="4134670" y="2257284"/>
              <a:ext cx="69322" cy="88773"/>
            </a:xfrm>
            <a:custGeom>
              <a:avLst/>
              <a:gdLst/>
              <a:ahLst/>
              <a:cxnLst/>
              <a:rect l="l" t="t" r="r" b="b"/>
              <a:pathLst>
                <a:path w="126042" h="172319" extrusionOk="0">
                  <a:moveTo>
                    <a:pt x="118560" y="67614"/>
                  </a:moveTo>
                  <a:cubicBezTo>
                    <a:pt x="133349" y="114162"/>
                    <a:pt x="119826" y="159949"/>
                    <a:pt x="88170" y="169927"/>
                  </a:cubicBezTo>
                  <a:cubicBezTo>
                    <a:pt x="56514" y="179905"/>
                    <a:pt x="19286" y="150275"/>
                    <a:pt x="4496" y="103779"/>
                  </a:cubicBezTo>
                  <a:cubicBezTo>
                    <a:pt x="-10293" y="57282"/>
                    <a:pt x="3230" y="11444"/>
                    <a:pt x="34886" y="1466"/>
                  </a:cubicBezTo>
                  <a:cubicBezTo>
                    <a:pt x="66542" y="-8513"/>
                    <a:pt x="103821" y="21320"/>
                    <a:pt x="118560" y="6761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5" name="Google Shape;485;p1"/>
            <p:cNvSpPr/>
            <p:nvPr/>
          </p:nvSpPr>
          <p:spPr>
            <a:xfrm rot="3652199">
              <a:off x="5238967" y="2618084"/>
              <a:ext cx="184426" cy="15488"/>
            </a:xfrm>
            <a:custGeom>
              <a:avLst/>
              <a:gdLst/>
              <a:ahLst/>
              <a:cxnLst/>
              <a:rect l="l" t="t" r="r" b="b"/>
              <a:pathLst>
                <a:path w="357993" h="28161" extrusionOk="0">
                  <a:moveTo>
                    <a:pt x="-1494" y="-459"/>
                  </a:moveTo>
                  <a:lnTo>
                    <a:pt x="356500" y="-459"/>
                  </a:lnTo>
                  <a:lnTo>
                    <a:pt x="356500" y="27703"/>
                  </a:lnTo>
                  <a:lnTo>
                    <a:pt x="-1494" y="27703"/>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6" name="Google Shape;486;p1"/>
            <p:cNvSpPr/>
            <p:nvPr/>
          </p:nvSpPr>
          <p:spPr>
            <a:xfrm rot="3652199">
              <a:off x="5236101" y="2622839"/>
              <a:ext cx="184426" cy="8997"/>
            </a:xfrm>
            <a:custGeom>
              <a:avLst/>
              <a:gdLst/>
              <a:ahLst/>
              <a:cxnLst/>
              <a:rect l="l" t="t" r="r" b="b"/>
              <a:pathLst>
                <a:path w="357993" h="16359" extrusionOk="0">
                  <a:moveTo>
                    <a:pt x="-1494" y="-459"/>
                  </a:moveTo>
                  <a:lnTo>
                    <a:pt x="356500" y="-459"/>
                  </a:lnTo>
                  <a:lnTo>
                    <a:pt x="356500" y="15901"/>
                  </a:lnTo>
                  <a:lnTo>
                    <a:pt x="-1494" y="1590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7" name="Google Shape;487;p1"/>
            <p:cNvSpPr/>
            <p:nvPr/>
          </p:nvSpPr>
          <p:spPr>
            <a:xfrm rot="3636659">
              <a:off x="5211954" y="2632198"/>
              <a:ext cx="180085" cy="15493"/>
            </a:xfrm>
            <a:custGeom>
              <a:avLst/>
              <a:gdLst/>
              <a:ahLst/>
              <a:cxnLst/>
              <a:rect l="l" t="t" r="r" b="b"/>
              <a:pathLst>
                <a:path w="349566" h="28169" extrusionOk="0">
                  <a:moveTo>
                    <a:pt x="-1480" y="-465"/>
                  </a:moveTo>
                  <a:lnTo>
                    <a:pt x="348088" y="-465"/>
                  </a:lnTo>
                  <a:lnTo>
                    <a:pt x="348088" y="27704"/>
                  </a:lnTo>
                  <a:lnTo>
                    <a:pt x="-1480" y="27704"/>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8" name="Google Shape;488;p1"/>
            <p:cNvSpPr/>
            <p:nvPr/>
          </p:nvSpPr>
          <p:spPr>
            <a:xfrm rot="3636659">
              <a:off x="5210214" y="2635110"/>
              <a:ext cx="180085" cy="11487"/>
            </a:xfrm>
            <a:custGeom>
              <a:avLst/>
              <a:gdLst/>
              <a:ahLst/>
              <a:cxnLst/>
              <a:rect l="l" t="t" r="r" b="b"/>
              <a:pathLst>
                <a:path w="349566" h="20887" extrusionOk="0">
                  <a:moveTo>
                    <a:pt x="-1480" y="-466"/>
                  </a:moveTo>
                  <a:lnTo>
                    <a:pt x="348087" y="-466"/>
                  </a:lnTo>
                  <a:lnTo>
                    <a:pt x="348087" y="20421"/>
                  </a:lnTo>
                  <a:lnTo>
                    <a:pt x="-1480" y="2042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9" name="Google Shape;489;p1"/>
            <p:cNvSpPr/>
            <p:nvPr/>
          </p:nvSpPr>
          <p:spPr>
            <a:xfrm rot="3652199">
              <a:off x="5107444" y="2685468"/>
              <a:ext cx="180356" cy="15516"/>
            </a:xfrm>
            <a:custGeom>
              <a:avLst/>
              <a:gdLst/>
              <a:ahLst/>
              <a:cxnLst/>
              <a:rect l="l" t="t" r="r" b="b"/>
              <a:pathLst>
                <a:path w="350092" h="28212" extrusionOk="0">
                  <a:moveTo>
                    <a:pt x="-1493" y="-459"/>
                  </a:moveTo>
                  <a:lnTo>
                    <a:pt x="348600" y="-459"/>
                  </a:lnTo>
                  <a:lnTo>
                    <a:pt x="348600" y="27753"/>
                  </a:lnTo>
                  <a:lnTo>
                    <a:pt x="-1493" y="27753"/>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0" name="Google Shape;490;p1"/>
            <p:cNvSpPr/>
            <p:nvPr/>
          </p:nvSpPr>
          <p:spPr>
            <a:xfrm rot="3652199">
              <a:off x="5104783" y="2689883"/>
              <a:ext cx="180356" cy="9443"/>
            </a:xfrm>
            <a:custGeom>
              <a:avLst/>
              <a:gdLst/>
              <a:ahLst/>
              <a:cxnLst/>
              <a:rect l="l" t="t" r="r" b="b"/>
              <a:pathLst>
                <a:path w="350092" h="17170" extrusionOk="0">
                  <a:moveTo>
                    <a:pt x="-1493" y="-459"/>
                  </a:moveTo>
                  <a:lnTo>
                    <a:pt x="348600" y="-459"/>
                  </a:lnTo>
                  <a:lnTo>
                    <a:pt x="348600" y="16711"/>
                  </a:lnTo>
                  <a:lnTo>
                    <a:pt x="-1493" y="1671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1" name="Google Shape;491;p1"/>
            <p:cNvSpPr/>
            <p:nvPr/>
          </p:nvSpPr>
          <p:spPr>
            <a:xfrm>
              <a:off x="3470625" y="2884563"/>
              <a:ext cx="1088367" cy="904342"/>
            </a:xfrm>
            <a:custGeom>
              <a:avLst/>
              <a:gdLst/>
              <a:ahLst/>
              <a:cxnLst/>
              <a:rect l="l" t="t" r="r" b="b"/>
              <a:pathLst>
                <a:path w="1978876" h="1755439" extrusionOk="0">
                  <a:moveTo>
                    <a:pt x="1089750" y="1630822"/>
                  </a:moveTo>
                  <a:cubicBezTo>
                    <a:pt x="1201179" y="1529826"/>
                    <a:pt x="1270520" y="1319933"/>
                    <a:pt x="1312104" y="1235246"/>
                  </a:cubicBezTo>
                  <a:cubicBezTo>
                    <a:pt x="1312104" y="1235246"/>
                    <a:pt x="1366451" y="1124576"/>
                    <a:pt x="1529645" y="1121993"/>
                  </a:cubicBezTo>
                  <a:cubicBezTo>
                    <a:pt x="1692839" y="1119409"/>
                    <a:pt x="1874470" y="1022263"/>
                    <a:pt x="1957383" y="835415"/>
                  </a:cubicBezTo>
                  <a:cubicBezTo>
                    <a:pt x="2040298" y="648568"/>
                    <a:pt x="1838609" y="367207"/>
                    <a:pt x="1838609" y="367207"/>
                  </a:cubicBezTo>
                  <a:lnTo>
                    <a:pt x="1829847" y="351455"/>
                  </a:lnTo>
                  <a:cubicBezTo>
                    <a:pt x="1829847" y="351455"/>
                    <a:pt x="1696790" y="31956"/>
                    <a:pt x="1494190" y="4098"/>
                  </a:cubicBezTo>
                  <a:cubicBezTo>
                    <a:pt x="1291590" y="-23759"/>
                    <a:pt x="1113505" y="79668"/>
                    <a:pt x="1025475" y="217132"/>
                  </a:cubicBezTo>
                  <a:cubicBezTo>
                    <a:pt x="937446" y="354595"/>
                    <a:pt x="814772" y="342591"/>
                    <a:pt x="814772" y="342591"/>
                  </a:cubicBezTo>
                  <a:cubicBezTo>
                    <a:pt x="720918" y="333424"/>
                    <a:pt x="505808" y="282065"/>
                    <a:pt x="361405" y="323648"/>
                  </a:cubicBezTo>
                  <a:cubicBezTo>
                    <a:pt x="226371" y="362548"/>
                    <a:pt x="119196" y="462024"/>
                    <a:pt x="53808" y="587686"/>
                  </a:cubicBezTo>
                  <a:cubicBezTo>
                    <a:pt x="-17102" y="724036"/>
                    <a:pt x="-29107" y="910681"/>
                    <a:pt x="73104" y="1144836"/>
                  </a:cubicBezTo>
                  <a:cubicBezTo>
                    <a:pt x="78575" y="1157397"/>
                    <a:pt x="132567" y="1267611"/>
                    <a:pt x="150548" y="1297495"/>
                  </a:cubicBezTo>
                  <a:cubicBezTo>
                    <a:pt x="166504" y="1328543"/>
                    <a:pt x="231892" y="1432375"/>
                    <a:pt x="239693" y="1443670"/>
                  </a:cubicBezTo>
                  <a:cubicBezTo>
                    <a:pt x="385210" y="1653867"/>
                    <a:pt x="550226" y="1741897"/>
                    <a:pt x="703544" y="1753243"/>
                  </a:cubicBezTo>
                  <a:cubicBezTo>
                    <a:pt x="844706" y="1763980"/>
                    <a:pt x="985716" y="1725183"/>
                    <a:pt x="1089750" y="1630822"/>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2" name="Google Shape;492;p1"/>
            <p:cNvSpPr/>
            <p:nvPr/>
          </p:nvSpPr>
          <p:spPr>
            <a:xfrm>
              <a:off x="4039559" y="3074903"/>
              <a:ext cx="308509" cy="299994"/>
            </a:xfrm>
            <a:custGeom>
              <a:avLst/>
              <a:gdLst/>
              <a:ahLst/>
              <a:cxnLst/>
              <a:rect l="l" t="t" r="r" b="b"/>
              <a:pathLst>
                <a:path w="560932" h="582325" extrusionOk="0">
                  <a:moveTo>
                    <a:pt x="422978" y="549058"/>
                  </a:moveTo>
                  <a:cubicBezTo>
                    <a:pt x="290073" y="623159"/>
                    <a:pt x="117863" y="567495"/>
                    <a:pt x="38343" y="424814"/>
                  </a:cubicBezTo>
                  <a:cubicBezTo>
                    <a:pt x="-41177" y="282133"/>
                    <a:pt x="2077" y="106378"/>
                    <a:pt x="134933" y="32327"/>
                  </a:cubicBezTo>
                  <a:cubicBezTo>
                    <a:pt x="267788" y="-41723"/>
                    <a:pt x="440048" y="13891"/>
                    <a:pt x="519568" y="156572"/>
                  </a:cubicBezTo>
                  <a:cubicBezTo>
                    <a:pt x="599088" y="299252"/>
                    <a:pt x="555985" y="475008"/>
                    <a:pt x="422978" y="549058"/>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3" name="Google Shape;493;p1"/>
            <p:cNvSpPr/>
            <p:nvPr/>
          </p:nvSpPr>
          <p:spPr>
            <a:xfrm>
              <a:off x="4093611" y="3127450"/>
              <a:ext cx="200406" cy="194890"/>
            </a:xfrm>
            <a:custGeom>
              <a:avLst/>
              <a:gdLst/>
              <a:ahLst/>
              <a:cxnLst/>
              <a:rect l="l" t="t" r="r" b="b"/>
              <a:pathLst>
                <a:path w="364380" h="378306" extrusionOk="0">
                  <a:moveTo>
                    <a:pt x="274253" y="356548"/>
                  </a:moveTo>
                  <a:cubicBezTo>
                    <a:pt x="187895" y="404666"/>
                    <a:pt x="76060" y="368502"/>
                    <a:pt x="24397" y="275812"/>
                  </a:cubicBezTo>
                  <a:cubicBezTo>
                    <a:pt x="-27266" y="183123"/>
                    <a:pt x="795" y="68958"/>
                    <a:pt x="87153" y="20840"/>
                  </a:cubicBezTo>
                  <a:cubicBezTo>
                    <a:pt x="173510" y="-27277"/>
                    <a:pt x="285345" y="8887"/>
                    <a:pt x="337008" y="101576"/>
                  </a:cubicBezTo>
                  <a:cubicBezTo>
                    <a:pt x="388672" y="194266"/>
                    <a:pt x="360561" y="308431"/>
                    <a:pt x="274253" y="356548"/>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4" name="Google Shape;494;p1"/>
            <p:cNvSpPr/>
            <p:nvPr/>
          </p:nvSpPr>
          <p:spPr>
            <a:xfrm>
              <a:off x="5096499" y="2494183"/>
              <a:ext cx="383880" cy="284337"/>
            </a:xfrm>
            <a:custGeom>
              <a:avLst/>
              <a:gdLst/>
              <a:ahLst/>
              <a:cxnLst/>
              <a:rect l="l" t="t" r="r" b="b"/>
              <a:pathLst>
                <a:path w="697973" h="551932" extrusionOk="0">
                  <a:moveTo>
                    <a:pt x="533014" y="-459"/>
                  </a:moveTo>
                  <a:lnTo>
                    <a:pt x="56602" y="295236"/>
                  </a:lnTo>
                  <a:cubicBezTo>
                    <a:pt x="51233" y="317066"/>
                    <a:pt x="-1493" y="369792"/>
                    <a:pt x="-1493" y="369792"/>
                  </a:cubicBezTo>
                  <a:lnTo>
                    <a:pt x="99807" y="551473"/>
                  </a:lnTo>
                  <a:cubicBezTo>
                    <a:pt x="99807" y="551473"/>
                    <a:pt x="172387" y="534354"/>
                    <a:pt x="193761" y="541343"/>
                  </a:cubicBezTo>
                  <a:lnTo>
                    <a:pt x="695855" y="291640"/>
                  </a:lnTo>
                  <a:lnTo>
                    <a:pt x="695855" y="289107"/>
                  </a:lnTo>
                  <a:cubicBezTo>
                    <a:pt x="703554" y="168864"/>
                    <a:pt x="639683" y="55408"/>
                    <a:pt x="532914" y="-408"/>
                  </a:cubicBezTo>
                  <a:close/>
                  <a:moveTo>
                    <a:pt x="99046" y="359764"/>
                  </a:moveTo>
                  <a:lnTo>
                    <a:pt x="99046" y="359764"/>
                  </a:lnTo>
                  <a:cubicBezTo>
                    <a:pt x="84612" y="336009"/>
                    <a:pt x="90841" y="305720"/>
                    <a:pt x="112873" y="292197"/>
                  </a:cubicBezTo>
                  <a:lnTo>
                    <a:pt x="390740" y="121506"/>
                  </a:lnTo>
                  <a:cubicBezTo>
                    <a:pt x="412772" y="107932"/>
                    <a:pt x="442352" y="116441"/>
                    <a:pt x="456584" y="139993"/>
                  </a:cubicBezTo>
                  <a:lnTo>
                    <a:pt x="456584" y="139993"/>
                  </a:lnTo>
                  <a:cubicBezTo>
                    <a:pt x="470968" y="163749"/>
                    <a:pt x="464789" y="193986"/>
                    <a:pt x="442706" y="207561"/>
                  </a:cubicBezTo>
                  <a:lnTo>
                    <a:pt x="164891" y="378251"/>
                  </a:lnTo>
                  <a:cubicBezTo>
                    <a:pt x="143061" y="391825"/>
                    <a:pt x="113482" y="383519"/>
                    <a:pt x="99046" y="359764"/>
                  </a:cubicBezTo>
                  <a:close/>
                  <a:moveTo>
                    <a:pt x="515338" y="345024"/>
                  </a:moveTo>
                  <a:lnTo>
                    <a:pt x="224000" y="491555"/>
                  </a:lnTo>
                  <a:cubicBezTo>
                    <a:pt x="200904" y="503204"/>
                    <a:pt x="171881" y="492567"/>
                    <a:pt x="159270" y="467800"/>
                  </a:cubicBezTo>
                  <a:lnTo>
                    <a:pt x="159270" y="467800"/>
                  </a:lnTo>
                  <a:cubicBezTo>
                    <a:pt x="146607" y="443032"/>
                    <a:pt x="155116" y="413503"/>
                    <a:pt x="178263" y="401955"/>
                  </a:cubicBezTo>
                  <a:lnTo>
                    <a:pt x="469551" y="255475"/>
                  </a:lnTo>
                  <a:cubicBezTo>
                    <a:pt x="492697" y="243826"/>
                    <a:pt x="521669" y="254462"/>
                    <a:pt x="534331" y="279230"/>
                  </a:cubicBezTo>
                  <a:lnTo>
                    <a:pt x="534331" y="279230"/>
                  </a:lnTo>
                  <a:cubicBezTo>
                    <a:pt x="546943" y="303896"/>
                    <a:pt x="538688" y="333375"/>
                    <a:pt x="515338" y="34502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5" name="Google Shape;495;p1"/>
            <p:cNvSpPr/>
            <p:nvPr/>
          </p:nvSpPr>
          <p:spPr>
            <a:xfrm>
              <a:off x="4203149" y="2684924"/>
              <a:ext cx="949035" cy="572039"/>
            </a:xfrm>
            <a:custGeom>
              <a:avLst/>
              <a:gdLst/>
              <a:ahLst/>
              <a:cxnLst/>
              <a:rect l="l" t="t" r="r" b="b"/>
              <a:pathLst>
                <a:path w="1725542" h="1110398" extrusionOk="0">
                  <a:moveTo>
                    <a:pt x="137845" y="960573"/>
                  </a:moveTo>
                  <a:cubicBezTo>
                    <a:pt x="163525" y="1005956"/>
                    <a:pt x="170363" y="1059594"/>
                    <a:pt x="156839" y="1109940"/>
                  </a:cubicBezTo>
                  <a:lnTo>
                    <a:pt x="1724049" y="181223"/>
                  </a:lnTo>
                  <a:lnTo>
                    <a:pt x="1622750" y="-459"/>
                  </a:lnTo>
                  <a:lnTo>
                    <a:pt x="-1493" y="860844"/>
                  </a:lnTo>
                  <a:cubicBezTo>
                    <a:pt x="57768" y="871024"/>
                    <a:pt x="109076" y="907796"/>
                    <a:pt x="137845" y="96057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6" name="Google Shape;496;p1"/>
            <p:cNvSpPr/>
            <p:nvPr/>
          </p:nvSpPr>
          <p:spPr>
            <a:xfrm rot="3652199">
              <a:off x="3634273" y="3381767"/>
              <a:ext cx="401390" cy="63820"/>
            </a:xfrm>
            <a:custGeom>
              <a:avLst/>
              <a:gdLst/>
              <a:ahLst/>
              <a:cxnLst/>
              <a:rect l="l" t="t" r="r" b="b"/>
              <a:pathLst>
                <a:path w="779147" h="116038" extrusionOk="0">
                  <a:moveTo>
                    <a:pt x="-1494" y="-458"/>
                  </a:moveTo>
                  <a:lnTo>
                    <a:pt x="777655" y="-458"/>
                  </a:lnTo>
                  <a:lnTo>
                    <a:pt x="777655" y="115581"/>
                  </a:lnTo>
                  <a:lnTo>
                    <a:pt x="-1494" y="115581"/>
                  </a:ln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7" name="Google Shape;497;p1"/>
            <p:cNvSpPr/>
            <p:nvPr/>
          </p:nvSpPr>
          <p:spPr>
            <a:xfrm>
              <a:off x="5124954" y="2595627"/>
              <a:ext cx="49588" cy="33333"/>
            </a:xfrm>
            <a:custGeom>
              <a:avLst/>
              <a:gdLst/>
              <a:ahLst/>
              <a:cxnLst/>
              <a:rect l="l" t="t" r="r" b="b"/>
              <a:pathLst>
                <a:path w="90161" h="64704" extrusionOk="0">
                  <a:moveTo>
                    <a:pt x="1066" y="56281"/>
                  </a:moveTo>
                  <a:lnTo>
                    <a:pt x="509" y="55268"/>
                  </a:lnTo>
                  <a:cubicBezTo>
                    <a:pt x="-3696" y="47823"/>
                    <a:pt x="-1062" y="38402"/>
                    <a:pt x="6385" y="34249"/>
                  </a:cubicBezTo>
                  <a:cubicBezTo>
                    <a:pt x="6434" y="34198"/>
                    <a:pt x="6485" y="34198"/>
                    <a:pt x="6536" y="34147"/>
                  </a:cubicBezTo>
                  <a:lnTo>
                    <a:pt x="64986" y="1529"/>
                  </a:lnTo>
                  <a:cubicBezTo>
                    <a:pt x="72482" y="-2675"/>
                    <a:pt x="81954" y="9"/>
                    <a:pt x="86159" y="7505"/>
                  </a:cubicBezTo>
                  <a:cubicBezTo>
                    <a:pt x="86159" y="7556"/>
                    <a:pt x="86159" y="7556"/>
                    <a:pt x="86159" y="7556"/>
                  </a:cubicBezTo>
                  <a:lnTo>
                    <a:pt x="86715" y="8519"/>
                  </a:lnTo>
                  <a:cubicBezTo>
                    <a:pt x="90869" y="16015"/>
                    <a:pt x="88184" y="25486"/>
                    <a:pt x="80688" y="29690"/>
                  </a:cubicBezTo>
                  <a:lnTo>
                    <a:pt x="22238" y="62258"/>
                  </a:lnTo>
                  <a:cubicBezTo>
                    <a:pt x="14742" y="66462"/>
                    <a:pt x="5270" y="63778"/>
                    <a:pt x="1066" y="56281"/>
                  </a:cubicBezTo>
                  <a:cubicBezTo>
                    <a:pt x="1066" y="56281"/>
                    <a:pt x="1066" y="56281"/>
                    <a:pt x="1066" y="56281"/>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8" name="Google Shape;498;p1"/>
            <p:cNvSpPr/>
            <p:nvPr/>
          </p:nvSpPr>
          <p:spPr>
            <a:xfrm>
              <a:off x="5192980" y="2560236"/>
              <a:ext cx="49587" cy="33323"/>
            </a:xfrm>
            <a:custGeom>
              <a:avLst/>
              <a:gdLst/>
              <a:ahLst/>
              <a:cxnLst/>
              <a:rect l="l" t="t" r="r" b="b"/>
              <a:pathLst>
                <a:path w="90160" h="64685" extrusionOk="0">
                  <a:moveTo>
                    <a:pt x="1016" y="56247"/>
                  </a:moveTo>
                  <a:lnTo>
                    <a:pt x="460" y="55285"/>
                  </a:lnTo>
                  <a:cubicBezTo>
                    <a:pt x="-3694" y="47788"/>
                    <a:pt x="-1009" y="38317"/>
                    <a:pt x="6487" y="34113"/>
                  </a:cubicBezTo>
                  <a:lnTo>
                    <a:pt x="64937" y="1494"/>
                  </a:lnTo>
                  <a:cubicBezTo>
                    <a:pt x="72433" y="-2659"/>
                    <a:pt x="81904" y="26"/>
                    <a:pt x="86109" y="7522"/>
                  </a:cubicBezTo>
                  <a:lnTo>
                    <a:pt x="86665" y="8534"/>
                  </a:lnTo>
                  <a:cubicBezTo>
                    <a:pt x="90869" y="15980"/>
                    <a:pt x="88235" y="25401"/>
                    <a:pt x="80790" y="29554"/>
                  </a:cubicBezTo>
                  <a:cubicBezTo>
                    <a:pt x="80739" y="29605"/>
                    <a:pt x="80689" y="29605"/>
                    <a:pt x="80638" y="29656"/>
                  </a:cubicBezTo>
                  <a:lnTo>
                    <a:pt x="22188" y="62274"/>
                  </a:lnTo>
                  <a:cubicBezTo>
                    <a:pt x="14692" y="66428"/>
                    <a:pt x="5221" y="63743"/>
                    <a:pt x="1016"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9" name="Google Shape;499;p1"/>
            <p:cNvSpPr/>
            <p:nvPr/>
          </p:nvSpPr>
          <p:spPr>
            <a:xfrm>
              <a:off x="5256160" y="2523706"/>
              <a:ext cx="49586" cy="33323"/>
            </a:xfrm>
            <a:custGeom>
              <a:avLst/>
              <a:gdLst/>
              <a:ahLst/>
              <a:cxnLst/>
              <a:rect l="l" t="t" r="r" b="b"/>
              <a:pathLst>
                <a:path w="90158" h="64685" extrusionOk="0">
                  <a:moveTo>
                    <a:pt x="1016" y="56247"/>
                  </a:moveTo>
                  <a:lnTo>
                    <a:pt x="460" y="55285"/>
                  </a:lnTo>
                  <a:cubicBezTo>
                    <a:pt x="-3694" y="47788"/>
                    <a:pt x="-1009" y="38317"/>
                    <a:pt x="6487" y="34113"/>
                  </a:cubicBezTo>
                  <a:lnTo>
                    <a:pt x="64988" y="1494"/>
                  </a:lnTo>
                  <a:cubicBezTo>
                    <a:pt x="72484" y="-2659"/>
                    <a:pt x="81955" y="26"/>
                    <a:pt x="86109" y="7522"/>
                  </a:cubicBezTo>
                  <a:lnTo>
                    <a:pt x="86666" y="8484"/>
                  </a:lnTo>
                  <a:cubicBezTo>
                    <a:pt x="90869" y="15929"/>
                    <a:pt x="88235" y="25401"/>
                    <a:pt x="80739" y="29605"/>
                  </a:cubicBezTo>
                  <a:cubicBezTo>
                    <a:pt x="80739" y="29605"/>
                    <a:pt x="80689" y="29656"/>
                    <a:pt x="80638" y="29656"/>
                  </a:cubicBezTo>
                  <a:lnTo>
                    <a:pt x="22189" y="62274"/>
                  </a:lnTo>
                  <a:cubicBezTo>
                    <a:pt x="14693" y="66428"/>
                    <a:pt x="5221" y="63743"/>
                    <a:pt x="1016"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0" name="Google Shape;500;p1"/>
            <p:cNvSpPr/>
            <p:nvPr/>
          </p:nvSpPr>
          <p:spPr>
            <a:xfrm>
              <a:off x="5354915" y="2689632"/>
              <a:ext cx="49587" cy="33323"/>
            </a:xfrm>
            <a:custGeom>
              <a:avLst/>
              <a:gdLst/>
              <a:ahLst/>
              <a:cxnLst/>
              <a:rect l="l" t="t" r="r" b="b"/>
              <a:pathLst>
                <a:path w="90159" h="64685" extrusionOk="0">
                  <a:moveTo>
                    <a:pt x="1065" y="56247"/>
                  </a:moveTo>
                  <a:lnTo>
                    <a:pt x="507" y="55285"/>
                  </a:lnTo>
                  <a:cubicBezTo>
                    <a:pt x="-3697" y="47839"/>
                    <a:pt x="-1063" y="38368"/>
                    <a:pt x="6433" y="34163"/>
                  </a:cubicBezTo>
                  <a:cubicBezTo>
                    <a:pt x="6433" y="34163"/>
                    <a:pt x="6483" y="34113"/>
                    <a:pt x="6534" y="34113"/>
                  </a:cubicBezTo>
                  <a:lnTo>
                    <a:pt x="64984" y="1494"/>
                  </a:lnTo>
                  <a:cubicBezTo>
                    <a:pt x="72480" y="-2659"/>
                    <a:pt x="81953" y="25"/>
                    <a:pt x="86156" y="7522"/>
                  </a:cubicBezTo>
                  <a:lnTo>
                    <a:pt x="86713" y="8535"/>
                  </a:lnTo>
                  <a:cubicBezTo>
                    <a:pt x="90867" y="16031"/>
                    <a:pt x="88182" y="25502"/>
                    <a:pt x="80686" y="29706"/>
                  </a:cubicBezTo>
                  <a:lnTo>
                    <a:pt x="22236" y="62274"/>
                  </a:lnTo>
                  <a:cubicBezTo>
                    <a:pt x="14740" y="66427"/>
                    <a:pt x="5268" y="63743"/>
                    <a:pt x="1065"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1" name="Google Shape;501;p1"/>
            <p:cNvSpPr/>
            <p:nvPr/>
          </p:nvSpPr>
          <p:spPr>
            <a:xfrm>
              <a:off x="5289123" y="2721674"/>
              <a:ext cx="49581" cy="33323"/>
            </a:xfrm>
            <a:custGeom>
              <a:avLst/>
              <a:gdLst/>
              <a:ahLst/>
              <a:cxnLst/>
              <a:rect l="l" t="t" r="r" b="b"/>
              <a:pathLst>
                <a:path w="90148" h="64685" extrusionOk="0">
                  <a:moveTo>
                    <a:pt x="1053" y="56247"/>
                  </a:moveTo>
                  <a:lnTo>
                    <a:pt x="496" y="55234"/>
                  </a:lnTo>
                  <a:cubicBezTo>
                    <a:pt x="-3708" y="47788"/>
                    <a:pt x="-1023" y="38316"/>
                    <a:pt x="6422" y="34113"/>
                  </a:cubicBezTo>
                  <a:cubicBezTo>
                    <a:pt x="6422" y="34113"/>
                    <a:pt x="6473" y="34113"/>
                    <a:pt x="6473" y="34113"/>
                  </a:cubicBezTo>
                  <a:lnTo>
                    <a:pt x="64974" y="1494"/>
                  </a:lnTo>
                  <a:cubicBezTo>
                    <a:pt x="72470" y="-2659"/>
                    <a:pt x="81941" y="25"/>
                    <a:pt x="86145" y="7522"/>
                  </a:cubicBezTo>
                  <a:lnTo>
                    <a:pt x="86702" y="8484"/>
                  </a:lnTo>
                  <a:cubicBezTo>
                    <a:pt x="90855" y="15980"/>
                    <a:pt x="88171" y="25452"/>
                    <a:pt x="80675" y="29656"/>
                  </a:cubicBezTo>
                  <a:lnTo>
                    <a:pt x="22174" y="62274"/>
                  </a:lnTo>
                  <a:cubicBezTo>
                    <a:pt x="14678" y="66427"/>
                    <a:pt x="5207" y="63743"/>
                    <a:pt x="1053"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2" name="Google Shape;502;p1"/>
            <p:cNvSpPr/>
            <p:nvPr/>
          </p:nvSpPr>
          <p:spPr>
            <a:xfrm>
              <a:off x="5222852" y="2756255"/>
              <a:ext cx="49579" cy="33340"/>
            </a:xfrm>
            <a:custGeom>
              <a:avLst/>
              <a:gdLst/>
              <a:ahLst/>
              <a:cxnLst/>
              <a:rect l="l" t="t" r="r" b="b"/>
              <a:pathLst>
                <a:path w="90146" h="64718" extrusionOk="0">
                  <a:moveTo>
                    <a:pt x="1051" y="56231"/>
                  </a:moveTo>
                  <a:lnTo>
                    <a:pt x="495" y="55269"/>
                  </a:lnTo>
                  <a:cubicBezTo>
                    <a:pt x="-3710" y="47772"/>
                    <a:pt x="-1025" y="38301"/>
                    <a:pt x="6471" y="34097"/>
                  </a:cubicBezTo>
                  <a:cubicBezTo>
                    <a:pt x="6522" y="34097"/>
                    <a:pt x="6522" y="34097"/>
                    <a:pt x="6522" y="34097"/>
                  </a:cubicBezTo>
                  <a:lnTo>
                    <a:pt x="64972" y="1529"/>
                  </a:lnTo>
                  <a:cubicBezTo>
                    <a:pt x="72468" y="-2675"/>
                    <a:pt x="81939" y="10"/>
                    <a:pt x="86143" y="7506"/>
                  </a:cubicBezTo>
                  <a:cubicBezTo>
                    <a:pt x="86143" y="7506"/>
                    <a:pt x="86143" y="7506"/>
                    <a:pt x="86143" y="7506"/>
                  </a:cubicBezTo>
                  <a:lnTo>
                    <a:pt x="86701" y="8518"/>
                  </a:lnTo>
                  <a:cubicBezTo>
                    <a:pt x="90853" y="16015"/>
                    <a:pt x="88169" y="25487"/>
                    <a:pt x="80673" y="29690"/>
                  </a:cubicBezTo>
                  <a:lnTo>
                    <a:pt x="22172" y="62259"/>
                  </a:lnTo>
                  <a:cubicBezTo>
                    <a:pt x="14726" y="66462"/>
                    <a:pt x="5306" y="63828"/>
                    <a:pt x="1153" y="56383"/>
                  </a:cubicBezTo>
                  <a:cubicBezTo>
                    <a:pt x="1102" y="56332"/>
                    <a:pt x="1102" y="56282"/>
                    <a:pt x="1051" y="56231"/>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3" name="Google Shape;503;p1"/>
            <p:cNvSpPr/>
            <p:nvPr/>
          </p:nvSpPr>
          <p:spPr>
            <a:xfrm>
              <a:off x="5085189" y="2684950"/>
              <a:ext cx="66996" cy="99675"/>
            </a:xfrm>
            <a:custGeom>
              <a:avLst/>
              <a:gdLst/>
              <a:ahLst/>
              <a:cxnLst/>
              <a:rect l="l" t="t" r="r" b="b"/>
              <a:pathLst>
                <a:path w="121812" h="193482" extrusionOk="0">
                  <a:moveTo>
                    <a:pt x="121813" y="181631"/>
                  </a:moveTo>
                  <a:lnTo>
                    <a:pt x="20564" y="0"/>
                  </a:lnTo>
                  <a:lnTo>
                    <a:pt x="0" y="10890"/>
                  </a:lnTo>
                  <a:lnTo>
                    <a:pt x="101756" y="193482"/>
                  </a:lnTo>
                  <a:lnTo>
                    <a:pt x="121813" y="18163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4" name="Google Shape;504;p1"/>
            <p:cNvSpPr/>
            <p:nvPr/>
          </p:nvSpPr>
          <p:spPr>
            <a:xfrm>
              <a:off x="5013095" y="2723985"/>
              <a:ext cx="62511" cy="99623"/>
            </a:xfrm>
            <a:custGeom>
              <a:avLst/>
              <a:gdLst/>
              <a:ahLst/>
              <a:cxnLst/>
              <a:rect l="l" t="t" r="r" b="b"/>
              <a:pathLst>
                <a:path w="113658" h="193381" extrusionOk="0">
                  <a:moveTo>
                    <a:pt x="113658" y="188367"/>
                  </a:moveTo>
                  <a:lnTo>
                    <a:pt x="8712" y="0"/>
                  </a:lnTo>
                  <a:lnTo>
                    <a:pt x="0" y="4609"/>
                  </a:lnTo>
                  <a:lnTo>
                    <a:pt x="105199" y="193381"/>
                  </a:lnTo>
                  <a:lnTo>
                    <a:pt x="113658" y="188367"/>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5" name="Google Shape;505;p1"/>
            <p:cNvSpPr/>
            <p:nvPr/>
          </p:nvSpPr>
          <p:spPr>
            <a:xfrm>
              <a:off x="4941028" y="2759785"/>
              <a:ext cx="64377" cy="102780"/>
            </a:xfrm>
            <a:custGeom>
              <a:avLst/>
              <a:gdLst/>
              <a:ahLst/>
              <a:cxnLst/>
              <a:rect l="l" t="t" r="r" b="b"/>
              <a:pathLst>
                <a:path w="117051" h="199509" extrusionOk="0">
                  <a:moveTo>
                    <a:pt x="117052" y="194496"/>
                  </a:moveTo>
                  <a:lnTo>
                    <a:pt x="8661" y="0"/>
                  </a:lnTo>
                  <a:lnTo>
                    <a:pt x="0" y="4609"/>
                  </a:lnTo>
                  <a:lnTo>
                    <a:pt x="108644" y="199510"/>
                  </a:lnTo>
                  <a:lnTo>
                    <a:pt x="117052" y="19449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6" name="Google Shape;506;p1"/>
            <p:cNvSpPr/>
            <p:nvPr/>
          </p:nvSpPr>
          <p:spPr>
            <a:xfrm>
              <a:off x="4879687" y="2790262"/>
              <a:ext cx="65965" cy="105468"/>
            </a:xfrm>
            <a:custGeom>
              <a:avLst/>
              <a:gdLst/>
              <a:ahLst/>
              <a:cxnLst/>
              <a:rect l="l" t="t" r="r" b="b"/>
              <a:pathLst>
                <a:path w="119938" h="204726" extrusionOk="0">
                  <a:moveTo>
                    <a:pt x="119939" y="199713"/>
                  </a:moveTo>
                  <a:lnTo>
                    <a:pt x="8610" y="0"/>
                  </a:lnTo>
                  <a:lnTo>
                    <a:pt x="0" y="4609"/>
                  </a:lnTo>
                  <a:lnTo>
                    <a:pt x="111531" y="204727"/>
                  </a:lnTo>
                  <a:lnTo>
                    <a:pt x="119939" y="19971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7" name="Google Shape;507;p1"/>
            <p:cNvSpPr/>
            <p:nvPr/>
          </p:nvSpPr>
          <p:spPr>
            <a:xfrm>
              <a:off x="4818318" y="2820738"/>
              <a:ext cx="67581" cy="108156"/>
            </a:xfrm>
            <a:custGeom>
              <a:avLst/>
              <a:gdLst/>
              <a:ahLst/>
              <a:cxnLst/>
              <a:rect l="l" t="t" r="r" b="b"/>
              <a:pathLst>
                <a:path w="122876" h="209944" extrusionOk="0">
                  <a:moveTo>
                    <a:pt x="122877" y="204930"/>
                  </a:moveTo>
                  <a:lnTo>
                    <a:pt x="8661" y="0"/>
                  </a:lnTo>
                  <a:lnTo>
                    <a:pt x="0" y="4609"/>
                  </a:lnTo>
                  <a:lnTo>
                    <a:pt x="114469" y="209944"/>
                  </a:lnTo>
                  <a:lnTo>
                    <a:pt x="122877" y="204930"/>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8" name="Google Shape;508;p1"/>
            <p:cNvSpPr/>
            <p:nvPr/>
          </p:nvSpPr>
          <p:spPr>
            <a:xfrm>
              <a:off x="4761712" y="2848841"/>
              <a:ext cx="69086" cy="110661"/>
            </a:xfrm>
            <a:custGeom>
              <a:avLst/>
              <a:gdLst/>
              <a:ahLst/>
              <a:cxnLst/>
              <a:rect l="l" t="t" r="r" b="b"/>
              <a:pathLst>
                <a:path w="125612" h="214806" extrusionOk="0">
                  <a:moveTo>
                    <a:pt x="125612" y="209792"/>
                  </a:moveTo>
                  <a:lnTo>
                    <a:pt x="8662" y="0"/>
                  </a:lnTo>
                  <a:lnTo>
                    <a:pt x="0" y="4609"/>
                  </a:lnTo>
                  <a:lnTo>
                    <a:pt x="117153" y="214806"/>
                  </a:lnTo>
                  <a:lnTo>
                    <a:pt x="125612" y="209792"/>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9" name="Google Shape;509;p1"/>
            <p:cNvSpPr/>
            <p:nvPr/>
          </p:nvSpPr>
          <p:spPr>
            <a:xfrm>
              <a:off x="4705135" y="2876969"/>
              <a:ext cx="70534" cy="113114"/>
            </a:xfrm>
            <a:custGeom>
              <a:avLst/>
              <a:gdLst/>
              <a:ahLst/>
              <a:cxnLst/>
              <a:rect l="l" t="t" r="r" b="b"/>
              <a:pathLst>
                <a:path w="128245" h="219567" extrusionOk="0">
                  <a:moveTo>
                    <a:pt x="128245" y="214553"/>
                  </a:moveTo>
                  <a:lnTo>
                    <a:pt x="8661" y="0"/>
                  </a:lnTo>
                  <a:lnTo>
                    <a:pt x="0" y="4559"/>
                  </a:lnTo>
                  <a:lnTo>
                    <a:pt x="119838" y="219568"/>
                  </a:lnTo>
                  <a:lnTo>
                    <a:pt x="128245" y="21455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0" name="Google Shape;510;p1"/>
            <p:cNvSpPr/>
            <p:nvPr/>
          </p:nvSpPr>
          <p:spPr>
            <a:xfrm>
              <a:off x="4657276" y="2900714"/>
              <a:ext cx="71787" cy="115227"/>
            </a:xfrm>
            <a:custGeom>
              <a:avLst/>
              <a:gdLst/>
              <a:ahLst/>
              <a:cxnLst/>
              <a:rect l="l" t="t" r="r" b="b"/>
              <a:pathLst>
                <a:path w="130524" h="223669" extrusionOk="0">
                  <a:moveTo>
                    <a:pt x="130525" y="218706"/>
                  </a:moveTo>
                  <a:lnTo>
                    <a:pt x="8662" y="0"/>
                  </a:lnTo>
                  <a:lnTo>
                    <a:pt x="0" y="4609"/>
                  </a:lnTo>
                  <a:lnTo>
                    <a:pt x="122118" y="223670"/>
                  </a:lnTo>
                  <a:lnTo>
                    <a:pt x="130525" y="21870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1" name="Google Shape;511;p1"/>
            <p:cNvSpPr/>
            <p:nvPr/>
          </p:nvSpPr>
          <p:spPr>
            <a:xfrm>
              <a:off x="4609418" y="2924485"/>
              <a:ext cx="73040" cy="117340"/>
            </a:xfrm>
            <a:custGeom>
              <a:avLst/>
              <a:gdLst/>
              <a:ahLst/>
              <a:cxnLst/>
              <a:rect l="l" t="t" r="r" b="b"/>
              <a:pathLst>
                <a:path w="132803" h="227772" extrusionOk="0">
                  <a:moveTo>
                    <a:pt x="132804" y="222758"/>
                  </a:moveTo>
                  <a:lnTo>
                    <a:pt x="8661" y="0"/>
                  </a:lnTo>
                  <a:lnTo>
                    <a:pt x="0" y="4609"/>
                  </a:lnTo>
                  <a:lnTo>
                    <a:pt x="124396" y="227773"/>
                  </a:lnTo>
                  <a:lnTo>
                    <a:pt x="132804" y="222758"/>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2" name="Google Shape;512;p1"/>
            <p:cNvSpPr/>
            <p:nvPr/>
          </p:nvSpPr>
          <p:spPr>
            <a:xfrm>
              <a:off x="4563147" y="2947472"/>
              <a:ext cx="74266" cy="119349"/>
            </a:xfrm>
            <a:custGeom>
              <a:avLst/>
              <a:gdLst/>
              <a:ahLst/>
              <a:cxnLst/>
              <a:rect l="l" t="t" r="r" b="b"/>
              <a:pathLst>
                <a:path w="135032" h="231672" extrusionOk="0">
                  <a:moveTo>
                    <a:pt x="135032" y="226709"/>
                  </a:moveTo>
                  <a:lnTo>
                    <a:pt x="8661" y="0"/>
                  </a:lnTo>
                  <a:lnTo>
                    <a:pt x="0" y="4609"/>
                  </a:lnTo>
                  <a:lnTo>
                    <a:pt x="126574" y="231673"/>
                  </a:lnTo>
                  <a:lnTo>
                    <a:pt x="135032" y="226709"/>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3" name="Google Shape;513;p1"/>
            <p:cNvSpPr/>
            <p:nvPr/>
          </p:nvSpPr>
          <p:spPr>
            <a:xfrm>
              <a:off x="4519885" y="2968973"/>
              <a:ext cx="75381" cy="121255"/>
            </a:xfrm>
            <a:custGeom>
              <a:avLst/>
              <a:gdLst/>
              <a:ahLst/>
              <a:cxnLst/>
              <a:rect l="l" t="t" r="r" b="b"/>
              <a:pathLst>
                <a:path w="137058" h="235370" extrusionOk="0">
                  <a:moveTo>
                    <a:pt x="137058" y="230356"/>
                  </a:moveTo>
                  <a:lnTo>
                    <a:pt x="8661" y="0"/>
                  </a:lnTo>
                  <a:lnTo>
                    <a:pt x="0" y="4609"/>
                  </a:lnTo>
                  <a:lnTo>
                    <a:pt x="128600" y="235370"/>
                  </a:lnTo>
                  <a:lnTo>
                    <a:pt x="137058" y="23035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4" name="Google Shape;514;p1"/>
            <p:cNvSpPr/>
            <p:nvPr/>
          </p:nvSpPr>
          <p:spPr>
            <a:xfrm>
              <a:off x="4478963" y="2989300"/>
              <a:ext cx="76467" cy="123029"/>
            </a:xfrm>
            <a:custGeom>
              <a:avLst/>
              <a:gdLst/>
              <a:ahLst/>
              <a:cxnLst/>
              <a:rect l="l" t="t" r="r" b="b"/>
              <a:pathLst>
                <a:path w="139034" h="238814" extrusionOk="0">
                  <a:moveTo>
                    <a:pt x="139034" y="233851"/>
                  </a:moveTo>
                  <a:lnTo>
                    <a:pt x="8662" y="0"/>
                  </a:lnTo>
                  <a:lnTo>
                    <a:pt x="0" y="4559"/>
                  </a:lnTo>
                  <a:lnTo>
                    <a:pt x="130576" y="238815"/>
                  </a:lnTo>
                  <a:lnTo>
                    <a:pt x="139034" y="23385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5" name="Google Shape;515;p1"/>
            <p:cNvSpPr/>
            <p:nvPr/>
          </p:nvSpPr>
          <p:spPr>
            <a:xfrm>
              <a:off x="4405114" y="3025961"/>
              <a:ext cx="78389" cy="126291"/>
            </a:xfrm>
            <a:custGeom>
              <a:avLst/>
              <a:gdLst/>
              <a:ahLst/>
              <a:cxnLst/>
              <a:rect l="l" t="t" r="r" b="b"/>
              <a:pathLst>
                <a:path w="142528" h="245145" extrusionOk="0">
                  <a:moveTo>
                    <a:pt x="142528" y="240182"/>
                  </a:moveTo>
                  <a:lnTo>
                    <a:pt x="8661" y="0"/>
                  </a:lnTo>
                  <a:lnTo>
                    <a:pt x="0" y="4609"/>
                  </a:lnTo>
                  <a:lnTo>
                    <a:pt x="134070" y="245145"/>
                  </a:lnTo>
                  <a:lnTo>
                    <a:pt x="142528" y="240182"/>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6" name="Google Shape;516;p1"/>
            <p:cNvSpPr/>
            <p:nvPr/>
          </p:nvSpPr>
          <p:spPr>
            <a:xfrm>
              <a:off x="4368983" y="3043913"/>
              <a:ext cx="79336" cy="127882"/>
            </a:xfrm>
            <a:custGeom>
              <a:avLst/>
              <a:gdLst/>
              <a:ahLst/>
              <a:cxnLst/>
              <a:rect l="l" t="t" r="r" b="b"/>
              <a:pathLst>
                <a:path w="144250" h="248235" extrusionOk="0">
                  <a:moveTo>
                    <a:pt x="144251" y="243221"/>
                  </a:moveTo>
                  <a:lnTo>
                    <a:pt x="8662" y="0"/>
                  </a:lnTo>
                  <a:lnTo>
                    <a:pt x="0" y="4609"/>
                  </a:lnTo>
                  <a:lnTo>
                    <a:pt x="135793" y="248235"/>
                  </a:lnTo>
                  <a:lnTo>
                    <a:pt x="144251" y="24322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7" name="Google Shape;517;p1"/>
            <p:cNvSpPr/>
            <p:nvPr/>
          </p:nvSpPr>
          <p:spPr>
            <a:xfrm>
              <a:off x="4339594" y="3058525"/>
              <a:ext cx="80089" cy="129161"/>
            </a:xfrm>
            <a:custGeom>
              <a:avLst/>
              <a:gdLst/>
              <a:ahLst/>
              <a:cxnLst/>
              <a:rect l="l" t="t" r="r" b="b"/>
              <a:pathLst>
                <a:path w="145618" h="250717" extrusionOk="0">
                  <a:moveTo>
                    <a:pt x="145619" y="245703"/>
                  </a:moveTo>
                  <a:lnTo>
                    <a:pt x="8661" y="0"/>
                  </a:lnTo>
                  <a:lnTo>
                    <a:pt x="0" y="4558"/>
                  </a:lnTo>
                  <a:lnTo>
                    <a:pt x="137210" y="250717"/>
                  </a:lnTo>
                  <a:lnTo>
                    <a:pt x="145619" y="24570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8" name="Google Shape;518;p1"/>
            <p:cNvSpPr/>
            <p:nvPr/>
          </p:nvSpPr>
          <p:spPr>
            <a:xfrm>
              <a:off x="4308589" y="3073893"/>
              <a:ext cx="80924" cy="130543"/>
            </a:xfrm>
            <a:custGeom>
              <a:avLst/>
              <a:gdLst/>
              <a:ahLst/>
              <a:cxnLst/>
              <a:rect l="l" t="t" r="r" b="b"/>
              <a:pathLst>
                <a:path w="147137" h="253401" extrusionOk="0">
                  <a:moveTo>
                    <a:pt x="147138" y="248438"/>
                  </a:moveTo>
                  <a:lnTo>
                    <a:pt x="8661" y="0"/>
                  </a:lnTo>
                  <a:lnTo>
                    <a:pt x="0" y="4609"/>
                  </a:lnTo>
                  <a:lnTo>
                    <a:pt x="138680" y="253401"/>
                  </a:lnTo>
                  <a:lnTo>
                    <a:pt x="147138" y="248438"/>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9" name="Google Shape;519;p1"/>
            <p:cNvSpPr/>
            <p:nvPr/>
          </p:nvSpPr>
          <p:spPr>
            <a:xfrm rot="3650998">
              <a:off x="5306236" y="2574411"/>
              <a:ext cx="7932" cy="24709"/>
            </a:xfrm>
            <a:custGeom>
              <a:avLst/>
              <a:gdLst/>
              <a:ahLst/>
              <a:cxnLst/>
              <a:rect l="l" t="t" r="r" b="b"/>
              <a:pathLst>
                <a:path w="15397" h="44926" extrusionOk="0">
                  <a:moveTo>
                    <a:pt x="-1493" y="-459"/>
                  </a:moveTo>
                  <a:lnTo>
                    <a:pt x="13905" y="-459"/>
                  </a:lnTo>
                  <a:lnTo>
                    <a:pt x="13905" y="44468"/>
                  </a:lnTo>
                  <a:lnTo>
                    <a:pt x="-1493" y="444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0" name="Google Shape;520;p1"/>
            <p:cNvSpPr/>
            <p:nvPr/>
          </p:nvSpPr>
          <p:spPr>
            <a:xfrm rot="3649199">
              <a:off x="5346595" y="2644003"/>
              <a:ext cx="5428" cy="22007"/>
            </a:xfrm>
            <a:custGeom>
              <a:avLst/>
              <a:gdLst/>
              <a:ahLst/>
              <a:cxnLst/>
              <a:rect l="l" t="t" r="r" b="b"/>
              <a:pathLst>
                <a:path w="10535" h="40013" extrusionOk="0">
                  <a:moveTo>
                    <a:pt x="-1493" y="-458"/>
                  </a:moveTo>
                  <a:lnTo>
                    <a:pt x="9042" y="-458"/>
                  </a:lnTo>
                  <a:lnTo>
                    <a:pt x="9042" y="39555"/>
                  </a:lnTo>
                  <a:lnTo>
                    <a:pt x="-1493" y="3955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1" name="Google Shape;521;p1"/>
            <p:cNvSpPr/>
            <p:nvPr/>
          </p:nvSpPr>
          <p:spPr>
            <a:xfrm rot="3652800">
              <a:off x="5242761" y="2608029"/>
              <a:ext cx="6079" cy="26520"/>
            </a:xfrm>
            <a:custGeom>
              <a:avLst/>
              <a:gdLst/>
              <a:ahLst/>
              <a:cxnLst/>
              <a:rect l="l" t="t" r="r" b="b"/>
              <a:pathLst>
                <a:path w="11801" h="48218" extrusionOk="0">
                  <a:moveTo>
                    <a:pt x="-1493" y="-459"/>
                  </a:moveTo>
                  <a:lnTo>
                    <a:pt x="10309" y="-459"/>
                  </a:lnTo>
                  <a:lnTo>
                    <a:pt x="10309" y="47760"/>
                  </a:lnTo>
                  <a:lnTo>
                    <a:pt x="-1493" y="477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2" name="Google Shape;522;p1"/>
            <p:cNvSpPr/>
            <p:nvPr/>
          </p:nvSpPr>
          <p:spPr>
            <a:xfrm rot="3651600">
              <a:off x="5278533" y="2675934"/>
              <a:ext cx="8297" cy="23818"/>
            </a:xfrm>
            <a:custGeom>
              <a:avLst/>
              <a:gdLst/>
              <a:ahLst/>
              <a:cxnLst/>
              <a:rect l="l" t="t" r="r" b="b"/>
              <a:pathLst>
                <a:path w="16106" h="43305" extrusionOk="0">
                  <a:moveTo>
                    <a:pt x="-1493" y="-459"/>
                  </a:moveTo>
                  <a:lnTo>
                    <a:pt x="14613" y="-459"/>
                  </a:lnTo>
                  <a:lnTo>
                    <a:pt x="14613" y="42847"/>
                  </a:lnTo>
                  <a:lnTo>
                    <a:pt x="-1493" y="4284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3" name="Google Shape;523;p1"/>
            <p:cNvSpPr/>
            <p:nvPr/>
          </p:nvSpPr>
          <p:spPr>
            <a:xfrm rot="3650998">
              <a:off x="5173844" y="2642381"/>
              <a:ext cx="6862" cy="22870"/>
            </a:xfrm>
            <a:custGeom>
              <a:avLst/>
              <a:gdLst/>
              <a:ahLst/>
              <a:cxnLst/>
              <a:rect l="l" t="t" r="r" b="b"/>
              <a:pathLst>
                <a:path w="13320" h="41583" extrusionOk="0">
                  <a:moveTo>
                    <a:pt x="-1493" y="-459"/>
                  </a:moveTo>
                  <a:lnTo>
                    <a:pt x="11827" y="-459"/>
                  </a:lnTo>
                  <a:lnTo>
                    <a:pt x="11827" y="41124"/>
                  </a:lnTo>
                  <a:lnTo>
                    <a:pt x="-1493" y="4112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4" name="Google Shape;524;p1"/>
            <p:cNvSpPr/>
            <p:nvPr/>
          </p:nvSpPr>
          <p:spPr>
            <a:xfrm rot="3652800">
              <a:off x="5218959" y="2719994"/>
              <a:ext cx="4070" cy="21115"/>
            </a:xfrm>
            <a:custGeom>
              <a:avLst/>
              <a:gdLst/>
              <a:ahLst/>
              <a:cxnLst/>
              <a:rect l="l" t="t" r="r" b="b"/>
              <a:pathLst>
                <a:path w="7901" h="38392" extrusionOk="0">
                  <a:moveTo>
                    <a:pt x="-1494" y="-459"/>
                  </a:moveTo>
                  <a:lnTo>
                    <a:pt x="6408" y="-459"/>
                  </a:lnTo>
                  <a:lnTo>
                    <a:pt x="6408" y="37934"/>
                  </a:lnTo>
                  <a:lnTo>
                    <a:pt x="-1494" y="379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5" name="Google Shape;525;p1"/>
            <p:cNvSpPr/>
            <p:nvPr/>
          </p:nvSpPr>
          <p:spPr>
            <a:xfrm>
              <a:off x="4443640" y="3006834"/>
              <a:ext cx="77387" cy="124621"/>
            </a:xfrm>
            <a:custGeom>
              <a:avLst/>
              <a:gdLst/>
              <a:ahLst/>
              <a:cxnLst/>
              <a:rect l="l" t="t" r="r" b="b"/>
              <a:pathLst>
                <a:path w="140705" h="241904" extrusionOk="0">
                  <a:moveTo>
                    <a:pt x="140706" y="236890"/>
                  </a:moveTo>
                  <a:lnTo>
                    <a:pt x="8661" y="0"/>
                  </a:lnTo>
                  <a:lnTo>
                    <a:pt x="0" y="4609"/>
                  </a:lnTo>
                  <a:lnTo>
                    <a:pt x="132247" y="241904"/>
                  </a:lnTo>
                  <a:lnTo>
                    <a:pt x="140706" y="236890"/>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6" name="Google Shape;526;p1"/>
            <p:cNvSpPr/>
            <p:nvPr/>
          </p:nvSpPr>
          <p:spPr>
            <a:xfrm>
              <a:off x="3583181" y="2944681"/>
              <a:ext cx="725162" cy="486694"/>
            </a:xfrm>
            <a:custGeom>
              <a:avLst/>
              <a:gdLst/>
              <a:ahLst/>
              <a:cxnLst/>
              <a:rect l="l" t="t" r="r" b="b"/>
              <a:pathLst>
                <a:path w="1318494" h="944732" extrusionOk="0">
                  <a:moveTo>
                    <a:pt x="1024894" y="853145"/>
                  </a:moveTo>
                  <a:cubicBezTo>
                    <a:pt x="1023222" y="856994"/>
                    <a:pt x="1079850" y="869302"/>
                    <a:pt x="1131259" y="883990"/>
                  </a:cubicBezTo>
                  <a:cubicBezTo>
                    <a:pt x="1182668" y="898679"/>
                    <a:pt x="1266900" y="898881"/>
                    <a:pt x="1262949" y="911240"/>
                  </a:cubicBezTo>
                  <a:cubicBezTo>
                    <a:pt x="1259909" y="920813"/>
                    <a:pt x="1207942" y="926435"/>
                    <a:pt x="1160231" y="922788"/>
                  </a:cubicBezTo>
                  <a:cubicBezTo>
                    <a:pt x="1172185" y="927853"/>
                    <a:pt x="1177705" y="932918"/>
                    <a:pt x="1171373" y="936868"/>
                  </a:cubicBezTo>
                  <a:cubicBezTo>
                    <a:pt x="1145289" y="953583"/>
                    <a:pt x="995973" y="944213"/>
                    <a:pt x="858864" y="885864"/>
                  </a:cubicBezTo>
                  <a:cubicBezTo>
                    <a:pt x="721754" y="827515"/>
                    <a:pt x="-76640" y="389191"/>
                    <a:pt x="4247" y="265858"/>
                  </a:cubicBezTo>
                  <a:cubicBezTo>
                    <a:pt x="33979" y="220273"/>
                    <a:pt x="161871" y="89597"/>
                    <a:pt x="234958" y="-459"/>
                  </a:cubicBezTo>
                  <a:lnTo>
                    <a:pt x="444041" y="162330"/>
                  </a:lnTo>
                  <a:lnTo>
                    <a:pt x="336410" y="279888"/>
                  </a:lnTo>
                  <a:cubicBezTo>
                    <a:pt x="501376" y="456454"/>
                    <a:pt x="753765" y="648063"/>
                    <a:pt x="766934" y="657332"/>
                  </a:cubicBezTo>
                  <a:cubicBezTo>
                    <a:pt x="801882" y="682353"/>
                    <a:pt x="869247" y="660726"/>
                    <a:pt x="884391" y="660320"/>
                  </a:cubicBezTo>
                  <a:cubicBezTo>
                    <a:pt x="967558" y="658142"/>
                    <a:pt x="1074582" y="657180"/>
                    <a:pt x="1092411" y="685037"/>
                  </a:cubicBezTo>
                  <a:cubicBezTo>
                    <a:pt x="1110240" y="712895"/>
                    <a:pt x="1032948" y="703474"/>
                    <a:pt x="986907" y="717656"/>
                  </a:cubicBezTo>
                  <a:cubicBezTo>
                    <a:pt x="940865" y="731838"/>
                    <a:pt x="1093779" y="852891"/>
                    <a:pt x="1252768" y="842812"/>
                  </a:cubicBezTo>
                  <a:cubicBezTo>
                    <a:pt x="1411758" y="832733"/>
                    <a:pt x="1232001" y="903592"/>
                    <a:pt x="1179579" y="889562"/>
                  </a:cubicBezTo>
                  <a:cubicBezTo>
                    <a:pt x="1127156" y="875531"/>
                    <a:pt x="1027528" y="846864"/>
                    <a:pt x="1024894" y="853145"/>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7" name="Google Shape;527;p1"/>
            <p:cNvSpPr/>
            <p:nvPr/>
          </p:nvSpPr>
          <p:spPr>
            <a:xfrm>
              <a:off x="4926208" y="2708978"/>
              <a:ext cx="203801" cy="312964"/>
            </a:xfrm>
            <a:custGeom>
              <a:avLst/>
              <a:gdLst/>
              <a:ahLst/>
              <a:cxnLst/>
              <a:rect l="l" t="t" r="r" b="b"/>
              <a:pathLst>
                <a:path w="370552" h="607501" extrusionOk="0">
                  <a:moveTo>
                    <a:pt x="366429" y="158639"/>
                  </a:moveTo>
                  <a:cubicBezTo>
                    <a:pt x="363389" y="150535"/>
                    <a:pt x="355994" y="157069"/>
                    <a:pt x="346826" y="170744"/>
                  </a:cubicBezTo>
                  <a:cubicBezTo>
                    <a:pt x="358628" y="121108"/>
                    <a:pt x="356956" y="58859"/>
                    <a:pt x="347687" y="53338"/>
                  </a:cubicBezTo>
                  <a:cubicBezTo>
                    <a:pt x="336189" y="46500"/>
                    <a:pt x="329505" y="133263"/>
                    <a:pt x="303926" y="180267"/>
                  </a:cubicBezTo>
                  <a:cubicBezTo>
                    <a:pt x="278348" y="227270"/>
                    <a:pt x="255049" y="285213"/>
                    <a:pt x="251503" y="282681"/>
                  </a:cubicBezTo>
                  <a:cubicBezTo>
                    <a:pt x="245780" y="278578"/>
                    <a:pt x="281590" y="215367"/>
                    <a:pt x="306813" y="167148"/>
                  </a:cubicBezTo>
                  <a:cubicBezTo>
                    <a:pt x="332037" y="118930"/>
                    <a:pt x="312790" y="-102917"/>
                    <a:pt x="289288" y="56073"/>
                  </a:cubicBezTo>
                  <a:cubicBezTo>
                    <a:pt x="265787" y="215063"/>
                    <a:pt x="112013" y="336623"/>
                    <a:pt x="107556" y="287796"/>
                  </a:cubicBezTo>
                  <a:cubicBezTo>
                    <a:pt x="103100" y="238970"/>
                    <a:pt x="128880" y="165224"/>
                    <a:pt x="97173" y="176063"/>
                  </a:cubicBezTo>
                  <a:cubicBezTo>
                    <a:pt x="65466" y="186902"/>
                    <a:pt x="56248" y="295951"/>
                    <a:pt x="28440" y="374965"/>
                  </a:cubicBezTo>
                  <a:cubicBezTo>
                    <a:pt x="25199" y="384082"/>
                    <a:pt x="24895" y="411990"/>
                    <a:pt x="25047" y="444760"/>
                  </a:cubicBezTo>
                  <a:cubicBezTo>
                    <a:pt x="25098" y="461829"/>
                    <a:pt x="14512" y="477075"/>
                    <a:pt x="-1493" y="482951"/>
                  </a:cubicBezTo>
                  <a:lnTo>
                    <a:pt x="96109" y="607043"/>
                  </a:lnTo>
                  <a:cubicBezTo>
                    <a:pt x="127968" y="584655"/>
                    <a:pt x="155674" y="563686"/>
                    <a:pt x="177605" y="545200"/>
                  </a:cubicBezTo>
                  <a:cubicBezTo>
                    <a:pt x="347333" y="402012"/>
                    <a:pt x="379597" y="193486"/>
                    <a:pt x="366429" y="15863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8" name="Google Shape;528;p1"/>
            <p:cNvSpPr/>
            <p:nvPr/>
          </p:nvSpPr>
          <p:spPr>
            <a:xfrm>
              <a:off x="2924071" y="1584912"/>
              <a:ext cx="174008" cy="159320"/>
            </a:xfrm>
            <a:custGeom>
              <a:avLst/>
              <a:gdLst/>
              <a:ahLst/>
              <a:cxnLst/>
              <a:rect l="l" t="t" r="r" b="b"/>
              <a:pathLst>
                <a:path w="316383" h="309260" extrusionOk="0">
                  <a:moveTo>
                    <a:pt x="119042" y="110068"/>
                  </a:moveTo>
                  <a:cubicBezTo>
                    <a:pt x="116763" y="76324"/>
                    <a:pt x="130235" y="43422"/>
                    <a:pt x="155459" y="20924"/>
                  </a:cubicBezTo>
                  <a:cubicBezTo>
                    <a:pt x="193649" y="-13265"/>
                    <a:pt x="248806" y="-4401"/>
                    <a:pt x="282438" y="32928"/>
                  </a:cubicBezTo>
                  <a:cubicBezTo>
                    <a:pt x="321286" y="76385"/>
                    <a:pt x="331416" y="159907"/>
                    <a:pt x="278285" y="287950"/>
                  </a:cubicBezTo>
                  <a:cubicBezTo>
                    <a:pt x="145176" y="326647"/>
                    <a:pt x="63276" y="307349"/>
                    <a:pt x="24428" y="263892"/>
                  </a:cubicBezTo>
                  <a:cubicBezTo>
                    <a:pt x="-9204" y="226360"/>
                    <a:pt x="-11737" y="170594"/>
                    <a:pt x="26453" y="136405"/>
                  </a:cubicBezTo>
                  <a:cubicBezTo>
                    <a:pt x="51575" y="113775"/>
                    <a:pt x="85764" y="104050"/>
                    <a:pt x="119042" y="110068"/>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9" name="Google Shape;529;p1"/>
            <p:cNvSpPr/>
            <p:nvPr/>
          </p:nvSpPr>
          <p:spPr>
            <a:xfrm>
              <a:off x="2990227" y="1584879"/>
              <a:ext cx="107852" cy="148716"/>
            </a:xfrm>
            <a:custGeom>
              <a:avLst/>
              <a:gdLst/>
              <a:ahLst/>
              <a:cxnLst/>
              <a:rect l="l" t="t" r="r" b="b"/>
              <a:pathLst>
                <a:path w="196097" h="288675" extrusionOk="0">
                  <a:moveTo>
                    <a:pt x="162152" y="32991"/>
                  </a:moveTo>
                  <a:cubicBezTo>
                    <a:pt x="128520" y="-4540"/>
                    <a:pt x="73363" y="-13201"/>
                    <a:pt x="35173" y="20987"/>
                  </a:cubicBezTo>
                  <a:cubicBezTo>
                    <a:pt x="9949" y="43486"/>
                    <a:pt x="-3523" y="76388"/>
                    <a:pt x="-1244" y="110131"/>
                  </a:cubicBezTo>
                  <a:cubicBezTo>
                    <a:pt x="-1244" y="110131"/>
                    <a:pt x="157542" y="288216"/>
                    <a:pt x="157999" y="288216"/>
                  </a:cubicBezTo>
                  <a:cubicBezTo>
                    <a:pt x="211130" y="159971"/>
                    <a:pt x="201000" y="76449"/>
                    <a:pt x="162152" y="32991"/>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0" name="Google Shape;530;p1"/>
            <p:cNvSpPr/>
            <p:nvPr/>
          </p:nvSpPr>
          <p:spPr>
            <a:xfrm>
              <a:off x="3420446" y="1880287"/>
              <a:ext cx="179211" cy="155542"/>
            </a:xfrm>
            <a:custGeom>
              <a:avLst/>
              <a:gdLst/>
              <a:ahLst/>
              <a:cxnLst/>
              <a:rect l="l" t="t" r="r" b="b"/>
              <a:pathLst>
                <a:path w="325843" h="301926" extrusionOk="0">
                  <a:moveTo>
                    <a:pt x="131774" y="96390"/>
                  </a:moveTo>
                  <a:cubicBezTo>
                    <a:pt x="134357" y="62784"/>
                    <a:pt x="152287" y="32247"/>
                    <a:pt x="180398" y="13628"/>
                  </a:cubicBezTo>
                  <a:cubicBezTo>
                    <a:pt x="223096" y="-14685"/>
                    <a:pt x="276633" y="1827"/>
                    <a:pt x="304288" y="44018"/>
                  </a:cubicBezTo>
                  <a:cubicBezTo>
                    <a:pt x="336500" y="92591"/>
                    <a:pt x="334678" y="176670"/>
                    <a:pt x="263464" y="295748"/>
                  </a:cubicBezTo>
                  <a:cubicBezTo>
                    <a:pt x="126151" y="314843"/>
                    <a:pt x="47897" y="283947"/>
                    <a:pt x="15685" y="235374"/>
                  </a:cubicBezTo>
                  <a:cubicBezTo>
                    <a:pt x="-12173" y="193385"/>
                    <a:pt x="-6653" y="137822"/>
                    <a:pt x="35945" y="109508"/>
                  </a:cubicBezTo>
                  <a:cubicBezTo>
                    <a:pt x="64105" y="90479"/>
                    <a:pt x="99509" y="85632"/>
                    <a:pt x="131774" y="96390"/>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1" name="Google Shape;531;p1"/>
            <p:cNvSpPr/>
            <p:nvPr/>
          </p:nvSpPr>
          <p:spPr>
            <a:xfrm>
              <a:off x="3493601" y="1880149"/>
              <a:ext cx="106007" cy="152525"/>
            </a:xfrm>
            <a:custGeom>
              <a:avLst/>
              <a:gdLst/>
              <a:ahLst/>
              <a:cxnLst/>
              <a:rect l="l" t="t" r="r" b="b"/>
              <a:pathLst>
                <a:path w="192744" h="296070" extrusionOk="0">
                  <a:moveTo>
                    <a:pt x="171274" y="43881"/>
                  </a:moveTo>
                  <a:cubicBezTo>
                    <a:pt x="143417" y="1893"/>
                    <a:pt x="90234" y="-14619"/>
                    <a:pt x="47385" y="13492"/>
                  </a:cubicBezTo>
                  <a:cubicBezTo>
                    <a:pt x="19122" y="32100"/>
                    <a:pt x="1090" y="62728"/>
                    <a:pt x="-1493" y="96456"/>
                  </a:cubicBezTo>
                  <a:lnTo>
                    <a:pt x="130450" y="295612"/>
                  </a:lnTo>
                  <a:cubicBezTo>
                    <a:pt x="201360" y="176534"/>
                    <a:pt x="203487" y="92455"/>
                    <a:pt x="171274" y="43881"/>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2" name="Google Shape;532;p1"/>
            <p:cNvSpPr/>
            <p:nvPr/>
          </p:nvSpPr>
          <p:spPr>
            <a:xfrm>
              <a:off x="2503055" y="2856955"/>
              <a:ext cx="524665" cy="437443"/>
            </a:xfrm>
            <a:custGeom>
              <a:avLst/>
              <a:gdLst/>
              <a:ahLst/>
              <a:cxnLst/>
              <a:rect l="l" t="t" r="r" b="b"/>
              <a:pathLst>
                <a:path w="953950" h="849131" extrusionOk="0">
                  <a:moveTo>
                    <a:pt x="575419" y="15397"/>
                  </a:moveTo>
                  <a:cubicBezTo>
                    <a:pt x="575419" y="15397"/>
                    <a:pt x="700625" y="2076"/>
                    <a:pt x="766217" y="126421"/>
                  </a:cubicBezTo>
                  <a:lnTo>
                    <a:pt x="831808" y="250818"/>
                  </a:lnTo>
                  <a:cubicBezTo>
                    <a:pt x="831808" y="250818"/>
                    <a:pt x="1035775" y="377949"/>
                    <a:pt x="913304" y="531013"/>
                  </a:cubicBezTo>
                  <a:cubicBezTo>
                    <a:pt x="913304" y="531013"/>
                    <a:pt x="931589" y="698157"/>
                    <a:pt x="796302" y="772917"/>
                  </a:cubicBezTo>
                  <a:cubicBezTo>
                    <a:pt x="726912" y="811361"/>
                    <a:pt x="613963" y="804117"/>
                    <a:pt x="613963" y="804117"/>
                  </a:cubicBezTo>
                  <a:cubicBezTo>
                    <a:pt x="613963" y="804117"/>
                    <a:pt x="382898" y="899238"/>
                    <a:pt x="261642" y="811512"/>
                  </a:cubicBezTo>
                  <a:cubicBezTo>
                    <a:pt x="261642" y="811512"/>
                    <a:pt x="96676" y="795203"/>
                    <a:pt x="46076" y="690915"/>
                  </a:cubicBezTo>
                  <a:cubicBezTo>
                    <a:pt x="21511" y="640265"/>
                    <a:pt x="59549" y="633731"/>
                    <a:pt x="32451" y="596605"/>
                  </a:cubicBezTo>
                  <a:cubicBezTo>
                    <a:pt x="-14197" y="532685"/>
                    <a:pt x="-15616" y="462230"/>
                    <a:pt x="46076" y="410111"/>
                  </a:cubicBezTo>
                  <a:cubicBezTo>
                    <a:pt x="100019" y="364526"/>
                    <a:pt x="125495" y="310483"/>
                    <a:pt x="145856" y="242612"/>
                  </a:cubicBezTo>
                  <a:cubicBezTo>
                    <a:pt x="203091" y="51257"/>
                    <a:pt x="350482" y="-39558"/>
                    <a:pt x="575419" y="1539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3" name="Google Shape;533;p1"/>
            <p:cNvSpPr/>
            <p:nvPr/>
          </p:nvSpPr>
          <p:spPr>
            <a:xfrm>
              <a:off x="2874847" y="2728776"/>
              <a:ext cx="406673" cy="600704"/>
            </a:xfrm>
            <a:custGeom>
              <a:avLst/>
              <a:gdLst/>
              <a:ahLst/>
              <a:cxnLst/>
              <a:rect l="l" t="t" r="r" b="b"/>
              <a:pathLst>
                <a:path w="739416" h="1166041" extrusionOk="0">
                  <a:moveTo>
                    <a:pt x="242831" y="368089"/>
                  </a:moveTo>
                  <a:cubicBezTo>
                    <a:pt x="242831" y="368089"/>
                    <a:pt x="196081" y="365759"/>
                    <a:pt x="133122" y="314957"/>
                  </a:cubicBezTo>
                  <a:cubicBezTo>
                    <a:pt x="92602" y="282338"/>
                    <a:pt x="2547" y="256558"/>
                    <a:pt x="27062" y="236095"/>
                  </a:cubicBezTo>
                  <a:cubicBezTo>
                    <a:pt x="51577" y="215633"/>
                    <a:pt x="124512" y="268815"/>
                    <a:pt x="124057" y="245060"/>
                  </a:cubicBezTo>
                  <a:cubicBezTo>
                    <a:pt x="123601" y="221306"/>
                    <a:pt x="-21411" y="100809"/>
                    <a:pt x="825" y="82271"/>
                  </a:cubicBezTo>
                  <a:cubicBezTo>
                    <a:pt x="23060" y="63733"/>
                    <a:pt x="152775" y="185749"/>
                    <a:pt x="152167" y="164476"/>
                  </a:cubicBezTo>
                  <a:cubicBezTo>
                    <a:pt x="151560" y="143203"/>
                    <a:pt x="21540" y="43727"/>
                    <a:pt x="52944" y="17591"/>
                  </a:cubicBezTo>
                  <a:cubicBezTo>
                    <a:pt x="84347" y="-8544"/>
                    <a:pt x="195422" y="147559"/>
                    <a:pt x="212289" y="133478"/>
                  </a:cubicBezTo>
                  <a:cubicBezTo>
                    <a:pt x="229156" y="119398"/>
                    <a:pt x="156574" y="22555"/>
                    <a:pt x="181899" y="1485"/>
                  </a:cubicBezTo>
                  <a:cubicBezTo>
                    <a:pt x="207224" y="-19586"/>
                    <a:pt x="274639" y="137885"/>
                    <a:pt x="274436" y="125374"/>
                  </a:cubicBezTo>
                  <a:cubicBezTo>
                    <a:pt x="274234" y="112864"/>
                    <a:pt x="268156" y="22605"/>
                    <a:pt x="286541" y="22251"/>
                  </a:cubicBezTo>
                  <a:cubicBezTo>
                    <a:pt x="307308" y="21846"/>
                    <a:pt x="330505" y="212593"/>
                    <a:pt x="367581" y="241312"/>
                  </a:cubicBezTo>
                  <a:cubicBezTo>
                    <a:pt x="404657" y="270031"/>
                    <a:pt x="754294" y="661302"/>
                    <a:pt x="737326" y="749179"/>
                  </a:cubicBezTo>
                  <a:cubicBezTo>
                    <a:pt x="720359" y="837057"/>
                    <a:pt x="355426" y="1154378"/>
                    <a:pt x="260051" y="1164508"/>
                  </a:cubicBezTo>
                  <a:cubicBezTo>
                    <a:pt x="164677" y="1174638"/>
                    <a:pt x="80954" y="1111275"/>
                    <a:pt x="79839" y="1051255"/>
                  </a:cubicBezTo>
                  <a:cubicBezTo>
                    <a:pt x="78724" y="991235"/>
                    <a:pt x="431502" y="708406"/>
                    <a:pt x="431147" y="689564"/>
                  </a:cubicBezTo>
                  <a:cubicBezTo>
                    <a:pt x="430792" y="670722"/>
                    <a:pt x="242831" y="368089"/>
                    <a:pt x="242831" y="36808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4" name="Google Shape;534;p1"/>
            <p:cNvSpPr/>
            <p:nvPr/>
          </p:nvSpPr>
          <p:spPr>
            <a:xfrm>
              <a:off x="2801661" y="3123157"/>
              <a:ext cx="358491" cy="316970"/>
            </a:xfrm>
            <a:custGeom>
              <a:avLst/>
              <a:gdLst/>
              <a:ahLst/>
              <a:cxnLst/>
              <a:rect l="l" t="t" r="r" b="b"/>
              <a:pathLst>
                <a:path w="651811" h="615278" extrusionOk="0">
                  <a:moveTo>
                    <a:pt x="733" y="451643"/>
                  </a:moveTo>
                  <a:cubicBezTo>
                    <a:pt x="-6814" y="410565"/>
                    <a:pt x="1594" y="346290"/>
                    <a:pt x="77215" y="276140"/>
                  </a:cubicBezTo>
                  <a:cubicBezTo>
                    <a:pt x="158001" y="201229"/>
                    <a:pt x="413530" y="-459"/>
                    <a:pt x="413530" y="-459"/>
                  </a:cubicBezTo>
                  <a:lnTo>
                    <a:pt x="650318" y="273861"/>
                  </a:lnTo>
                  <a:cubicBezTo>
                    <a:pt x="650318" y="273861"/>
                    <a:pt x="409275" y="528580"/>
                    <a:pt x="289792" y="584649"/>
                  </a:cubicBezTo>
                  <a:cubicBezTo>
                    <a:pt x="90687" y="678098"/>
                    <a:pt x="15472" y="531923"/>
                    <a:pt x="733" y="451643"/>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5" name="Google Shape;535;p1"/>
            <p:cNvSpPr/>
            <p:nvPr/>
          </p:nvSpPr>
          <p:spPr>
            <a:xfrm>
              <a:off x="2572954" y="3792652"/>
              <a:ext cx="898578" cy="387746"/>
            </a:xfrm>
            <a:custGeom>
              <a:avLst/>
              <a:gdLst/>
              <a:ahLst/>
              <a:cxnLst/>
              <a:rect l="l" t="t" r="r" b="b"/>
              <a:pathLst>
                <a:path w="1633801" h="752662" extrusionOk="0">
                  <a:moveTo>
                    <a:pt x="1605325" y="70608"/>
                  </a:moveTo>
                  <a:cubicBezTo>
                    <a:pt x="1439954" y="-91017"/>
                    <a:pt x="832002" y="73596"/>
                    <a:pt x="832002" y="73596"/>
                  </a:cubicBezTo>
                  <a:lnTo>
                    <a:pt x="100516" y="99528"/>
                  </a:lnTo>
                  <a:lnTo>
                    <a:pt x="-1493" y="357489"/>
                  </a:lnTo>
                  <a:lnTo>
                    <a:pt x="313955" y="752203"/>
                  </a:lnTo>
                  <a:cubicBezTo>
                    <a:pt x="313955" y="752203"/>
                    <a:pt x="802119" y="626035"/>
                    <a:pt x="846134" y="501385"/>
                  </a:cubicBezTo>
                  <a:lnTo>
                    <a:pt x="1567540" y="306079"/>
                  </a:lnTo>
                  <a:cubicBezTo>
                    <a:pt x="1567540" y="306079"/>
                    <a:pt x="1683276" y="146785"/>
                    <a:pt x="1605325" y="70608"/>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6" name="Google Shape;536;p1"/>
            <p:cNvSpPr/>
            <p:nvPr/>
          </p:nvSpPr>
          <p:spPr>
            <a:xfrm>
              <a:off x="2565356" y="3903845"/>
              <a:ext cx="332912" cy="268804"/>
            </a:xfrm>
            <a:custGeom>
              <a:avLst/>
              <a:gdLst/>
              <a:ahLst/>
              <a:cxnLst/>
              <a:rect l="l" t="t" r="r" b="b"/>
              <a:pathLst>
                <a:path w="605303" h="521781" extrusionOk="0">
                  <a:moveTo>
                    <a:pt x="603811" y="264629"/>
                  </a:moveTo>
                  <a:lnTo>
                    <a:pt x="551641" y="400117"/>
                  </a:lnTo>
                  <a:lnTo>
                    <a:pt x="156571" y="521323"/>
                  </a:lnTo>
                  <a:cubicBezTo>
                    <a:pt x="156571" y="521323"/>
                    <a:pt x="-57425" y="301046"/>
                    <a:pt x="12574" y="141448"/>
                  </a:cubicBezTo>
                  <a:cubicBezTo>
                    <a:pt x="82572" y="-18150"/>
                    <a:pt x="334455" y="-20632"/>
                    <a:pt x="452570" y="25409"/>
                  </a:cubicBezTo>
                  <a:cubicBezTo>
                    <a:pt x="570685" y="71450"/>
                    <a:pt x="603811" y="264629"/>
                    <a:pt x="603811" y="264629"/>
                  </a:cubicBezTo>
                  <a:close/>
                </a:path>
              </a:pathLst>
            </a:custGeom>
            <a:solidFill>
              <a:srgbClr val="50BF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7" name="Google Shape;537;p1"/>
            <p:cNvSpPr/>
            <p:nvPr/>
          </p:nvSpPr>
          <p:spPr>
            <a:xfrm>
              <a:off x="2601535" y="3253377"/>
              <a:ext cx="449690" cy="648072"/>
            </a:xfrm>
            <a:custGeom>
              <a:avLst/>
              <a:gdLst/>
              <a:ahLst/>
              <a:cxnLst/>
              <a:rect l="l" t="t" r="r" b="b"/>
              <a:pathLst>
                <a:path w="817630" h="1257988" extrusionOk="0">
                  <a:moveTo>
                    <a:pt x="298760" y="13542"/>
                  </a:moveTo>
                  <a:cubicBezTo>
                    <a:pt x="398641" y="-12796"/>
                    <a:pt x="509919" y="-3426"/>
                    <a:pt x="597594" y="54062"/>
                  </a:cubicBezTo>
                  <a:cubicBezTo>
                    <a:pt x="699552" y="121224"/>
                    <a:pt x="726094" y="253420"/>
                    <a:pt x="751064" y="365559"/>
                  </a:cubicBezTo>
                  <a:cubicBezTo>
                    <a:pt x="783783" y="516242"/>
                    <a:pt x="803790" y="669458"/>
                    <a:pt x="810882" y="823485"/>
                  </a:cubicBezTo>
                  <a:cubicBezTo>
                    <a:pt x="812704" y="859497"/>
                    <a:pt x="829419" y="1223619"/>
                    <a:pt x="791736" y="1229546"/>
                  </a:cubicBezTo>
                  <a:cubicBezTo>
                    <a:pt x="791381" y="1229546"/>
                    <a:pt x="188039" y="1324970"/>
                    <a:pt x="22768" y="1163397"/>
                  </a:cubicBezTo>
                  <a:cubicBezTo>
                    <a:pt x="22768" y="1163397"/>
                    <a:pt x="101630" y="1021577"/>
                    <a:pt x="91652" y="846987"/>
                  </a:cubicBezTo>
                  <a:cubicBezTo>
                    <a:pt x="80459" y="651377"/>
                    <a:pt x="-1443" y="325292"/>
                    <a:pt x="-1493" y="249773"/>
                  </a:cubicBezTo>
                  <a:cubicBezTo>
                    <a:pt x="-1493" y="109067"/>
                    <a:pt x="179580" y="47781"/>
                    <a:pt x="288984" y="16074"/>
                  </a:cubicBezTo>
                  <a:cubicBezTo>
                    <a:pt x="292276" y="15315"/>
                    <a:pt x="295619" y="14403"/>
                    <a:pt x="298760" y="13542"/>
                  </a:cubicBezTo>
                  <a:close/>
                </a:path>
              </a:pathLst>
            </a:custGeom>
            <a:solidFill>
              <a:srgbClr val="EC3D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8" name="Google Shape;538;p1"/>
            <p:cNvSpPr/>
            <p:nvPr/>
          </p:nvSpPr>
          <p:spPr>
            <a:xfrm>
              <a:off x="2566079" y="3702660"/>
              <a:ext cx="383557" cy="481689"/>
            </a:xfrm>
            <a:custGeom>
              <a:avLst/>
              <a:gdLst/>
              <a:ahLst/>
              <a:cxnLst/>
              <a:rect l="l" t="t" r="r" b="b"/>
              <a:pathLst>
                <a:path w="697387" h="935016" extrusionOk="0">
                  <a:moveTo>
                    <a:pt x="550985" y="-459"/>
                  </a:moveTo>
                  <a:cubicBezTo>
                    <a:pt x="550985" y="-459"/>
                    <a:pt x="54261" y="381897"/>
                    <a:pt x="11006" y="523110"/>
                  </a:cubicBezTo>
                  <a:cubicBezTo>
                    <a:pt x="-32249" y="664322"/>
                    <a:pt x="41852" y="847269"/>
                    <a:pt x="155004" y="912000"/>
                  </a:cubicBezTo>
                  <a:cubicBezTo>
                    <a:pt x="268155" y="976731"/>
                    <a:pt x="488280" y="888447"/>
                    <a:pt x="557215" y="819513"/>
                  </a:cubicBezTo>
                  <a:cubicBezTo>
                    <a:pt x="626149" y="750579"/>
                    <a:pt x="695894" y="318079"/>
                    <a:pt x="695894" y="318079"/>
                  </a:cubicBez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9" name="Google Shape;539;p1"/>
            <p:cNvSpPr/>
            <p:nvPr/>
          </p:nvSpPr>
          <p:spPr>
            <a:xfrm>
              <a:off x="2797075" y="3818595"/>
              <a:ext cx="702151" cy="408403"/>
            </a:xfrm>
            <a:custGeom>
              <a:avLst/>
              <a:gdLst/>
              <a:ahLst/>
              <a:cxnLst/>
              <a:rect l="l" t="t" r="r" b="b"/>
              <a:pathLst>
                <a:path w="1276655" h="792761" extrusionOk="0">
                  <a:moveTo>
                    <a:pt x="919101" y="73330"/>
                  </a:moveTo>
                  <a:cubicBezTo>
                    <a:pt x="767911" y="169565"/>
                    <a:pt x="531477" y="426309"/>
                    <a:pt x="352227" y="489369"/>
                  </a:cubicBezTo>
                  <a:cubicBezTo>
                    <a:pt x="172978" y="552428"/>
                    <a:pt x="62560" y="625110"/>
                    <a:pt x="62560" y="625110"/>
                  </a:cubicBezTo>
                  <a:cubicBezTo>
                    <a:pt x="62560" y="625110"/>
                    <a:pt x="-34941" y="705239"/>
                    <a:pt x="10644" y="749810"/>
                  </a:cubicBezTo>
                  <a:cubicBezTo>
                    <a:pt x="56229" y="794382"/>
                    <a:pt x="182499" y="851516"/>
                    <a:pt x="451299" y="643445"/>
                  </a:cubicBezTo>
                  <a:cubicBezTo>
                    <a:pt x="484170" y="618120"/>
                    <a:pt x="600412" y="570864"/>
                    <a:pt x="759858" y="501626"/>
                  </a:cubicBezTo>
                  <a:cubicBezTo>
                    <a:pt x="919303" y="432387"/>
                    <a:pt x="1152040" y="364516"/>
                    <a:pt x="1205577" y="332100"/>
                  </a:cubicBezTo>
                  <a:cubicBezTo>
                    <a:pt x="1327137" y="258658"/>
                    <a:pt x="1266357" y="64517"/>
                    <a:pt x="1197473" y="20097"/>
                  </a:cubicBezTo>
                  <a:cubicBezTo>
                    <a:pt x="1128589" y="-24323"/>
                    <a:pt x="1022072" y="7739"/>
                    <a:pt x="919101" y="73330"/>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0" name="Google Shape;540;p1"/>
            <p:cNvSpPr/>
            <p:nvPr/>
          </p:nvSpPr>
          <p:spPr>
            <a:xfrm>
              <a:off x="2828370" y="3681457"/>
              <a:ext cx="601018" cy="650852"/>
            </a:xfrm>
            <a:custGeom>
              <a:avLst/>
              <a:gdLst/>
              <a:ahLst/>
              <a:cxnLst/>
              <a:rect l="l" t="t" r="r" b="b"/>
              <a:pathLst>
                <a:path w="1092776" h="1263382" extrusionOk="0">
                  <a:moveTo>
                    <a:pt x="1091086" y="1175356"/>
                  </a:moveTo>
                  <a:cubicBezTo>
                    <a:pt x="1099493" y="1097963"/>
                    <a:pt x="837329" y="979138"/>
                    <a:pt x="748742" y="882701"/>
                  </a:cubicBezTo>
                  <a:cubicBezTo>
                    <a:pt x="614165" y="689168"/>
                    <a:pt x="443374" y="-86384"/>
                    <a:pt x="147932" y="7369"/>
                  </a:cubicBezTo>
                  <a:lnTo>
                    <a:pt x="147932" y="7369"/>
                  </a:lnTo>
                  <a:cubicBezTo>
                    <a:pt x="102702" y="17043"/>
                    <a:pt x="76770" y="31428"/>
                    <a:pt x="50583" y="59842"/>
                  </a:cubicBezTo>
                  <a:cubicBezTo>
                    <a:pt x="-11766" y="127511"/>
                    <a:pt x="-20833" y="168588"/>
                    <a:pt x="38123" y="296833"/>
                  </a:cubicBezTo>
                  <a:cubicBezTo>
                    <a:pt x="101284" y="434348"/>
                    <a:pt x="450212" y="807689"/>
                    <a:pt x="559211" y="912686"/>
                  </a:cubicBezTo>
                  <a:cubicBezTo>
                    <a:pt x="696674" y="1045034"/>
                    <a:pt x="782576" y="1192070"/>
                    <a:pt x="830238" y="1239681"/>
                  </a:cubicBezTo>
                  <a:cubicBezTo>
                    <a:pt x="900540" y="1309984"/>
                    <a:pt x="1088350" y="1200783"/>
                    <a:pt x="1091086" y="1175356"/>
                  </a:cubicBezTo>
                  <a:close/>
                </a:path>
              </a:pathLst>
            </a:custGeom>
            <a:solidFill>
              <a:srgbClr val="F79C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1" name="Google Shape;541;p1"/>
            <p:cNvSpPr/>
            <p:nvPr/>
          </p:nvSpPr>
          <p:spPr>
            <a:xfrm>
              <a:off x="2730282" y="3129550"/>
              <a:ext cx="142701" cy="197099"/>
            </a:xfrm>
            <a:custGeom>
              <a:avLst/>
              <a:gdLst/>
              <a:ahLst/>
              <a:cxnLst/>
              <a:rect l="l" t="t" r="r" b="b"/>
              <a:pathLst>
                <a:path w="259461" h="382592" extrusionOk="0">
                  <a:moveTo>
                    <a:pt x="227208" y="84380"/>
                  </a:moveTo>
                  <a:cubicBezTo>
                    <a:pt x="227208" y="84380"/>
                    <a:pt x="191094" y="290880"/>
                    <a:pt x="249494" y="349279"/>
                  </a:cubicBezTo>
                  <a:cubicBezTo>
                    <a:pt x="311134" y="410920"/>
                    <a:pt x="16909" y="383772"/>
                    <a:pt x="-312" y="285055"/>
                  </a:cubicBezTo>
                  <a:cubicBezTo>
                    <a:pt x="-9632" y="231720"/>
                    <a:pt x="39246" y="-459"/>
                    <a:pt x="39246"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2" name="Google Shape;542;p1"/>
            <p:cNvSpPr/>
            <p:nvPr/>
          </p:nvSpPr>
          <p:spPr>
            <a:xfrm>
              <a:off x="2740430" y="3129576"/>
              <a:ext cx="115690" cy="100326"/>
            </a:xfrm>
            <a:custGeom>
              <a:avLst/>
              <a:gdLst/>
              <a:ahLst/>
              <a:cxnLst/>
              <a:rect l="l" t="t" r="r" b="b"/>
              <a:pathLst>
                <a:path w="210349" h="194746" extrusionOk="0">
                  <a:moveTo>
                    <a:pt x="20894" y="-459"/>
                  </a:moveTo>
                  <a:lnTo>
                    <a:pt x="208857" y="84380"/>
                  </a:lnTo>
                  <a:cubicBezTo>
                    <a:pt x="203031" y="120392"/>
                    <a:pt x="199435" y="156708"/>
                    <a:pt x="198169" y="193176"/>
                  </a:cubicBezTo>
                  <a:cubicBezTo>
                    <a:pt x="151216" y="198241"/>
                    <a:pt x="98540" y="186338"/>
                    <a:pt x="42471" y="150630"/>
                  </a:cubicBezTo>
                  <a:cubicBezTo>
                    <a:pt x="26871" y="140703"/>
                    <a:pt x="12183" y="129509"/>
                    <a:pt x="-1493" y="117100"/>
                  </a:cubicBezTo>
                  <a:cubicBezTo>
                    <a:pt x="9245" y="54446"/>
                    <a:pt x="20894" y="-459"/>
                    <a:pt x="20894"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3" name="Google Shape;543;p1"/>
            <p:cNvSpPr/>
            <p:nvPr/>
          </p:nvSpPr>
          <p:spPr>
            <a:xfrm>
              <a:off x="2694956" y="2903960"/>
              <a:ext cx="257495" cy="310853"/>
            </a:xfrm>
            <a:custGeom>
              <a:avLst/>
              <a:gdLst/>
              <a:ahLst/>
              <a:cxnLst/>
              <a:rect l="l" t="t" r="r" b="b"/>
              <a:pathLst>
                <a:path w="468179" h="603404" extrusionOk="0">
                  <a:moveTo>
                    <a:pt x="192111" y="1140"/>
                  </a:moveTo>
                  <a:cubicBezTo>
                    <a:pt x="131939" y="17956"/>
                    <a:pt x="79719" y="55639"/>
                    <a:pt x="44872" y="107505"/>
                  </a:cubicBezTo>
                  <a:cubicBezTo>
                    <a:pt x="-11299" y="193255"/>
                    <a:pt x="-49844" y="445745"/>
                    <a:pt x="135231" y="563354"/>
                  </a:cubicBezTo>
                  <a:cubicBezTo>
                    <a:pt x="320306" y="680963"/>
                    <a:pt x="464456" y="514527"/>
                    <a:pt x="466634" y="351941"/>
                  </a:cubicBezTo>
                  <a:cubicBezTo>
                    <a:pt x="468812" y="189355"/>
                    <a:pt x="404435" y="-20893"/>
                    <a:pt x="192111" y="1140"/>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4" name="Google Shape;544;p1"/>
            <p:cNvSpPr/>
            <p:nvPr/>
          </p:nvSpPr>
          <p:spPr>
            <a:xfrm>
              <a:off x="2659004" y="3044070"/>
              <a:ext cx="62830" cy="80671"/>
            </a:xfrm>
            <a:custGeom>
              <a:avLst/>
              <a:gdLst/>
              <a:ahLst/>
              <a:cxnLst/>
              <a:rect l="l" t="t" r="r" b="b"/>
              <a:pathLst>
                <a:path w="114238" h="156592" extrusionOk="0">
                  <a:moveTo>
                    <a:pt x="107303" y="61433"/>
                  </a:moveTo>
                  <a:cubicBezTo>
                    <a:pt x="120726" y="103676"/>
                    <a:pt x="108469" y="145310"/>
                    <a:pt x="79902" y="154376"/>
                  </a:cubicBezTo>
                  <a:cubicBezTo>
                    <a:pt x="51335" y="163442"/>
                    <a:pt x="17299" y="136547"/>
                    <a:pt x="3927" y="94305"/>
                  </a:cubicBezTo>
                  <a:cubicBezTo>
                    <a:pt x="-9445" y="52063"/>
                    <a:pt x="2762" y="10429"/>
                    <a:pt x="31328" y="1312"/>
                  </a:cubicBezTo>
                  <a:cubicBezTo>
                    <a:pt x="59895" y="-7805"/>
                    <a:pt x="93881" y="19191"/>
                    <a:pt x="107303" y="6143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5" name="Google Shape;545;p1"/>
            <p:cNvSpPr/>
            <p:nvPr/>
          </p:nvSpPr>
          <p:spPr>
            <a:xfrm>
              <a:off x="2583802" y="2893577"/>
              <a:ext cx="250674" cy="235973"/>
            </a:xfrm>
            <a:custGeom>
              <a:avLst/>
              <a:gdLst/>
              <a:ahLst/>
              <a:cxnLst/>
              <a:rect l="l" t="t" r="r" b="b"/>
              <a:pathLst>
                <a:path w="455778" h="458053" extrusionOk="0">
                  <a:moveTo>
                    <a:pt x="454285" y="18713"/>
                  </a:moveTo>
                  <a:cubicBezTo>
                    <a:pt x="454285" y="18713"/>
                    <a:pt x="442534" y="214475"/>
                    <a:pt x="201035" y="297288"/>
                  </a:cubicBezTo>
                  <a:cubicBezTo>
                    <a:pt x="-40464" y="380100"/>
                    <a:pt x="18138" y="457595"/>
                    <a:pt x="18138" y="457595"/>
                  </a:cubicBezTo>
                  <a:cubicBezTo>
                    <a:pt x="18138" y="457595"/>
                    <a:pt x="-49632" y="330514"/>
                    <a:pt x="66661" y="214475"/>
                  </a:cubicBezTo>
                  <a:cubicBezTo>
                    <a:pt x="182953" y="98436"/>
                    <a:pt x="221193" y="62525"/>
                    <a:pt x="264955" y="18967"/>
                  </a:cubicBezTo>
                  <a:cubicBezTo>
                    <a:pt x="308716" y="-24592"/>
                    <a:pt x="454285" y="18713"/>
                    <a:pt x="454285" y="18713"/>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6" name="Google Shape;546;p1"/>
            <p:cNvSpPr/>
            <p:nvPr/>
          </p:nvSpPr>
          <p:spPr>
            <a:xfrm>
              <a:off x="2526510" y="3440702"/>
              <a:ext cx="550236" cy="501447"/>
            </a:xfrm>
            <a:custGeom>
              <a:avLst/>
              <a:gdLst/>
              <a:ahLst/>
              <a:cxnLst/>
              <a:rect l="l" t="t" r="r" b="b"/>
              <a:pathLst>
                <a:path w="1000444" h="973370" extrusionOk="0">
                  <a:moveTo>
                    <a:pt x="632401" y="671987"/>
                  </a:moveTo>
                  <a:cubicBezTo>
                    <a:pt x="632401" y="671987"/>
                    <a:pt x="670743" y="645142"/>
                    <a:pt x="751631" y="646662"/>
                  </a:cubicBezTo>
                  <a:cubicBezTo>
                    <a:pt x="803547" y="647675"/>
                    <a:pt x="890665" y="612778"/>
                    <a:pt x="883828" y="643978"/>
                  </a:cubicBezTo>
                  <a:cubicBezTo>
                    <a:pt x="876989" y="675178"/>
                    <a:pt x="786731" y="677812"/>
                    <a:pt x="801623" y="696299"/>
                  </a:cubicBezTo>
                  <a:cubicBezTo>
                    <a:pt x="816514" y="714786"/>
                    <a:pt x="1004982" y="721219"/>
                    <a:pt x="998803" y="749482"/>
                  </a:cubicBezTo>
                  <a:cubicBezTo>
                    <a:pt x="992623" y="777744"/>
                    <a:pt x="815450" y="760624"/>
                    <a:pt x="828821" y="777187"/>
                  </a:cubicBezTo>
                  <a:cubicBezTo>
                    <a:pt x="842193" y="793750"/>
                    <a:pt x="1006096" y="792382"/>
                    <a:pt x="997283" y="832598"/>
                  </a:cubicBezTo>
                  <a:cubicBezTo>
                    <a:pt x="988470" y="872814"/>
                    <a:pt x="805067" y="817403"/>
                    <a:pt x="800357" y="838625"/>
                  </a:cubicBezTo>
                  <a:cubicBezTo>
                    <a:pt x="795645" y="859847"/>
                    <a:pt x="912343" y="892111"/>
                    <a:pt x="905303" y="924325"/>
                  </a:cubicBezTo>
                  <a:cubicBezTo>
                    <a:pt x="898262" y="956539"/>
                    <a:pt x="748288" y="873321"/>
                    <a:pt x="756239" y="883096"/>
                  </a:cubicBezTo>
                  <a:cubicBezTo>
                    <a:pt x="764192" y="892871"/>
                    <a:pt x="824162" y="960489"/>
                    <a:pt x="809878" y="972037"/>
                  </a:cubicBezTo>
                  <a:cubicBezTo>
                    <a:pt x="793670" y="985055"/>
                    <a:pt x="658486" y="848502"/>
                    <a:pt x="611584" y="848553"/>
                  </a:cubicBezTo>
                  <a:cubicBezTo>
                    <a:pt x="564682" y="848603"/>
                    <a:pt x="48610" y="753584"/>
                    <a:pt x="8242" y="673709"/>
                  </a:cubicBezTo>
                  <a:cubicBezTo>
                    <a:pt x="-32126" y="593834"/>
                    <a:pt x="61728" y="119447"/>
                    <a:pt x="130815" y="52893"/>
                  </a:cubicBezTo>
                  <a:cubicBezTo>
                    <a:pt x="199901" y="-13661"/>
                    <a:pt x="304949" y="-14775"/>
                    <a:pt x="342582" y="31975"/>
                  </a:cubicBezTo>
                  <a:cubicBezTo>
                    <a:pt x="380215" y="78724"/>
                    <a:pt x="274761" y="518214"/>
                    <a:pt x="286563" y="533054"/>
                  </a:cubicBezTo>
                  <a:cubicBezTo>
                    <a:pt x="298365" y="547895"/>
                    <a:pt x="632401" y="671987"/>
                    <a:pt x="632401" y="671987"/>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7" name="Google Shape;547;p1"/>
            <p:cNvSpPr/>
            <p:nvPr/>
          </p:nvSpPr>
          <p:spPr>
            <a:xfrm>
              <a:off x="2542311" y="3281284"/>
              <a:ext cx="250804" cy="344140"/>
            </a:xfrm>
            <a:custGeom>
              <a:avLst/>
              <a:gdLst/>
              <a:ahLst/>
              <a:cxnLst/>
              <a:rect l="l" t="t" r="r" b="b"/>
              <a:pathLst>
                <a:path w="456014" h="668018" extrusionOk="0">
                  <a:moveTo>
                    <a:pt x="402896" y="57380"/>
                  </a:moveTo>
                  <a:cubicBezTo>
                    <a:pt x="434045" y="85187"/>
                    <a:pt x="466766" y="141205"/>
                    <a:pt x="449950" y="242961"/>
                  </a:cubicBezTo>
                  <a:cubicBezTo>
                    <a:pt x="432020" y="351656"/>
                    <a:pt x="353715" y="667560"/>
                    <a:pt x="353715" y="667560"/>
                  </a:cubicBezTo>
                  <a:lnTo>
                    <a:pt x="-1493" y="595890"/>
                  </a:lnTo>
                  <a:cubicBezTo>
                    <a:pt x="-1493" y="595890"/>
                    <a:pt x="32949" y="246912"/>
                    <a:pt x="92969" y="129404"/>
                  </a:cubicBezTo>
                  <a:cubicBezTo>
                    <a:pt x="193003" y="-66459"/>
                    <a:pt x="342015" y="2981"/>
                    <a:pt x="402896" y="57380"/>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8" name="Google Shape;548;p1"/>
            <p:cNvSpPr/>
            <p:nvPr/>
          </p:nvSpPr>
          <p:spPr>
            <a:xfrm>
              <a:off x="1835751" y="3222830"/>
              <a:ext cx="630702" cy="556015"/>
            </a:xfrm>
            <a:custGeom>
              <a:avLst/>
              <a:gdLst/>
              <a:ahLst/>
              <a:cxnLst/>
              <a:rect l="l" t="t" r="r" b="b"/>
              <a:pathLst>
                <a:path w="1146747" h="1079293" extrusionOk="0">
                  <a:moveTo>
                    <a:pt x="790606" y="390513"/>
                  </a:moveTo>
                  <a:cubicBezTo>
                    <a:pt x="790606" y="390513"/>
                    <a:pt x="766649" y="344928"/>
                    <a:pt x="779970" y="256240"/>
                  </a:cubicBezTo>
                  <a:cubicBezTo>
                    <a:pt x="788479" y="199563"/>
                    <a:pt x="762597" y="99226"/>
                    <a:pt x="795874" y="111077"/>
                  </a:cubicBezTo>
                  <a:cubicBezTo>
                    <a:pt x="829151" y="122929"/>
                    <a:pt x="819122" y="222203"/>
                    <a:pt x="841459" y="208477"/>
                  </a:cubicBezTo>
                  <a:cubicBezTo>
                    <a:pt x="863796" y="194751"/>
                    <a:pt x="897731" y="-10837"/>
                    <a:pt x="927564" y="-49"/>
                  </a:cubicBezTo>
                  <a:cubicBezTo>
                    <a:pt x="957397" y="10740"/>
                    <a:pt x="913686" y="202551"/>
                    <a:pt x="933743" y="190091"/>
                  </a:cubicBezTo>
                  <a:cubicBezTo>
                    <a:pt x="953801" y="177632"/>
                    <a:pt x="975884" y="-1923"/>
                    <a:pt x="1018480" y="13272"/>
                  </a:cubicBezTo>
                  <a:cubicBezTo>
                    <a:pt x="1061077" y="28467"/>
                    <a:pt x="974212" y="221747"/>
                    <a:pt x="997055" y="229902"/>
                  </a:cubicBezTo>
                  <a:cubicBezTo>
                    <a:pt x="1019899" y="238057"/>
                    <a:pt x="1071663" y="114724"/>
                    <a:pt x="1105953" y="126982"/>
                  </a:cubicBezTo>
                  <a:cubicBezTo>
                    <a:pt x="1140243" y="139239"/>
                    <a:pt x="1027699" y="291695"/>
                    <a:pt x="1039449" y="284503"/>
                  </a:cubicBezTo>
                  <a:cubicBezTo>
                    <a:pt x="1051200" y="277310"/>
                    <a:pt x="1134013" y="220937"/>
                    <a:pt x="1144649" y="238259"/>
                  </a:cubicBezTo>
                  <a:cubicBezTo>
                    <a:pt x="1156603" y="257861"/>
                    <a:pt x="987635" y="386765"/>
                    <a:pt x="981000" y="438175"/>
                  </a:cubicBezTo>
                  <a:cubicBezTo>
                    <a:pt x="974364" y="489584"/>
                    <a:pt x="796685" y="1041669"/>
                    <a:pt x="703336" y="1074642"/>
                  </a:cubicBezTo>
                  <a:cubicBezTo>
                    <a:pt x="609989" y="1107615"/>
                    <a:pt x="103287" y="937887"/>
                    <a:pt x="40127" y="852947"/>
                  </a:cubicBezTo>
                  <a:cubicBezTo>
                    <a:pt x="-23034" y="768007"/>
                    <a:pt x="-9206" y="652627"/>
                    <a:pt x="47420" y="617982"/>
                  </a:cubicBezTo>
                  <a:cubicBezTo>
                    <a:pt x="104047" y="583337"/>
                    <a:pt x="571039" y="760764"/>
                    <a:pt x="588817" y="749672"/>
                  </a:cubicBezTo>
                  <a:cubicBezTo>
                    <a:pt x="606595" y="738580"/>
                    <a:pt x="790606" y="390513"/>
                    <a:pt x="790606" y="39051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9" name="Google Shape;549;p1"/>
            <p:cNvSpPr/>
            <p:nvPr/>
          </p:nvSpPr>
          <p:spPr>
            <a:xfrm>
              <a:off x="1685967" y="3480724"/>
              <a:ext cx="420233" cy="288774"/>
            </a:xfrm>
            <a:custGeom>
              <a:avLst/>
              <a:gdLst/>
              <a:ahLst/>
              <a:cxnLst/>
              <a:rect l="l" t="t" r="r" b="b"/>
              <a:pathLst>
                <a:path w="764069" h="560545" extrusionOk="0">
                  <a:moveTo>
                    <a:pt x="762439" y="212703"/>
                  </a:moveTo>
                  <a:cubicBezTo>
                    <a:pt x="710625" y="160888"/>
                    <a:pt x="292155" y="-10157"/>
                    <a:pt x="172520" y="-27"/>
                  </a:cubicBezTo>
                  <a:cubicBezTo>
                    <a:pt x="111436" y="5341"/>
                    <a:pt x="54961" y="34820"/>
                    <a:pt x="23305" y="89572"/>
                  </a:cubicBezTo>
                  <a:cubicBezTo>
                    <a:pt x="-15695" y="157089"/>
                    <a:pt x="-5464" y="222275"/>
                    <a:pt x="31561" y="280574"/>
                  </a:cubicBezTo>
                  <a:cubicBezTo>
                    <a:pt x="112905" y="408718"/>
                    <a:pt x="676182" y="589943"/>
                    <a:pt x="699785" y="555907"/>
                  </a:cubicBezTo>
                  <a:cubicBezTo>
                    <a:pt x="721869" y="524200"/>
                    <a:pt x="765326" y="215589"/>
                    <a:pt x="762439" y="212703"/>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0" name="Google Shape;550;p1"/>
            <p:cNvSpPr/>
            <p:nvPr/>
          </p:nvSpPr>
          <p:spPr>
            <a:xfrm>
              <a:off x="1350933" y="4238273"/>
              <a:ext cx="1020044" cy="262757"/>
            </a:xfrm>
            <a:custGeom>
              <a:avLst/>
              <a:gdLst/>
              <a:ahLst/>
              <a:cxnLst/>
              <a:rect l="l" t="t" r="r" b="b"/>
              <a:pathLst>
                <a:path w="1854651" h="510044" extrusionOk="0">
                  <a:moveTo>
                    <a:pt x="575486" y="432497"/>
                  </a:moveTo>
                  <a:cubicBezTo>
                    <a:pt x="575486" y="432497"/>
                    <a:pt x="1374134" y="515208"/>
                    <a:pt x="1598006" y="509282"/>
                  </a:cubicBezTo>
                  <a:cubicBezTo>
                    <a:pt x="1821879" y="503356"/>
                    <a:pt x="1873948" y="311747"/>
                    <a:pt x="1846445" y="216576"/>
                  </a:cubicBezTo>
                  <a:cubicBezTo>
                    <a:pt x="1805570" y="74756"/>
                    <a:pt x="1675096" y="-459"/>
                    <a:pt x="1675096" y="-459"/>
                  </a:cubicBezTo>
                  <a:lnTo>
                    <a:pt x="1209420" y="74604"/>
                  </a:lnTo>
                  <a:cubicBezTo>
                    <a:pt x="1209420" y="74604"/>
                    <a:pt x="1260627" y="194088"/>
                    <a:pt x="1304389" y="334844"/>
                  </a:cubicBezTo>
                  <a:cubicBezTo>
                    <a:pt x="1308036" y="346443"/>
                    <a:pt x="1013658" y="168509"/>
                    <a:pt x="681395" y="248232"/>
                  </a:cubicBezTo>
                  <a:cubicBezTo>
                    <a:pt x="608560" y="265757"/>
                    <a:pt x="534510" y="175246"/>
                    <a:pt x="495256" y="179298"/>
                  </a:cubicBezTo>
                  <a:cubicBezTo>
                    <a:pt x="456003" y="183349"/>
                    <a:pt x="-5469" y="379922"/>
                    <a:pt x="-1467" y="416390"/>
                  </a:cubicBezTo>
                  <a:cubicBezTo>
                    <a:pt x="2534" y="452858"/>
                    <a:pt x="575486" y="432497"/>
                    <a:pt x="575486" y="432497"/>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1" name="Google Shape;551;p1"/>
            <p:cNvSpPr/>
            <p:nvPr/>
          </p:nvSpPr>
          <p:spPr>
            <a:xfrm>
              <a:off x="1561142" y="4113130"/>
              <a:ext cx="759636" cy="297879"/>
            </a:xfrm>
            <a:custGeom>
              <a:avLst/>
              <a:gdLst/>
              <a:ahLst/>
              <a:cxnLst/>
              <a:rect l="l" t="t" r="r" b="b"/>
              <a:pathLst>
                <a:path w="1381176" h="578219" extrusionOk="0">
                  <a:moveTo>
                    <a:pt x="-201" y="92839"/>
                  </a:moveTo>
                  <a:cubicBezTo>
                    <a:pt x="-201" y="92839"/>
                    <a:pt x="-8912" y="240990"/>
                    <a:pt x="18895" y="278420"/>
                  </a:cubicBezTo>
                  <a:cubicBezTo>
                    <a:pt x="227673" y="559375"/>
                    <a:pt x="922185" y="577761"/>
                    <a:pt x="922185" y="577761"/>
                  </a:cubicBezTo>
                  <a:cubicBezTo>
                    <a:pt x="922185" y="577761"/>
                    <a:pt x="1149654" y="357485"/>
                    <a:pt x="1248877" y="299743"/>
                  </a:cubicBezTo>
                  <a:cubicBezTo>
                    <a:pt x="1312291" y="262820"/>
                    <a:pt x="1367753" y="309873"/>
                    <a:pt x="1376667" y="278876"/>
                  </a:cubicBezTo>
                  <a:cubicBezTo>
                    <a:pt x="1438967" y="61081"/>
                    <a:pt x="515618" y="-459"/>
                    <a:pt x="515618" y="-459"/>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2" name="Google Shape;552;p1"/>
            <p:cNvSpPr/>
            <p:nvPr/>
          </p:nvSpPr>
          <p:spPr>
            <a:xfrm>
              <a:off x="2076275" y="3946030"/>
              <a:ext cx="406560" cy="564211"/>
            </a:xfrm>
            <a:custGeom>
              <a:avLst/>
              <a:gdLst/>
              <a:ahLst/>
              <a:cxnLst/>
              <a:rect l="l" t="t" r="r" b="b"/>
              <a:pathLst>
                <a:path w="739211" h="1095203" extrusionOk="0">
                  <a:moveTo>
                    <a:pt x="698718" y="1094745"/>
                  </a:moveTo>
                  <a:lnTo>
                    <a:pt x="40269" y="1094745"/>
                  </a:lnTo>
                  <a:lnTo>
                    <a:pt x="-1416" y="91876"/>
                  </a:lnTo>
                  <a:cubicBezTo>
                    <a:pt x="-3442" y="42948"/>
                    <a:pt x="34596" y="1618"/>
                    <a:pt x="83574" y="-408"/>
                  </a:cubicBezTo>
                  <a:cubicBezTo>
                    <a:pt x="84739" y="-408"/>
                    <a:pt x="85955" y="-459"/>
                    <a:pt x="87171" y="-459"/>
                  </a:cubicBezTo>
                  <a:lnTo>
                    <a:pt x="649030" y="-459"/>
                  </a:lnTo>
                  <a:cubicBezTo>
                    <a:pt x="698009" y="-459"/>
                    <a:pt x="737718" y="39251"/>
                    <a:pt x="737718" y="88229"/>
                  </a:cubicBezTo>
                  <a:cubicBezTo>
                    <a:pt x="737718" y="89343"/>
                    <a:pt x="737718" y="90508"/>
                    <a:pt x="737667" y="91622"/>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3" name="Google Shape;553;p1"/>
            <p:cNvSpPr/>
            <p:nvPr/>
          </p:nvSpPr>
          <p:spPr>
            <a:xfrm>
              <a:off x="2057941" y="3945977"/>
              <a:ext cx="443432" cy="93543"/>
            </a:xfrm>
            <a:custGeom>
              <a:avLst/>
              <a:gdLst/>
              <a:ahLst/>
              <a:cxnLst/>
              <a:rect l="l" t="t" r="r" b="b"/>
              <a:pathLst>
                <a:path w="806252" h="181579" extrusionOk="0">
                  <a:moveTo>
                    <a:pt x="2542" y="181121"/>
                  </a:moveTo>
                  <a:lnTo>
                    <a:pt x="800887" y="181121"/>
                  </a:lnTo>
                  <a:lnTo>
                    <a:pt x="804685" y="91623"/>
                  </a:lnTo>
                  <a:cubicBezTo>
                    <a:pt x="806813" y="41327"/>
                    <a:pt x="762899" y="-459"/>
                    <a:pt x="708046" y="-459"/>
                  </a:cubicBezTo>
                  <a:lnTo>
                    <a:pt x="95181" y="-459"/>
                  </a:lnTo>
                  <a:cubicBezTo>
                    <a:pt x="40226" y="-459"/>
                    <a:pt x="-3687" y="41530"/>
                    <a:pt x="-1408" y="9187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4" name="Google Shape;554;p1"/>
            <p:cNvSpPr/>
            <p:nvPr/>
          </p:nvSpPr>
          <p:spPr>
            <a:xfrm>
              <a:off x="1872770" y="4327981"/>
              <a:ext cx="330798" cy="182245"/>
            </a:xfrm>
            <a:custGeom>
              <a:avLst/>
              <a:gdLst/>
              <a:ahLst/>
              <a:cxnLst/>
              <a:rect l="l" t="t" r="r" b="b"/>
              <a:pathLst>
                <a:path w="601459" h="353759" extrusionOk="0">
                  <a:moveTo>
                    <a:pt x="599967" y="78251"/>
                  </a:moveTo>
                  <a:cubicBezTo>
                    <a:pt x="599967" y="78251"/>
                    <a:pt x="324938" y="450123"/>
                    <a:pt x="117323" y="329069"/>
                  </a:cubicBezTo>
                  <a:cubicBezTo>
                    <a:pt x="-90291" y="208016"/>
                    <a:pt x="37297" y="46392"/>
                    <a:pt x="37297" y="46392"/>
                  </a:cubicBezTo>
                  <a:lnTo>
                    <a:pt x="379336" y="-459"/>
                  </a:lnTo>
                  <a:close/>
                </a:path>
              </a:pathLst>
            </a:custGeom>
            <a:solidFill>
              <a:srgbClr val="3C8F7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5" name="Google Shape;555;p1"/>
            <p:cNvSpPr/>
            <p:nvPr/>
          </p:nvSpPr>
          <p:spPr>
            <a:xfrm>
              <a:off x="1274117" y="4345463"/>
              <a:ext cx="968606" cy="257710"/>
            </a:xfrm>
            <a:custGeom>
              <a:avLst/>
              <a:gdLst/>
              <a:ahLst/>
              <a:cxnLst/>
              <a:rect l="l" t="t" r="r" b="b"/>
              <a:pathLst>
                <a:path w="1761126" h="500246" extrusionOk="0">
                  <a:moveTo>
                    <a:pt x="470716" y="317775"/>
                  </a:moveTo>
                  <a:cubicBezTo>
                    <a:pt x="470716" y="317775"/>
                    <a:pt x="1256702" y="481729"/>
                    <a:pt x="1480017" y="498697"/>
                  </a:cubicBezTo>
                  <a:cubicBezTo>
                    <a:pt x="1703333" y="515664"/>
                    <a:pt x="1774699" y="330690"/>
                    <a:pt x="1757073" y="232937"/>
                  </a:cubicBezTo>
                  <a:cubicBezTo>
                    <a:pt x="1730937" y="87672"/>
                    <a:pt x="1608871" y="-459"/>
                    <a:pt x="1608871" y="-459"/>
                  </a:cubicBezTo>
                  <a:lnTo>
                    <a:pt x="1137827" y="26538"/>
                  </a:lnTo>
                  <a:cubicBezTo>
                    <a:pt x="1137827" y="26538"/>
                    <a:pt x="1176574" y="150680"/>
                    <a:pt x="1205698" y="294983"/>
                  </a:cubicBezTo>
                  <a:cubicBezTo>
                    <a:pt x="1208129" y="306936"/>
                    <a:pt x="933505" y="99828"/>
                    <a:pt x="595011" y="145160"/>
                  </a:cubicBezTo>
                  <a:cubicBezTo>
                    <a:pt x="520758" y="155290"/>
                    <a:pt x="456484" y="57536"/>
                    <a:pt x="416926" y="57536"/>
                  </a:cubicBezTo>
                  <a:cubicBezTo>
                    <a:pt x="377368" y="57536"/>
                    <a:pt x="-1493" y="328918"/>
                    <a:pt x="-1493" y="365690"/>
                  </a:cubicBezTo>
                  <a:cubicBezTo>
                    <a:pt x="-1493" y="402462"/>
                    <a:pt x="470716" y="317775"/>
                    <a:pt x="470716" y="317775"/>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6" name="Google Shape;556;p1"/>
            <p:cNvSpPr/>
            <p:nvPr/>
          </p:nvSpPr>
          <p:spPr>
            <a:xfrm>
              <a:off x="1454928" y="4068928"/>
              <a:ext cx="748640" cy="428736"/>
            </a:xfrm>
            <a:custGeom>
              <a:avLst/>
              <a:gdLst/>
              <a:ahLst/>
              <a:cxnLst/>
              <a:rect l="l" t="t" r="r" b="b"/>
              <a:pathLst>
                <a:path w="1361183" h="832229" extrusionOk="0">
                  <a:moveTo>
                    <a:pt x="9109" y="255171"/>
                  </a:moveTo>
                  <a:cubicBezTo>
                    <a:pt x="9109" y="255171"/>
                    <a:pt x="-14747" y="401702"/>
                    <a:pt x="9109" y="441766"/>
                  </a:cubicBezTo>
                  <a:cubicBezTo>
                    <a:pt x="188056" y="742575"/>
                    <a:pt x="877047" y="831771"/>
                    <a:pt x="877047" y="831771"/>
                  </a:cubicBezTo>
                  <a:cubicBezTo>
                    <a:pt x="877047" y="831771"/>
                    <a:pt x="1125839" y="635958"/>
                    <a:pt x="1230431" y="588651"/>
                  </a:cubicBezTo>
                  <a:cubicBezTo>
                    <a:pt x="1271205" y="570721"/>
                    <a:pt x="1317093" y="567985"/>
                    <a:pt x="1359690" y="580952"/>
                  </a:cubicBezTo>
                  <a:lnTo>
                    <a:pt x="614275" y="-459"/>
                  </a:ln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7" name="Google Shape;557;p1"/>
            <p:cNvSpPr/>
            <p:nvPr/>
          </p:nvSpPr>
          <p:spPr>
            <a:xfrm>
              <a:off x="1398694" y="3475152"/>
              <a:ext cx="553057" cy="798781"/>
            </a:xfrm>
            <a:custGeom>
              <a:avLst/>
              <a:gdLst/>
              <a:ahLst/>
              <a:cxnLst/>
              <a:rect l="l" t="t" r="r" b="b"/>
              <a:pathLst>
                <a:path w="1005573" h="1550532" extrusionOk="0">
                  <a:moveTo>
                    <a:pt x="696260" y="3647"/>
                  </a:moveTo>
                  <a:cubicBezTo>
                    <a:pt x="696260" y="3647"/>
                    <a:pt x="501764" y="-38139"/>
                    <a:pt x="332796" y="144909"/>
                  </a:cubicBezTo>
                  <a:cubicBezTo>
                    <a:pt x="169855" y="321526"/>
                    <a:pt x="-1493" y="1489766"/>
                    <a:pt x="-1493" y="1489766"/>
                  </a:cubicBezTo>
                  <a:cubicBezTo>
                    <a:pt x="-1493" y="1489766"/>
                    <a:pt x="459421" y="1625457"/>
                    <a:pt x="637455" y="1489766"/>
                  </a:cubicBezTo>
                  <a:cubicBezTo>
                    <a:pt x="815490" y="1354075"/>
                    <a:pt x="841018" y="1297297"/>
                    <a:pt x="841018" y="1297297"/>
                  </a:cubicBezTo>
                  <a:cubicBezTo>
                    <a:pt x="841018" y="1297297"/>
                    <a:pt x="941254" y="966198"/>
                    <a:pt x="955385" y="858010"/>
                  </a:cubicBezTo>
                  <a:cubicBezTo>
                    <a:pt x="969516" y="749821"/>
                    <a:pt x="1044883" y="419685"/>
                    <a:pt x="974429" y="163700"/>
                  </a:cubicBezTo>
                  <a:cubicBezTo>
                    <a:pt x="950218" y="76735"/>
                    <a:pt x="696260" y="3647"/>
                    <a:pt x="696260" y="364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8" name="Google Shape;558;p1"/>
            <p:cNvSpPr/>
            <p:nvPr/>
          </p:nvSpPr>
          <p:spPr>
            <a:xfrm>
              <a:off x="1760585" y="3292867"/>
              <a:ext cx="196615" cy="304759"/>
            </a:xfrm>
            <a:custGeom>
              <a:avLst/>
              <a:gdLst/>
              <a:ahLst/>
              <a:cxnLst/>
              <a:rect l="l" t="t" r="r" b="b"/>
              <a:pathLst>
                <a:path w="357487" h="591575" extrusionOk="0">
                  <a:moveTo>
                    <a:pt x="127968" y="-459"/>
                  </a:moveTo>
                  <a:lnTo>
                    <a:pt x="115357" y="138981"/>
                  </a:lnTo>
                  <a:lnTo>
                    <a:pt x="-1493" y="353534"/>
                  </a:lnTo>
                  <a:cubicBezTo>
                    <a:pt x="-1493" y="353534"/>
                    <a:pt x="228913" y="651254"/>
                    <a:pt x="300026" y="580141"/>
                  </a:cubicBezTo>
                  <a:cubicBezTo>
                    <a:pt x="315930" y="564237"/>
                    <a:pt x="355994" y="249094"/>
                    <a:pt x="355994" y="24909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9" name="Google Shape;559;p1"/>
            <p:cNvSpPr/>
            <p:nvPr/>
          </p:nvSpPr>
          <p:spPr>
            <a:xfrm>
              <a:off x="1811425" y="3292867"/>
              <a:ext cx="145776" cy="182104"/>
            </a:xfrm>
            <a:custGeom>
              <a:avLst/>
              <a:gdLst/>
              <a:ahLst/>
              <a:cxnLst/>
              <a:rect l="l" t="t" r="r" b="b"/>
              <a:pathLst>
                <a:path w="265051" h="353486" extrusionOk="0">
                  <a:moveTo>
                    <a:pt x="22920" y="138981"/>
                  </a:moveTo>
                  <a:lnTo>
                    <a:pt x="-1493" y="186592"/>
                  </a:lnTo>
                  <a:cubicBezTo>
                    <a:pt x="70329" y="255425"/>
                    <a:pt x="162461" y="317370"/>
                    <a:pt x="249579" y="353027"/>
                  </a:cubicBezTo>
                  <a:cubicBezTo>
                    <a:pt x="257733" y="295185"/>
                    <a:pt x="263558" y="249094"/>
                    <a:pt x="263558" y="249094"/>
                  </a:cubicBezTo>
                  <a:lnTo>
                    <a:pt x="35634" y="-459"/>
                  </a:ln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0" name="Google Shape;560;p1"/>
            <p:cNvSpPr/>
            <p:nvPr/>
          </p:nvSpPr>
          <p:spPr>
            <a:xfrm>
              <a:off x="1677915" y="3049057"/>
              <a:ext cx="397306" cy="383527"/>
            </a:xfrm>
            <a:custGeom>
              <a:avLst/>
              <a:gdLst/>
              <a:ahLst/>
              <a:cxnLst/>
              <a:rect l="l" t="t" r="r" b="b"/>
              <a:pathLst>
                <a:path w="722385" h="744474" extrusionOk="0">
                  <a:moveTo>
                    <a:pt x="511572" y="698"/>
                  </a:moveTo>
                  <a:cubicBezTo>
                    <a:pt x="511572" y="698"/>
                    <a:pt x="632727" y="131071"/>
                    <a:pt x="653747" y="165462"/>
                  </a:cubicBezTo>
                  <a:cubicBezTo>
                    <a:pt x="740966" y="308143"/>
                    <a:pt x="738636" y="671253"/>
                    <a:pt x="673146" y="715216"/>
                  </a:cubicBezTo>
                  <a:cubicBezTo>
                    <a:pt x="563236" y="788963"/>
                    <a:pt x="304414" y="710810"/>
                    <a:pt x="146994" y="596847"/>
                  </a:cubicBezTo>
                  <a:cubicBezTo>
                    <a:pt x="-10426" y="482885"/>
                    <a:pt x="-60164" y="298013"/>
                    <a:pt x="83935" y="137807"/>
                  </a:cubicBezTo>
                  <a:cubicBezTo>
                    <a:pt x="228034" y="-22398"/>
                    <a:pt x="511572" y="698"/>
                    <a:pt x="511572" y="698"/>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1" name="Google Shape;561;p1"/>
            <p:cNvSpPr/>
            <p:nvPr/>
          </p:nvSpPr>
          <p:spPr>
            <a:xfrm>
              <a:off x="1636669" y="2991412"/>
              <a:ext cx="385271" cy="435340"/>
            </a:xfrm>
            <a:custGeom>
              <a:avLst/>
              <a:gdLst/>
              <a:ahLst/>
              <a:cxnLst/>
              <a:rect l="l" t="t" r="r" b="b"/>
              <a:pathLst>
                <a:path w="700503" h="845049" extrusionOk="0">
                  <a:moveTo>
                    <a:pt x="179343" y="96437"/>
                  </a:moveTo>
                  <a:cubicBezTo>
                    <a:pt x="289303" y="53485"/>
                    <a:pt x="403620" y="22691"/>
                    <a:pt x="520267" y="4710"/>
                  </a:cubicBezTo>
                  <a:cubicBezTo>
                    <a:pt x="548175" y="404"/>
                    <a:pt x="576843" y="-3141"/>
                    <a:pt x="604549" y="2329"/>
                  </a:cubicBezTo>
                  <a:cubicBezTo>
                    <a:pt x="657022" y="12459"/>
                    <a:pt x="694452" y="63413"/>
                    <a:pt x="695718" y="115887"/>
                  </a:cubicBezTo>
                  <a:lnTo>
                    <a:pt x="699011" y="238814"/>
                  </a:lnTo>
                  <a:cubicBezTo>
                    <a:pt x="699011" y="238814"/>
                    <a:pt x="606625" y="192014"/>
                    <a:pt x="555925" y="222353"/>
                  </a:cubicBezTo>
                  <a:cubicBezTo>
                    <a:pt x="505224" y="252692"/>
                    <a:pt x="552531" y="378354"/>
                    <a:pt x="517684" y="435690"/>
                  </a:cubicBezTo>
                  <a:cubicBezTo>
                    <a:pt x="482837" y="493026"/>
                    <a:pt x="419626" y="492165"/>
                    <a:pt x="405849" y="547120"/>
                  </a:cubicBezTo>
                  <a:cubicBezTo>
                    <a:pt x="392072" y="602075"/>
                    <a:pt x="444393" y="767244"/>
                    <a:pt x="349476" y="824074"/>
                  </a:cubicBezTo>
                  <a:cubicBezTo>
                    <a:pt x="257698" y="878978"/>
                    <a:pt x="169263" y="814298"/>
                    <a:pt x="114257" y="740552"/>
                  </a:cubicBezTo>
                  <a:cubicBezTo>
                    <a:pt x="48716" y="652674"/>
                    <a:pt x="12957" y="545043"/>
                    <a:pt x="2827" y="436652"/>
                  </a:cubicBezTo>
                  <a:cubicBezTo>
                    <a:pt x="-17939" y="208272"/>
                    <a:pt x="35395" y="152658"/>
                    <a:pt x="179343" y="9643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2" name="Google Shape;562;p1"/>
            <p:cNvSpPr/>
            <p:nvPr/>
          </p:nvSpPr>
          <p:spPr>
            <a:xfrm>
              <a:off x="1822638" y="3210048"/>
              <a:ext cx="80022" cy="103501"/>
            </a:xfrm>
            <a:custGeom>
              <a:avLst/>
              <a:gdLst/>
              <a:ahLst/>
              <a:cxnLst/>
              <a:rect l="l" t="t" r="r" b="b"/>
              <a:pathLst>
                <a:path w="145495" h="200908" extrusionOk="0">
                  <a:moveTo>
                    <a:pt x="121912" y="83316"/>
                  </a:moveTo>
                  <a:cubicBezTo>
                    <a:pt x="121912" y="83316"/>
                    <a:pt x="80937" y="-36471"/>
                    <a:pt x="17827" y="10431"/>
                  </a:cubicBezTo>
                  <a:cubicBezTo>
                    <a:pt x="-45283" y="57333"/>
                    <a:pt x="61639" y="223161"/>
                    <a:pt x="117911" y="197836"/>
                  </a:cubicBezTo>
                  <a:cubicBezTo>
                    <a:pt x="174183" y="172511"/>
                    <a:pt x="121912" y="83316"/>
                    <a:pt x="121912" y="83316"/>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3" name="Google Shape;563;p1"/>
            <p:cNvSpPr/>
            <p:nvPr/>
          </p:nvSpPr>
          <p:spPr>
            <a:xfrm>
              <a:off x="1637442" y="3627240"/>
              <a:ext cx="696053" cy="418889"/>
            </a:xfrm>
            <a:custGeom>
              <a:avLst/>
              <a:gdLst/>
              <a:ahLst/>
              <a:cxnLst/>
              <a:rect l="l" t="t" r="r" b="b"/>
              <a:pathLst>
                <a:path w="1265568" h="813116" extrusionOk="0">
                  <a:moveTo>
                    <a:pt x="825191" y="456221"/>
                  </a:moveTo>
                  <a:cubicBezTo>
                    <a:pt x="825191" y="456221"/>
                    <a:pt x="847022" y="409319"/>
                    <a:pt x="925276" y="366114"/>
                  </a:cubicBezTo>
                  <a:cubicBezTo>
                    <a:pt x="975470" y="338409"/>
                    <a:pt x="1039441" y="256812"/>
                    <a:pt x="1050179" y="290444"/>
                  </a:cubicBezTo>
                  <a:cubicBezTo>
                    <a:pt x="1060916" y="324075"/>
                    <a:pt x="976128" y="376549"/>
                    <a:pt x="1000643" y="385919"/>
                  </a:cubicBezTo>
                  <a:cubicBezTo>
                    <a:pt x="1025157" y="395289"/>
                    <a:pt x="1208966" y="297231"/>
                    <a:pt x="1218742" y="327722"/>
                  </a:cubicBezTo>
                  <a:cubicBezTo>
                    <a:pt x="1228517" y="358213"/>
                    <a:pt x="1049571" y="439760"/>
                    <a:pt x="1071502" y="448218"/>
                  </a:cubicBezTo>
                  <a:cubicBezTo>
                    <a:pt x="1093434" y="456676"/>
                    <a:pt x="1249638" y="364899"/>
                    <a:pt x="1263415" y="408002"/>
                  </a:cubicBezTo>
                  <a:cubicBezTo>
                    <a:pt x="1277191" y="451105"/>
                    <a:pt x="1070945" y="499577"/>
                    <a:pt x="1078390" y="522673"/>
                  </a:cubicBezTo>
                  <a:cubicBezTo>
                    <a:pt x="1085836" y="545770"/>
                    <a:pt x="1215145" y="511885"/>
                    <a:pt x="1226339" y="546529"/>
                  </a:cubicBezTo>
                  <a:cubicBezTo>
                    <a:pt x="1237533" y="581174"/>
                    <a:pt x="1048000" y="584618"/>
                    <a:pt x="1060916" y="589582"/>
                  </a:cubicBezTo>
                  <a:cubicBezTo>
                    <a:pt x="1073832" y="594545"/>
                    <a:pt x="1168851" y="625999"/>
                    <a:pt x="1161507" y="644942"/>
                  </a:cubicBezTo>
                  <a:cubicBezTo>
                    <a:pt x="1153302" y="666367"/>
                    <a:pt x="948170" y="610652"/>
                    <a:pt x="903192" y="636636"/>
                  </a:cubicBezTo>
                  <a:cubicBezTo>
                    <a:pt x="858215" y="662619"/>
                    <a:pt x="312007" y="857267"/>
                    <a:pt x="229042" y="803223"/>
                  </a:cubicBezTo>
                  <a:cubicBezTo>
                    <a:pt x="146077" y="749180"/>
                    <a:pt x="-27399" y="243795"/>
                    <a:pt x="1776" y="141938"/>
                  </a:cubicBezTo>
                  <a:cubicBezTo>
                    <a:pt x="30950" y="40081"/>
                    <a:pt x="130781" y="-19078"/>
                    <a:pt x="192726" y="4829"/>
                  </a:cubicBezTo>
                  <a:cubicBezTo>
                    <a:pt x="254670" y="28735"/>
                    <a:pt x="397807" y="507326"/>
                    <a:pt x="417257" y="514822"/>
                  </a:cubicBezTo>
                  <a:cubicBezTo>
                    <a:pt x="436707" y="522319"/>
                    <a:pt x="825191" y="456221"/>
                    <a:pt x="825191" y="45622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4" name="Google Shape;564;p1"/>
            <p:cNvSpPr/>
            <p:nvPr/>
          </p:nvSpPr>
          <p:spPr>
            <a:xfrm>
              <a:off x="1570573" y="3499010"/>
              <a:ext cx="293000" cy="434416"/>
            </a:xfrm>
            <a:custGeom>
              <a:avLst/>
              <a:gdLst/>
              <a:ahLst/>
              <a:cxnLst/>
              <a:rect l="l" t="t" r="r" b="b"/>
              <a:pathLst>
                <a:path w="532734" h="843254" extrusionOk="0">
                  <a:moveTo>
                    <a:pt x="9395" y="123921"/>
                  </a:moveTo>
                  <a:cubicBezTo>
                    <a:pt x="-42876" y="266450"/>
                    <a:pt x="108061" y="861587"/>
                    <a:pt x="144782" y="842339"/>
                  </a:cubicBezTo>
                  <a:lnTo>
                    <a:pt x="531241" y="639740"/>
                  </a:lnTo>
                  <a:cubicBezTo>
                    <a:pt x="516401" y="568019"/>
                    <a:pt x="398842" y="153500"/>
                    <a:pt x="317853" y="64964"/>
                  </a:cubicBezTo>
                  <a:cubicBezTo>
                    <a:pt x="276472" y="19684"/>
                    <a:pt x="218680" y="-7161"/>
                    <a:pt x="155773" y="994"/>
                  </a:cubicBezTo>
                  <a:cubicBezTo>
                    <a:pt x="78684" y="11326"/>
                    <a:pt x="33150" y="59089"/>
                    <a:pt x="9395" y="123921"/>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5" name="Google Shape;565;p1"/>
            <p:cNvSpPr/>
            <p:nvPr/>
          </p:nvSpPr>
          <p:spPr>
            <a:xfrm>
              <a:off x="2312741" y="3352594"/>
              <a:ext cx="26632" cy="64607"/>
            </a:xfrm>
            <a:custGeom>
              <a:avLst/>
              <a:gdLst/>
              <a:ahLst/>
              <a:cxnLst/>
              <a:rect l="l" t="t" r="r" b="b"/>
              <a:pathLst>
                <a:path w="48423" h="125409" extrusionOk="0">
                  <a:moveTo>
                    <a:pt x="-1493" y="-459"/>
                  </a:moveTo>
                  <a:cubicBezTo>
                    <a:pt x="10409" y="8203"/>
                    <a:pt x="20539" y="19092"/>
                    <a:pt x="28238" y="31603"/>
                  </a:cubicBezTo>
                  <a:cubicBezTo>
                    <a:pt x="46117" y="59258"/>
                    <a:pt x="51486" y="93142"/>
                    <a:pt x="42977" y="124951"/>
                  </a:cubicBezTo>
                  <a:cubicBezTo>
                    <a:pt x="41154" y="91015"/>
                    <a:pt x="38773" y="53382"/>
                    <a:pt x="-1493"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6" name="Google Shape;566;p1"/>
            <p:cNvSpPr/>
            <p:nvPr/>
          </p:nvSpPr>
          <p:spPr>
            <a:xfrm>
              <a:off x="5356556" y="4076312"/>
              <a:ext cx="281148" cy="261922"/>
            </a:xfrm>
            <a:custGeom>
              <a:avLst/>
              <a:gdLst/>
              <a:ahLst/>
              <a:cxnLst/>
              <a:rect l="l" t="t" r="r" b="b"/>
              <a:pathLst>
                <a:path w="511186" h="508423" extrusionOk="0">
                  <a:moveTo>
                    <a:pt x="322846" y="-459"/>
                  </a:moveTo>
                  <a:cubicBezTo>
                    <a:pt x="322846" y="-459"/>
                    <a:pt x="78562" y="194240"/>
                    <a:pt x="32065" y="267227"/>
                  </a:cubicBezTo>
                  <a:cubicBezTo>
                    <a:pt x="-65436" y="420138"/>
                    <a:pt x="76333" y="507965"/>
                    <a:pt x="118727" y="507965"/>
                  </a:cubicBezTo>
                  <a:cubicBezTo>
                    <a:pt x="161121" y="507965"/>
                    <a:pt x="509693" y="242205"/>
                    <a:pt x="509693" y="242205"/>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7" name="Google Shape;567;p1"/>
            <p:cNvSpPr/>
            <p:nvPr/>
          </p:nvSpPr>
          <p:spPr>
            <a:xfrm>
              <a:off x="5395126" y="4110025"/>
              <a:ext cx="685751" cy="326901"/>
            </a:xfrm>
            <a:custGeom>
              <a:avLst/>
              <a:gdLst/>
              <a:ahLst/>
              <a:cxnLst/>
              <a:rect l="l" t="t" r="r" b="b"/>
              <a:pathLst>
                <a:path w="1246836" h="634554" extrusionOk="0">
                  <a:moveTo>
                    <a:pt x="576271" y="-459"/>
                  </a:moveTo>
                  <a:cubicBezTo>
                    <a:pt x="576271" y="-459"/>
                    <a:pt x="-1493" y="254057"/>
                    <a:pt x="-1493" y="446527"/>
                  </a:cubicBezTo>
                  <a:cubicBezTo>
                    <a:pt x="-1493" y="638997"/>
                    <a:pt x="210274" y="638997"/>
                    <a:pt x="255960" y="632058"/>
                  </a:cubicBezTo>
                  <a:cubicBezTo>
                    <a:pt x="795990" y="547168"/>
                    <a:pt x="1019306" y="374705"/>
                    <a:pt x="1094014" y="383164"/>
                  </a:cubicBezTo>
                  <a:cubicBezTo>
                    <a:pt x="1145322" y="388989"/>
                    <a:pt x="1092950" y="484464"/>
                    <a:pt x="1092950" y="484464"/>
                  </a:cubicBezTo>
                  <a:cubicBezTo>
                    <a:pt x="1092950" y="484464"/>
                    <a:pt x="1034653" y="506193"/>
                    <a:pt x="1059724" y="531213"/>
                  </a:cubicBezTo>
                  <a:cubicBezTo>
                    <a:pt x="1084796" y="556235"/>
                    <a:pt x="1199416" y="557197"/>
                    <a:pt x="1226463" y="525439"/>
                  </a:cubicBezTo>
                  <a:cubicBezTo>
                    <a:pt x="1249509" y="498392"/>
                    <a:pt x="1229655" y="467445"/>
                    <a:pt x="1234061" y="383619"/>
                  </a:cubicBezTo>
                  <a:cubicBezTo>
                    <a:pt x="1236593" y="335148"/>
                    <a:pt x="1260348" y="272190"/>
                    <a:pt x="1230211" y="222047"/>
                  </a:cubicBezTo>
                  <a:cubicBezTo>
                    <a:pt x="1213345" y="193986"/>
                    <a:pt x="549325" y="327095"/>
                    <a:pt x="522379" y="300098"/>
                  </a:cubicBezTo>
                  <a:cubicBezTo>
                    <a:pt x="495433" y="273102"/>
                    <a:pt x="576271" y="-459"/>
                    <a:pt x="576271"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8" name="Google Shape;568;p1"/>
            <p:cNvSpPr/>
            <p:nvPr/>
          </p:nvSpPr>
          <p:spPr>
            <a:xfrm>
              <a:off x="5486219" y="3394655"/>
              <a:ext cx="683050" cy="927324"/>
            </a:xfrm>
            <a:custGeom>
              <a:avLst/>
              <a:gdLst/>
              <a:ahLst/>
              <a:cxnLst/>
              <a:rect l="l" t="t" r="r" b="b"/>
              <a:pathLst>
                <a:path w="1241926" h="1800050" extrusionOk="0">
                  <a:moveTo>
                    <a:pt x="915270" y="-457"/>
                  </a:moveTo>
                  <a:cubicBezTo>
                    <a:pt x="915270" y="-457"/>
                    <a:pt x="616740" y="334390"/>
                    <a:pt x="562797" y="454886"/>
                  </a:cubicBezTo>
                  <a:cubicBezTo>
                    <a:pt x="508856" y="575383"/>
                    <a:pt x="591719" y="1053062"/>
                    <a:pt x="533927" y="1089682"/>
                  </a:cubicBezTo>
                  <a:cubicBezTo>
                    <a:pt x="476136" y="1126302"/>
                    <a:pt x="-1493" y="1324647"/>
                    <a:pt x="-1493" y="1324647"/>
                  </a:cubicBezTo>
                  <a:cubicBezTo>
                    <a:pt x="-1493" y="1324647"/>
                    <a:pt x="218075" y="1729087"/>
                    <a:pt x="389473" y="1786878"/>
                  </a:cubicBezTo>
                  <a:cubicBezTo>
                    <a:pt x="560873" y="1844670"/>
                    <a:pt x="866039" y="1686692"/>
                    <a:pt x="1044326" y="1686692"/>
                  </a:cubicBezTo>
                  <a:cubicBezTo>
                    <a:pt x="1267186" y="1686692"/>
                    <a:pt x="1282381" y="1285242"/>
                    <a:pt x="1178295" y="1098140"/>
                  </a:cubicBezTo>
                  <a:cubicBezTo>
                    <a:pt x="1097914" y="953535"/>
                    <a:pt x="1086670" y="773981"/>
                    <a:pt x="1125214" y="642848"/>
                  </a:cubicBezTo>
                  <a:cubicBezTo>
                    <a:pt x="1163759" y="511715"/>
                    <a:pt x="1267744" y="213337"/>
                    <a:pt x="1196479" y="105503"/>
                  </a:cubicBezTo>
                  <a:cubicBezTo>
                    <a:pt x="1125214" y="-2331"/>
                    <a:pt x="948041" y="-457"/>
                    <a:pt x="915270" y="-45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9" name="Google Shape;569;p1"/>
            <p:cNvSpPr/>
            <p:nvPr/>
          </p:nvSpPr>
          <p:spPr>
            <a:xfrm>
              <a:off x="5953485" y="3264504"/>
              <a:ext cx="142696" cy="197099"/>
            </a:xfrm>
            <a:custGeom>
              <a:avLst/>
              <a:gdLst/>
              <a:ahLst/>
              <a:cxnLst/>
              <a:rect l="l" t="t" r="r" b="b"/>
              <a:pathLst>
                <a:path w="259451" h="382592" extrusionOk="0">
                  <a:moveTo>
                    <a:pt x="29269" y="84380"/>
                  </a:moveTo>
                  <a:cubicBezTo>
                    <a:pt x="29269" y="84380"/>
                    <a:pt x="65382" y="290880"/>
                    <a:pt x="6982" y="349279"/>
                  </a:cubicBezTo>
                  <a:cubicBezTo>
                    <a:pt x="-54659" y="410920"/>
                    <a:pt x="239567" y="383772"/>
                    <a:pt x="256788" y="285055"/>
                  </a:cubicBezTo>
                  <a:cubicBezTo>
                    <a:pt x="266057" y="231721"/>
                    <a:pt x="217230" y="-459"/>
                    <a:pt x="217230"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0" name="Google Shape;570;p1"/>
            <p:cNvSpPr/>
            <p:nvPr/>
          </p:nvSpPr>
          <p:spPr>
            <a:xfrm>
              <a:off x="5970404" y="3264504"/>
              <a:ext cx="115662" cy="100326"/>
            </a:xfrm>
            <a:custGeom>
              <a:avLst/>
              <a:gdLst/>
              <a:ahLst/>
              <a:cxnLst/>
              <a:rect l="l" t="t" r="r" b="b"/>
              <a:pathLst>
                <a:path w="210298" h="194746" extrusionOk="0">
                  <a:moveTo>
                    <a:pt x="186468" y="-459"/>
                  </a:moveTo>
                  <a:lnTo>
                    <a:pt x="-1493" y="84380"/>
                  </a:lnTo>
                  <a:cubicBezTo>
                    <a:pt x="4331" y="120392"/>
                    <a:pt x="7876" y="156708"/>
                    <a:pt x="9193" y="193176"/>
                  </a:cubicBezTo>
                  <a:cubicBezTo>
                    <a:pt x="56095" y="198241"/>
                    <a:pt x="108772" y="186338"/>
                    <a:pt x="164891" y="150630"/>
                  </a:cubicBezTo>
                  <a:cubicBezTo>
                    <a:pt x="180441" y="140703"/>
                    <a:pt x="195129" y="129509"/>
                    <a:pt x="208805" y="117100"/>
                  </a:cubicBezTo>
                  <a:cubicBezTo>
                    <a:pt x="198016" y="54497"/>
                    <a:pt x="186468" y="-459"/>
                    <a:pt x="186468"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1" name="Google Shape;571;p1"/>
            <p:cNvSpPr/>
            <p:nvPr/>
          </p:nvSpPr>
          <p:spPr>
            <a:xfrm>
              <a:off x="5873994" y="3038412"/>
              <a:ext cx="257512" cy="311355"/>
            </a:xfrm>
            <a:custGeom>
              <a:avLst/>
              <a:gdLst/>
              <a:ahLst/>
              <a:cxnLst/>
              <a:rect l="l" t="t" r="r" b="b"/>
              <a:pathLst>
                <a:path w="468210" h="604379" extrusionOk="0">
                  <a:moveTo>
                    <a:pt x="273122" y="2114"/>
                  </a:moveTo>
                  <a:cubicBezTo>
                    <a:pt x="333294" y="18931"/>
                    <a:pt x="385464" y="56614"/>
                    <a:pt x="420311" y="108479"/>
                  </a:cubicBezTo>
                  <a:cubicBezTo>
                    <a:pt x="476533" y="194230"/>
                    <a:pt x="515077" y="446720"/>
                    <a:pt x="330001" y="564329"/>
                  </a:cubicBezTo>
                  <a:cubicBezTo>
                    <a:pt x="144928" y="681938"/>
                    <a:pt x="777" y="515503"/>
                    <a:pt x="-1401" y="352916"/>
                  </a:cubicBezTo>
                  <a:cubicBezTo>
                    <a:pt x="-3578" y="190330"/>
                    <a:pt x="31066" y="-26553"/>
                    <a:pt x="273122" y="211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2" name="Google Shape;572;p1"/>
            <p:cNvSpPr/>
            <p:nvPr/>
          </p:nvSpPr>
          <p:spPr>
            <a:xfrm>
              <a:off x="6104623" y="3179056"/>
              <a:ext cx="62835" cy="80639"/>
            </a:xfrm>
            <a:custGeom>
              <a:avLst/>
              <a:gdLst/>
              <a:ahLst/>
              <a:cxnLst/>
              <a:rect l="l" t="t" r="r" b="b"/>
              <a:pathLst>
                <a:path w="114248" h="156529" extrusionOk="0">
                  <a:moveTo>
                    <a:pt x="3918" y="61370"/>
                  </a:moveTo>
                  <a:cubicBezTo>
                    <a:pt x="-9454" y="103663"/>
                    <a:pt x="2804" y="145246"/>
                    <a:pt x="31370" y="154313"/>
                  </a:cubicBezTo>
                  <a:cubicBezTo>
                    <a:pt x="59937" y="163379"/>
                    <a:pt x="93974" y="136484"/>
                    <a:pt x="107345" y="94242"/>
                  </a:cubicBezTo>
                  <a:cubicBezTo>
                    <a:pt x="120717" y="51999"/>
                    <a:pt x="108459" y="10365"/>
                    <a:pt x="79893" y="1299"/>
                  </a:cubicBezTo>
                  <a:cubicBezTo>
                    <a:pt x="51326" y="-7767"/>
                    <a:pt x="17542" y="19128"/>
                    <a:pt x="3918" y="61370"/>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3" name="Google Shape;573;p1"/>
            <p:cNvSpPr/>
            <p:nvPr/>
          </p:nvSpPr>
          <p:spPr>
            <a:xfrm>
              <a:off x="5429529" y="3534319"/>
              <a:ext cx="597585" cy="348760"/>
            </a:xfrm>
            <a:custGeom>
              <a:avLst/>
              <a:gdLst/>
              <a:ahLst/>
              <a:cxnLst/>
              <a:rect l="l" t="t" r="r" b="b"/>
              <a:pathLst>
                <a:path w="1086534" h="676986" extrusionOk="0">
                  <a:moveTo>
                    <a:pt x="342523" y="222273"/>
                  </a:moveTo>
                  <a:cubicBezTo>
                    <a:pt x="342523" y="222273"/>
                    <a:pt x="339585" y="178765"/>
                    <a:pt x="291163" y="120973"/>
                  </a:cubicBezTo>
                  <a:cubicBezTo>
                    <a:pt x="260115" y="83949"/>
                    <a:pt x="234588" y="376"/>
                    <a:pt x="215949" y="23574"/>
                  </a:cubicBezTo>
                  <a:cubicBezTo>
                    <a:pt x="197309" y="46771"/>
                    <a:pt x="248111" y="113731"/>
                    <a:pt x="226079" y="113731"/>
                  </a:cubicBezTo>
                  <a:cubicBezTo>
                    <a:pt x="204045" y="113731"/>
                    <a:pt x="89324" y="-19225"/>
                    <a:pt x="72406" y="1795"/>
                  </a:cubicBezTo>
                  <a:cubicBezTo>
                    <a:pt x="55489" y="22814"/>
                    <a:pt x="171377" y="141233"/>
                    <a:pt x="151573" y="141233"/>
                  </a:cubicBezTo>
                  <a:cubicBezTo>
                    <a:pt x="131768" y="141233"/>
                    <a:pt x="36901" y="21700"/>
                    <a:pt x="13045" y="51431"/>
                  </a:cubicBezTo>
                  <a:cubicBezTo>
                    <a:pt x="-10811" y="81163"/>
                    <a:pt x="136427" y="181804"/>
                    <a:pt x="123614" y="197759"/>
                  </a:cubicBezTo>
                  <a:cubicBezTo>
                    <a:pt x="110799" y="213714"/>
                    <a:pt x="19427" y="147767"/>
                    <a:pt x="230" y="171674"/>
                  </a:cubicBezTo>
                  <a:cubicBezTo>
                    <a:pt x="-18966" y="195581"/>
                    <a:pt x="128780" y="255702"/>
                    <a:pt x="117131" y="255702"/>
                  </a:cubicBezTo>
                  <a:cubicBezTo>
                    <a:pt x="105481" y="255702"/>
                    <a:pt x="21351" y="251600"/>
                    <a:pt x="21351" y="268719"/>
                  </a:cubicBezTo>
                  <a:cubicBezTo>
                    <a:pt x="21351" y="288118"/>
                    <a:pt x="199285" y="306403"/>
                    <a:pt x="226635" y="340440"/>
                  </a:cubicBezTo>
                  <a:cubicBezTo>
                    <a:pt x="253987" y="374477"/>
                    <a:pt x="624237" y="693216"/>
                    <a:pt x="705733" y="675844"/>
                  </a:cubicBezTo>
                  <a:cubicBezTo>
                    <a:pt x="787229" y="658470"/>
                    <a:pt x="1076440" y="313392"/>
                    <a:pt x="1084342" y="224452"/>
                  </a:cubicBezTo>
                  <a:cubicBezTo>
                    <a:pt x="1092243" y="135510"/>
                    <a:pt x="1031766" y="58674"/>
                    <a:pt x="975850" y="58674"/>
                  </a:cubicBezTo>
                  <a:cubicBezTo>
                    <a:pt x="919932" y="58674"/>
                    <a:pt x="662732" y="391900"/>
                    <a:pt x="645207" y="391900"/>
                  </a:cubicBezTo>
                  <a:cubicBezTo>
                    <a:pt x="627682" y="391900"/>
                    <a:pt x="342523" y="222273"/>
                    <a:pt x="342523" y="22227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4" name="Google Shape;574;p1"/>
            <p:cNvSpPr/>
            <p:nvPr/>
          </p:nvSpPr>
          <p:spPr>
            <a:xfrm>
              <a:off x="5822342" y="3460748"/>
              <a:ext cx="312732" cy="313928"/>
            </a:xfrm>
            <a:custGeom>
              <a:avLst/>
              <a:gdLst/>
              <a:ahLst/>
              <a:cxnLst/>
              <a:rect l="l" t="t" r="r" b="b"/>
              <a:pathLst>
                <a:path w="568612" h="609373" extrusionOk="0">
                  <a:moveTo>
                    <a:pt x="412267" y="1217"/>
                  </a:moveTo>
                  <a:cubicBezTo>
                    <a:pt x="373874" y="-5114"/>
                    <a:pt x="314208" y="3800"/>
                    <a:pt x="250187" y="75419"/>
                  </a:cubicBezTo>
                  <a:cubicBezTo>
                    <a:pt x="181861" y="151900"/>
                    <a:pt x="-1493" y="393197"/>
                    <a:pt x="-1493" y="393197"/>
                  </a:cubicBezTo>
                  <a:lnTo>
                    <a:pt x="257886" y="608915"/>
                  </a:lnTo>
                  <a:cubicBezTo>
                    <a:pt x="257886" y="608915"/>
                    <a:pt x="490876" y="380179"/>
                    <a:pt x="541019" y="267990"/>
                  </a:cubicBezTo>
                  <a:cubicBezTo>
                    <a:pt x="624591" y="80990"/>
                    <a:pt x="487279" y="13575"/>
                    <a:pt x="412267" y="1217"/>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5" name="Google Shape;575;p1"/>
            <p:cNvSpPr/>
            <p:nvPr/>
          </p:nvSpPr>
          <p:spPr>
            <a:xfrm>
              <a:off x="5135972" y="1672224"/>
              <a:ext cx="77136" cy="57953"/>
            </a:xfrm>
            <a:custGeom>
              <a:avLst/>
              <a:gdLst/>
              <a:ahLst/>
              <a:cxnLst/>
              <a:rect l="l" t="t" r="r" b="b"/>
              <a:pathLst>
                <a:path w="140249" h="112493" extrusionOk="0">
                  <a:moveTo>
                    <a:pt x="0" y="112493"/>
                  </a:moveTo>
                  <a:lnTo>
                    <a:pt x="5723" y="0"/>
                  </a:lnTo>
                  <a:lnTo>
                    <a:pt x="50954" y="2279"/>
                  </a:lnTo>
                  <a:lnTo>
                    <a:pt x="47763" y="64579"/>
                  </a:lnTo>
                  <a:lnTo>
                    <a:pt x="137818" y="59716"/>
                  </a:lnTo>
                  <a:lnTo>
                    <a:pt x="140249" y="104896"/>
                  </a:lnTo>
                  <a:lnTo>
                    <a:pt x="0" y="112493"/>
                  </a:ln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sp>
        <p:nvSpPr>
          <p:cNvPr id="576" name="Google Shape;576;p1"/>
          <p:cNvSpPr/>
          <p:nvPr/>
        </p:nvSpPr>
        <p:spPr>
          <a:xfrm>
            <a:off x="9242319" y="3672103"/>
            <a:ext cx="342541" cy="272799"/>
          </a:xfrm>
          <a:custGeom>
            <a:avLst/>
            <a:gdLst/>
            <a:ahLst/>
            <a:cxnLst/>
            <a:rect l="l" t="t" r="r" b="b"/>
            <a:pathLst>
              <a:path w="467109" h="397151" extrusionOk="0">
                <a:moveTo>
                  <a:pt x="433707" y="163629"/>
                </a:moveTo>
                <a:lnTo>
                  <a:pt x="433707" y="163629"/>
                </a:lnTo>
                <a:cubicBezTo>
                  <a:pt x="413092" y="142761"/>
                  <a:pt x="386247" y="81120"/>
                  <a:pt x="370242" y="44247"/>
                </a:cubicBezTo>
                <a:cubicBezTo>
                  <a:pt x="353275" y="5297"/>
                  <a:pt x="351553" y="1245"/>
                  <a:pt x="342537" y="181"/>
                </a:cubicBezTo>
                <a:cubicBezTo>
                  <a:pt x="324201" y="-3263"/>
                  <a:pt x="324911" y="-2452"/>
                  <a:pt x="197728" y="268069"/>
                </a:cubicBezTo>
                <a:cubicBezTo>
                  <a:pt x="139836" y="198476"/>
                  <a:pt x="-3250" y="231753"/>
                  <a:pt x="-1477" y="315883"/>
                </a:cubicBezTo>
                <a:cubicBezTo>
                  <a:pt x="397" y="404925"/>
                  <a:pt x="161413" y="428680"/>
                  <a:pt x="206188" y="344905"/>
                </a:cubicBezTo>
                <a:lnTo>
                  <a:pt x="206188" y="344905"/>
                </a:lnTo>
                <a:cubicBezTo>
                  <a:pt x="210391" y="336953"/>
                  <a:pt x="265752" y="219344"/>
                  <a:pt x="310779" y="125185"/>
                </a:cubicBezTo>
                <a:cubicBezTo>
                  <a:pt x="330077" y="186826"/>
                  <a:pt x="404076" y="230385"/>
                  <a:pt x="450067" y="199033"/>
                </a:cubicBezTo>
                <a:lnTo>
                  <a:pt x="465617" y="188396"/>
                </a:lnTo>
                <a:cubicBezTo>
                  <a:pt x="447585" y="176342"/>
                  <a:pt x="453967" y="184142"/>
                  <a:pt x="433707" y="163629"/>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7" name="Google Shape;577;p1"/>
          <p:cNvSpPr/>
          <p:nvPr/>
        </p:nvSpPr>
        <p:spPr>
          <a:xfrm>
            <a:off x="4941254" y="2823507"/>
            <a:ext cx="357623" cy="333628"/>
          </a:xfrm>
          <a:custGeom>
            <a:avLst/>
            <a:gdLst/>
            <a:ahLst/>
            <a:cxnLst/>
            <a:rect l="l" t="t" r="r" b="b"/>
            <a:pathLst>
              <a:path w="487673" h="485710" extrusionOk="0">
                <a:moveTo>
                  <a:pt x="484265" y="307948"/>
                </a:moveTo>
                <a:cubicBezTo>
                  <a:pt x="481428" y="295691"/>
                  <a:pt x="445467" y="162786"/>
                  <a:pt x="401452" y="-459"/>
                </a:cubicBezTo>
                <a:cubicBezTo>
                  <a:pt x="231269" y="52724"/>
                  <a:pt x="237600" y="53281"/>
                  <a:pt x="72228" y="59814"/>
                </a:cubicBezTo>
                <a:cubicBezTo>
                  <a:pt x="94565" y="143741"/>
                  <a:pt x="117407" y="227972"/>
                  <a:pt x="136148" y="295691"/>
                </a:cubicBezTo>
                <a:cubicBezTo>
                  <a:pt x="45484" y="280496"/>
                  <a:pt x="-39253" y="399929"/>
                  <a:pt x="16158" y="461823"/>
                </a:cubicBezTo>
                <a:cubicBezTo>
                  <a:pt x="76027" y="528580"/>
                  <a:pt x="213136" y="440702"/>
                  <a:pt x="192673" y="348367"/>
                </a:cubicBezTo>
                <a:lnTo>
                  <a:pt x="192673" y="348367"/>
                </a:lnTo>
                <a:cubicBezTo>
                  <a:pt x="190749" y="339858"/>
                  <a:pt x="170286" y="266112"/>
                  <a:pt x="138680" y="149769"/>
                </a:cubicBezTo>
                <a:lnTo>
                  <a:pt x="385852" y="103171"/>
                </a:lnTo>
                <a:cubicBezTo>
                  <a:pt x="395627" y="139132"/>
                  <a:pt x="408594" y="186186"/>
                  <a:pt x="427739" y="255121"/>
                </a:cubicBezTo>
                <a:cubicBezTo>
                  <a:pt x="337583" y="239926"/>
                  <a:pt x="252086" y="359156"/>
                  <a:pt x="307801" y="421252"/>
                </a:cubicBezTo>
                <a:cubicBezTo>
                  <a:pt x="338191" y="455441"/>
                  <a:pt x="399477" y="450883"/>
                  <a:pt x="443846" y="411122"/>
                </a:cubicBezTo>
                <a:cubicBezTo>
                  <a:pt x="475958" y="382353"/>
                  <a:pt x="491812" y="341783"/>
                  <a:pt x="484366" y="307797"/>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9" name="Google Shape;579;p1"/>
          <p:cNvSpPr txBox="1"/>
          <p:nvPr/>
        </p:nvSpPr>
        <p:spPr>
          <a:xfrm>
            <a:off x="6631348" y="482958"/>
            <a:ext cx="4482348" cy="995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867" b="1" i="0" u="none" strike="noStrike" cap="none" dirty="0">
                <a:solidFill>
                  <a:srgbClr val="C00000"/>
                </a:solidFill>
                <a:latin typeface="Quattrocento Sans"/>
                <a:ea typeface="Quattrocento Sans"/>
                <a:cs typeface="Quattrocento Sans"/>
                <a:sym typeface="Quattrocento Sans"/>
              </a:rPr>
              <a:t>CHÍNH TẢ</a:t>
            </a:r>
            <a:endParaRPr sz="5867" b="1" i="0" u="none" strike="noStrike" cap="none" dirty="0">
              <a:solidFill>
                <a:srgbClr val="C00000"/>
              </a:solidFill>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xmlns="" id="{20353342-6FD1-42FF-B145-0EF6539A4203}"/>
              </a:ext>
            </a:extLst>
          </p:cNvPr>
          <p:cNvPicPr>
            <a:picLocks noChangeAspect="1"/>
          </p:cNvPicPr>
          <p:nvPr/>
        </p:nvPicPr>
        <p:blipFill>
          <a:blip r:embed="rId4"/>
          <a:stretch>
            <a:fillRect/>
          </a:stretch>
        </p:blipFill>
        <p:spPr>
          <a:xfrm>
            <a:off x="2395170" y="1188342"/>
            <a:ext cx="8882642" cy="15729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10"/>
          <p:cNvPicPr preferRelativeResize="0"/>
          <p:nvPr/>
        </p:nvPicPr>
        <p:blipFill rotWithShape="1">
          <a:blip r:embed="rId3">
            <a:alphaModFix/>
          </a:blip>
          <a:srcRect/>
          <a:stretch/>
        </p:blipFill>
        <p:spPr>
          <a:xfrm>
            <a:off x="-122222" y="0"/>
            <a:ext cx="12314223" cy="6923144"/>
          </a:xfrm>
          <a:prstGeom prst="rect">
            <a:avLst/>
          </a:prstGeom>
          <a:noFill/>
          <a:ln>
            <a:noFill/>
          </a:ln>
        </p:spPr>
      </p:pic>
      <p:pic>
        <p:nvPicPr>
          <p:cNvPr id="690" name="Google Shape;690;p10"/>
          <p:cNvPicPr preferRelativeResize="0"/>
          <p:nvPr/>
        </p:nvPicPr>
        <p:blipFill rotWithShape="1">
          <a:blip r:embed="rId4">
            <a:alphaModFix/>
          </a:blip>
          <a:srcRect/>
          <a:stretch/>
        </p:blipFill>
        <p:spPr>
          <a:xfrm rot="971240">
            <a:off x="9847774" y="3207500"/>
            <a:ext cx="3316857" cy="4504373"/>
          </a:xfrm>
          <a:prstGeom prst="rect">
            <a:avLst/>
          </a:prstGeom>
          <a:noFill/>
          <a:ln>
            <a:noFill/>
          </a:ln>
        </p:spPr>
      </p:pic>
      <p:pic>
        <p:nvPicPr>
          <p:cNvPr id="691" name="Google Shape;691;p10"/>
          <p:cNvPicPr preferRelativeResize="0"/>
          <p:nvPr/>
        </p:nvPicPr>
        <p:blipFill rotWithShape="1">
          <a:blip r:embed="rId5">
            <a:alphaModFix/>
          </a:blip>
          <a:srcRect/>
          <a:stretch/>
        </p:blipFill>
        <p:spPr>
          <a:xfrm>
            <a:off x="1901224" y="1129071"/>
            <a:ext cx="8643552" cy="4853860"/>
          </a:xfrm>
          <a:prstGeom prst="rect">
            <a:avLst/>
          </a:prstGeom>
          <a:noFill/>
          <a:ln>
            <a:noFill/>
          </a:ln>
        </p:spPr>
      </p:pic>
      <p:pic>
        <p:nvPicPr>
          <p:cNvPr id="692" name="Google Shape;692;p10"/>
          <p:cNvPicPr preferRelativeResize="0"/>
          <p:nvPr/>
        </p:nvPicPr>
        <p:blipFill rotWithShape="1">
          <a:blip r:embed="rId6">
            <a:alphaModFix/>
          </a:blip>
          <a:srcRect/>
          <a:stretch/>
        </p:blipFill>
        <p:spPr>
          <a:xfrm>
            <a:off x="1774224" y="1002071"/>
            <a:ext cx="8643552" cy="4853860"/>
          </a:xfrm>
          <a:prstGeom prst="rect">
            <a:avLst/>
          </a:prstGeom>
          <a:noFill/>
          <a:ln>
            <a:noFill/>
          </a:ln>
        </p:spPr>
      </p:pic>
      <p:pic>
        <p:nvPicPr>
          <p:cNvPr id="693" name="Google Shape;693;p10"/>
          <p:cNvPicPr preferRelativeResize="0"/>
          <p:nvPr/>
        </p:nvPicPr>
        <p:blipFill rotWithShape="1">
          <a:blip r:embed="rId7">
            <a:alphaModFix/>
          </a:blip>
          <a:srcRect/>
          <a:stretch/>
        </p:blipFill>
        <p:spPr>
          <a:xfrm rot="-304817">
            <a:off x="5177340" y="708099"/>
            <a:ext cx="1837323" cy="587944"/>
          </a:xfrm>
          <a:prstGeom prst="rect">
            <a:avLst/>
          </a:prstGeom>
          <a:noFill/>
          <a:ln>
            <a:noFill/>
          </a:ln>
        </p:spPr>
      </p:pic>
      <p:pic>
        <p:nvPicPr>
          <p:cNvPr id="694" name="Google Shape;694;p10"/>
          <p:cNvPicPr preferRelativeResize="0"/>
          <p:nvPr/>
        </p:nvPicPr>
        <p:blipFill rotWithShape="1">
          <a:blip r:embed="rId8">
            <a:alphaModFix/>
          </a:blip>
          <a:srcRect/>
          <a:stretch/>
        </p:blipFill>
        <p:spPr>
          <a:xfrm rot="-9954227">
            <a:off x="1088584" y="260410"/>
            <a:ext cx="2440113" cy="2440113"/>
          </a:xfrm>
          <a:prstGeom prst="rect">
            <a:avLst/>
          </a:prstGeom>
          <a:noFill/>
          <a:ln>
            <a:noFill/>
          </a:ln>
        </p:spPr>
      </p:pic>
      <p:pic>
        <p:nvPicPr>
          <p:cNvPr id="695" name="Google Shape;695;p10"/>
          <p:cNvPicPr preferRelativeResize="0"/>
          <p:nvPr/>
        </p:nvPicPr>
        <p:blipFill rotWithShape="1">
          <a:blip r:embed="rId9">
            <a:alphaModFix/>
          </a:blip>
          <a:srcRect/>
          <a:stretch/>
        </p:blipFill>
        <p:spPr>
          <a:xfrm>
            <a:off x="10544776" y="708101"/>
            <a:ext cx="1184912" cy="997481"/>
          </a:xfrm>
          <a:prstGeom prst="rect">
            <a:avLst/>
          </a:prstGeom>
          <a:noFill/>
          <a:ln>
            <a:noFill/>
          </a:ln>
        </p:spPr>
      </p:pic>
      <p:pic>
        <p:nvPicPr>
          <p:cNvPr id="696" name="Google Shape;696;p10"/>
          <p:cNvPicPr preferRelativeResize="0"/>
          <p:nvPr/>
        </p:nvPicPr>
        <p:blipFill rotWithShape="1">
          <a:blip r:embed="rId10">
            <a:alphaModFix/>
          </a:blip>
          <a:srcRect/>
          <a:stretch/>
        </p:blipFill>
        <p:spPr>
          <a:xfrm rot="-738507">
            <a:off x="-614879" y="5184991"/>
            <a:ext cx="1817277" cy="611267"/>
          </a:xfrm>
          <a:prstGeom prst="rect">
            <a:avLst/>
          </a:prstGeom>
          <a:noFill/>
          <a:ln>
            <a:noFill/>
          </a:ln>
        </p:spPr>
      </p:pic>
      <p:pic>
        <p:nvPicPr>
          <p:cNvPr id="697" name="Google Shape;697;p10"/>
          <p:cNvPicPr preferRelativeResize="0"/>
          <p:nvPr/>
        </p:nvPicPr>
        <p:blipFill rotWithShape="1">
          <a:blip r:embed="rId11">
            <a:alphaModFix/>
          </a:blip>
          <a:srcRect/>
          <a:stretch/>
        </p:blipFill>
        <p:spPr>
          <a:xfrm rot="-857470">
            <a:off x="-659147" y="4428165"/>
            <a:ext cx="1844608" cy="570152"/>
          </a:xfrm>
          <a:prstGeom prst="rect">
            <a:avLst/>
          </a:prstGeom>
          <a:noFill/>
          <a:ln>
            <a:noFill/>
          </a:ln>
        </p:spPr>
      </p:pic>
      <p:sp>
        <p:nvSpPr>
          <p:cNvPr id="698" name="Google Shape;698;p10"/>
          <p:cNvSpPr txBox="1"/>
          <p:nvPr/>
        </p:nvSpPr>
        <p:spPr>
          <a:xfrm>
            <a:off x="3007955" y="2638867"/>
            <a:ext cx="595042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0" b="0" i="0" u="none" strike="noStrike" cap="none">
                <a:solidFill>
                  <a:srgbClr val="000000"/>
                </a:solidFill>
                <a:latin typeface="Arial"/>
                <a:ea typeface="Arial"/>
                <a:cs typeface="Arial"/>
                <a:sym typeface="Arial"/>
              </a:rPr>
              <a:t>LUYỆN TẬP</a:t>
            </a:r>
            <a:endParaRPr sz="8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11"/>
          <p:cNvPicPr preferRelativeResize="0"/>
          <p:nvPr/>
        </p:nvPicPr>
        <p:blipFill rotWithShape="1">
          <a:blip r:embed="rId3">
            <a:alphaModFix/>
          </a:blip>
          <a:srcRect l="16538" t="34870" r="27877" b="1"/>
          <a:stretch/>
        </p:blipFill>
        <p:spPr>
          <a:xfrm>
            <a:off x="1" y="2"/>
            <a:ext cx="12199947" cy="6857999"/>
          </a:xfrm>
          <a:prstGeom prst="rect">
            <a:avLst/>
          </a:prstGeom>
          <a:noFill/>
          <a:ln>
            <a:noFill/>
          </a:ln>
        </p:spPr>
      </p:pic>
      <p:graphicFrame>
        <p:nvGraphicFramePr>
          <p:cNvPr id="704" name="Google Shape;704;p11"/>
          <p:cNvGraphicFramePr/>
          <p:nvPr/>
        </p:nvGraphicFramePr>
        <p:xfrm>
          <a:off x="1098801" y="2234775"/>
          <a:ext cx="10710300" cy="4501736"/>
        </p:xfrm>
        <a:graphic>
          <a:graphicData uri="http://schemas.openxmlformats.org/drawingml/2006/table">
            <a:tbl>
              <a:tblPr firstRow="1" bandRow="1">
                <a:noFill/>
                <a:tableStyleId>{6E340538-CCEC-460E-8FC5-100C5AD1FE2C}</a:tableStyleId>
              </a:tblPr>
              <a:tblGrid>
                <a:gridCol w="5355150">
                  <a:extLst>
                    <a:ext uri="{9D8B030D-6E8A-4147-A177-3AD203B41FA5}">
                      <a16:colId xmlns:a16="http://schemas.microsoft.com/office/drawing/2014/main" xmlns="" val="20000"/>
                    </a:ext>
                  </a:extLst>
                </a:gridCol>
                <a:gridCol w="5355150">
                  <a:extLst>
                    <a:ext uri="{9D8B030D-6E8A-4147-A177-3AD203B41FA5}">
                      <a16:colId xmlns:a16="http://schemas.microsoft.com/office/drawing/2014/main" xmlns="" val="20001"/>
                    </a:ext>
                  </a:extLst>
                </a:gridCol>
              </a:tblGrid>
              <a:tr h="651525">
                <a:tc>
                  <a:txBody>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rgbClr val="7A3100"/>
                          </a:solidFill>
                          <a:latin typeface="Arial"/>
                          <a:ea typeface="Arial"/>
                          <a:cs typeface="Arial"/>
                          <a:sym typeface="Arial"/>
                        </a:rPr>
                        <a:t>tr</a:t>
                      </a:r>
                      <a:endParaRPr sz="3700" b="1" i="0" u="none" strike="noStrike" cap="none">
                        <a:solidFill>
                          <a:srgbClr val="7A3100"/>
                        </a:solidFill>
                        <a:latin typeface="Arial"/>
                        <a:ea typeface="Arial"/>
                        <a:cs typeface="Arial"/>
                        <a:sym typeface="Arial"/>
                      </a:endParaRPr>
                    </a:p>
                  </a:txBody>
                  <a:tcPr marL="121925" marR="121925" marT="60950" marB="60950">
                    <a:solidFill>
                      <a:schemeClr val="accent1"/>
                    </a:solidFill>
                  </a:tcPr>
                </a:tc>
                <a:tc>
                  <a:txBody>
                    <a:bodyPr/>
                    <a:lstStyle/>
                    <a:p>
                      <a:pPr marL="0" marR="0" lvl="0" indent="0" algn="ctr" rtl="0">
                        <a:lnSpc>
                          <a:spcPct val="100000"/>
                        </a:lnSpc>
                        <a:spcBef>
                          <a:spcPts val="0"/>
                        </a:spcBef>
                        <a:spcAft>
                          <a:spcPts val="0"/>
                        </a:spcAft>
                        <a:buNone/>
                      </a:pPr>
                      <a:r>
                        <a:rPr lang="en-US" sz="3700" b="1" i="0" u="none" strike="noStrike" cap="none">
                          <a:solidFill>
                            <a:srgbClr val="7A3100"/>
                          </a:solidFill>
                          <a:latin typeface="Arial"/>
                          <a:ea typeface="Arial"/>
                          <a:cs typeface="Arial"/>
                          <a:sym typeface="Arial"/>
                        </a:rPr>
                        <a:t>ch</a:t>
                      </a:r>
                      <a:endParaRPr sz="3700" b="1" u="none" strike="noStrike" cap="none"/>
                    </a:p>
                  </a:txBody>
                  <a:tcPr marL="121925" marR="121925" marT="60950" marB="60950">
                    <a:solidFill>
                      <a:srgbClr val="B4D4EC"/>
                    </a:solidFill>
                  </a:tcPr>
                </a:tc>
                <a:extLst>
                  <a:ext uri="{0D108BD9-81ED-4DB2-BD59-A6C34878D82A}">
                    <a16:rowId xmlns:a16="http://schemas.microsoft.com/office/drawing/2014/main" xmlns="" val="10000"/>
                  </a:ext>
                </a:extLst>
              </a:tr>
              <a:tr h="528325">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tra (tra lúa)             </a:t>
                      </a:r>
                      <a:endParaRPr b="1"/>
                    </a:p>
                  </a:txBody>
                  <a:tcPr marL="121925" marR="121925" marT="60950" marB="60950">
                    <a:solidFill>
                      <a:srgbClr val="FEEFC0"/>
                    </a:solidFill>
                  </a:tcPr>
                </a:tc>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cha (cha mẹ)</a:t>
                      </a:r>
                      <a:endParaRPr sz="2700" b="1" u="none" strike="noStrike" cap="none"/>
                    </a:p>
                  </a:txBody>
                  <a:tcPr marL="121925" marR="121925" marT="60950" marB="60950">
                    <a:solidFill>
                      <a:srgbClr val="D9E9F5"/>
                    </a:solidFill>
                  </a:tcPr>
                </a:tc>
                <a:extLst>
                  <a:ext uri="{0D108BD9-81ED-4DB2-BD59-A6C34878D82A}">
                    <a16:rowId xmlns:a16="http://schemas.microsoft.com/office/drawing/2014/main" xmlns="" val="10001"/>
                  </a:ext>
                </a:extLst>
              </a:tr>
              <a:tr h="564800">
                <a:tc>
                  <a:txBody>
                    <a:bodyPr/>
                    <a:lstStyle/>
                    <a:p>
                      <a:pPr marL="0" marR="0" lvl="0" indent="0" algn="l" rtl="0">
                        <a:lnSpc>
                          <a:spcPct val="120000"/>
                        </a:lnSpc>
                        <a:spcBef>
                          <a:spcPts val="0"/>
                        </a:spcBef>
                        <a:spcAft>
                          <a:spcPts val="0"/>
                        </a:spcAft>
                        <a:buNone/>
                      </a:pPr>
                      <a:r>
                        <a:rPr lang="en-US" sz="2700" b="1" i="0" u="none" strike="noStrike" cap="none">
                          <a:solidFill>
                            <a:srgbClr val="7A3100"/>
                          </a:solidFill>
                        </a:rPr>
                        <a:t>trà (uống trà)</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chà (chà xát)</a:t>
                      </a:r>
                      <a:endParaRPr b="1"/>
                    </a:p>
                  </a:txBody>
                  <a:tcPr marL="121925" marR="121925" marT="60950" marB="60950">
                    <a:solidFill>
                      <a:srgbClr val="D9E9F5"/>
                    </a:solidFill>
                  </a:tcPr>
                </a:tc>
                <a:extLst>
                  <a:ext uri="{0D108BD9-81ED-4DB2-BD59-A6C34878D82A}">
                    <a16:rowId xmlns:a16="http://schemas.microsoft.com/office/drawing/2014/main" xmlns="" val="10002"/>
                  </a:ext>
                </a:extLst>
              </a:tr>
              <a:tr h="528325">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rgbClr val="7A3100"/>
                          </a:solidFill>
                        </a:rPr>
                        <a:t>trả (trả lại)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rgbClr val="7A3100"/>
                          </a:solidFill>
                        </a:rPr>
                        <a:t>chả (chả giò)</a:t>
                      </a:r>
                      <a:endParaRPr sz="2700" b="1" i="0" u="none" strike="noStrike" cap="none">
                        <a:solidFill>
                          <a:srgbClr val="7A3100"/>
                        </a:solidFill>
                      </a:endParaRPr>
                    </a:p>
                  </a:txBody>
                  <a:tcPr marL="121925" marR="121925" marT="60950" marB="60950">
                    <a:solidFill>
                      <a:srgbClr val="D9E9F5"/>
                    </a:solidFill>
                  </a:tcPr>
                </a:tc>
                <a:extLst>
                  <a:ext uri="{0D108BD9-81ED-4DB2-BD59-A6C34878D82A}">
                    <a16:rowId xmlns:a16="http://schemas.microsoft.com/office/drawing/2014/main" xmlns="" val="10003"/>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trông (trông đợi)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chông (chông gai)</a:t>
                      </a:r>
                      <a:endParaRPr sz="2700" b="1" u="none" strike="noStrike" cap="none"/>
                    </a:p>
                  </a:txBody>
                  <a:tcPr marL="121925" marR="121925" marT="60950" marB="60950">
                    <a:solidFill>
                      <a:srgbClr val="D9E9F5"/>
                    </a:solidFill>
                  </a:tcPr>
                </a:tc>
                <a:extLst>
                  <a:ext uri="{0D108BD9-81ED-4DB2-BD59-A6C34878D82A}">
                    <a16:rowId xmlns:a16="http://schemas.microsoft.com/office/drawing/2014/main" xmlns="" val="10004"/>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trống (đánh trống)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chống (chống gậy)</a:t>
                      </a:r>
                      <a:endParaRPr b="1"/>
                    </a:p>
                  </a:txBody>
                  <a:tcPr marL="121925" marR="121925" marT="60950" marB="60950">
                    <a:solidFill>
                      <a:srgbClr val="D9E9F5"/>
                    </a:solidFill>
                  </a:tcPr>
                </a:tc>
                <a:extLst>
                  <a:ext uri="{0D108BD9-81ED-4DB2-BD59-A6C34878D82A}">
                    <a16:rowId xmlns:a16="http://schemas.microsoft.com/office/drawing/2014/main" xmlns="" val="10005"/>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trung (trung thành) </a:t>
                      </a:r>
                      <a:endParaRPr sz="2700" b="1" i="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chung (chung thủy)</a:t>
                      </a:r>
                      <a:endParaRPr sz="2700" b="1" i="0" u="none" strike="noStrike" cap="none">
                        <a:solidFill>
                          <a:srgbClr val="7A3100"/>
                        </a:solidFill>
                      </a:endParaRPr>
                    </a:p>
                  </a:txBody>
                  <a:tcPr marL="121925" marR="121925" marT="60950" marB="60950">
                    <a:solidFill>
                      <a:srgbClr val="D9E9F5"/>
                    </a:solidFill>
                  </a:tcPr>
                </a:tc>
                <a:extLst>
                  <a:ext uri="{0D108BD9-81ED-4DB2-BD59-A6C34878D82A}">
                    <a16:rowId xmlns:a16="http://schemas.microsoft.com/office/drawing/2014/main" xmlns="" val="10006"/>
                  </a:ext>
                </a:extLst>
              </a:tr>
              <a:tr h="528325">
                <a:tc>
                  <a:txBody>
                    <a:bodyPr/>
                    <a:lstStyle/>
                    <a:p>
                      <a:pPr marL="0" marR="0" lvl="0" indent="0" algn="l" rtl="0">
                        <a:lnSpc>
                          <a:spcPct val="100000"/>
                        </a:lnSpc>
                        <a:spcBef>
                          <a:spcPts val="0"/>
                        </a:spcBef>
                        <a:spcAft>
                          <a:spcPts val="0"/>
                        </a:spcAft>
                        <a:buNone/>
                      </a:pPr>
                      <a:r>
                        <a:rPr lang="en-US" sz="2700" u="none" strike="noStrike" cap="none"/>
                        <a:t>…</a:t>
                      </a:r>
                      <a:endParaRPr sz="270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u="none" strike="noStrike" cap="none">
                          <a:solidFill>
                            <a:srgbClr val="7A3100"/>
                          </a:solidFill>
                        </a:rPr>
                        <a:t>…</a:t>
                      </a:r>
                      <a:endParaRPr/>
                    </a:p>
                  </a:txBody>
                  <a:tcPr marL="121925" marR="121925" marT="60950" marB="60950">
                    <a:solidFill>
                      <a:srgbClr val="D9E9F5"/>
                    </a:solidFill>
                  </a:tcPr>
                </a:tc>
                <a:extLst>
                  <a:ext uri="{0D108BD9-81ED-4DB2-BD59-A6C34878D82A}">
                    <a16:rowId xmlns:a16="http://schemas.microsoft.com/office/drawing/2014/main" xmlns="" val="10007"/>
                  </a:ext>
                </a:extLst>
              </a:tr>
            </a:tbl>
          </a:graphicData>
        </a:graphic>
      </p:graphicFrame>
      <p:sp>
        <p:nvSpPr>
          <p:cNvPr id="705" name="Google Shape;705;p11"/>
          <p:cNvSpPr/>
          <p:nvPr/>
        </p:nvSpPr>
        <p:spPr>
          <a:xfrm>
            <a:off x="1305844" y="198626"/>
            <a:ext cx="10503243" cy="191482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rgbClr val="FF0000"/>
                </a:solidFill>
                <a:latin typeface="Arial"/>
                <a:ea typeface="Arial"/>
                <a:cs typeface="Arial"/>
                <a:sym typeface="Arial"/>
              </a:rPr>
              <a:t>Bài 2:</a:t>
            </a:r>
            <a:r>
              <a:rPr lang="en-US" sz="3600" b="1" i="0" u="none" strike="noStrike" cap="none">
                <a:solidFill>
                  <a:srgbClr val="FF0000"/>
                </a:solidFill>
                <a:latin typeface="Arial"/>
                <a:ea typeface="Arial"/>
                <a:cs typeface="Arial"/>
                <a:sym typeface="Arial"/>
              </a:rPr>
              <a:t> Tìm những tiếng có nghĩa.</a:t>
            </a:r>
            <a:endParaRPr/>
          </a:p>
          <a:p>
            <a:pPr marL="0" marR="0" lvl="0" indent="0" algn="l" rtl="0">
              <a:lnSpc>
                <a:spcPct val="120000"/>
              </a:lnSpc>
              <a:spcBef>
                <a:spcPts val="0"/>
              </a:spcBef>
              <a:spcAft>
                <a:spcPts val="0"/>
              </a:spcAft>
              <a:buNone/>
            </a:pPr>
            <a:r>
              <a:rPr lang="en-US" sz="3600" b="1" i="0" u="none" strike="noStrike" cap="none">
                <a:solidFill>
                  <a:srgbClr val="000000"/>
                </a:solidFill>
                <a:latin typeface="Arial"/>
                <a:ea typeface="Arial"/>
                <a:cs typeface="Arial"/>
                <a:sym typeface="Arial"/>
              </a:rPr>
              <a:t>a) </a:t>
            </a:r>
            <a:r>
              <a:rPr lang="en-US" sz="3600" b="0" i="0" u="none" strike="noStrike" cap="none">
                <a:solidFill>
                  <a:srgbClr val="000000"/>
                </a:solidFill>
                <a:latin typeface="Arial"/>
                <a:ea typeface="Arial"/>
                <a:cs typeface="Arial"/>
                <a:sym typeface="Arial"/>
              </a:rPr>
              <a:t>Chỉ khác nhau ở âm đầu </a:t>
            </a:r>
            <a:r>
              <a:rPr lang="en-US" sz="3600" b="1" i="1" u="none" strike="noStrike" cap="none">
                <a:solidFill>
                  <a:srgbClr val="000000"/>
                </a:solidFill>
                <a:latin typeface="Arial"/>
                <a:ea typeface="Arial"/>
                <a:cs typeface="Arial"/>
                <a:sym typeface="Arial"/>
              </a:rPr>
              <a:t>tr</a:t>
            </a:r>
            <a:r>
              <a:rPr lang="en-US" sz="3600" b="0" i="0" u="none" strike="noStrike" cap="none">
                <a:solidFill>
                  <a:srgbClr val="000000"/>
                </a:solidFill>
                <a:latin typeface="Arial"/>
                <a:ea typeface="Arial"/>
                <a:cs typeface="Arial"/>
                <a:sym typeface="Arial"/>
              </a:rPr>
              <a:t> hay </a:t>
            </a:r>
            <a:r>
              <a:rPr lang="en-US" sz="3600" b="1" i="1" u="none" strike="noStrike" cap="none">
                <a:solidFill>
                  <a:srgbClr val="000000"/>
                </a:solidFill>
                <a:latin typeface="Arial"/>
                <a:ea typeface="Arial"/>
                <a:cs typeface="Arial"/>
                <a:sym typeface="Arial"/>
              </a:rPr>
              <a:t>ch</a:t>
            </a:r>
            <a:r>
              <a:rPr lang="en-US" sz="3600" b="1" i="0" u="none" strike="noStrike" cap="none">
                <a:solidFill>
                  <a:srgbClr val="000000"/>
                </a:solidFill>
                <a:latin typeface="Arial"/>
                <a:ea typeface="Arial"/>
                <a:cs typeface="Arial"/>
                <a:sym typeface="Arial"/>
              </a:rPr>
              <a:t>.</a:t>
            </a:r>
            <a:endParaRPr sz="3600" b="1" i="1"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r>
              <a:rPr lang="en-US" sz="3600" b="1" i="1" u="none" strike="noStrike" cap="none">
                <a:solidFill>
                  <a:srgbClr val="000000"/>
                </a:solidFill>
                <a:latin typeface="Arial"/>
                <a:ea typeface="Arial"/>
                <a:cs typeface="Arial"/>
                <a:sym typeface="Arial"/>
              </a:rPr>
              <a:t>           </a:t>
            </a:r>
            <a:r>
              <a:rPr lang="en-US" sz="3600" b="1" i="0" u="none" strike="noStrike" cap="none">
                <a:solidFill>
                  <a:srgbClr val="FF0000"/>
                </a:solidFill>
                <a:latin typeface="Arial"/>
                <a:ea typeface="Arial"/>
                <a:cs typeface="Arial"/>
                <a:sym typeface="Arial"/>
              </a:rPr>
              <a:t>M:  </a:t>
            </a:r>
            <a:r>
              <a:rPr lang="en-US" sz="3600" b="1" i="0" u="none" strike="noStrike" cap="none">
                <a:solidFill>
                  <a:srgbClr val="000000"/>
                </a:solidFill>
                <a:latin typeface="Arial"/>
                <a:ea typeface="Arial"/>
                <a:cs typeface="Arial"/>
                <a:sym typeface="Arial"/>
              </a:rPr>
              <a:t>trao (trao đổi) – chao (chao liệng)</a:t>
            </a:r>
            <a:endParaRPr sz="36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5">
                                            <p:txEl>
                                              <p:pRg st="0" end="0"/>
                                            </p:txEl>
                                          </p:spTgt>
                                        </p:tgtEl>
                                        <p:attrNameLst>
                                          <p:attrName>style.visibility</p:attrName>
                                        </p:attrNameLst>
                                      </p:cBhvr>
                                      <p:to>
                                        <p:strVal val="visible"/>
                                      </p:to>
                                    </p:set>
                                    <p:animEffect transition="in" filter="fade">
                                      <p:cBhvr>
                                        <p:cTn id="7" dur="1000"/>
                                        <p:tgtEl>
                                          <p:spTgt spid="7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5">
                                            <p:txEl>
                                              <p:pRg st="1" end="1"/>
                                            </p:txEl>
                                          </p:spTgt>
                                        </p:tgtEl>
                                        <p:attrNameLst>
                                          <p:attrName>style.visibility</p:attrName>
                                        </p:attrNameLst>
                                      </p:cBhvr>
                                      <p:to>
                                        <p:strVal val="visible"/>
                                      </p:to>
                                    </p:set>
                                    <p:animEffect transition="in" filter="fade">
                                      <p:cBhvr>
                                        <p:cTn id="12" dur="1000"/>
                                        <p:tgtEl>
                                          <p:spTgt spid="7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5">
                                            <p:txEl>
                                              <p:pRg st="2" end="2"/>
                                            </p:txEl>
                                          </p:spTgt>
                                        </p:tgtEl>
                                        <p:attrNameLst>
                                          <p:attrName>style.visibility</p:attrName>
                                        </p:attrNameLst>
                                      </p:cBhvr>
                                      <p:to>
                                        <p:strVal val="visible"/>
                                      </p:to>
                                    </p:set>
                                    <p:animEffect transition="in" filter="fade">
                                      <p:cBhvr>
                                        <p:cTn id="17" dur="1000"/>
                                        <p:tgtEl>
                                          <p:spTgt spid="7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4"/>
                                        </p:tgtEl>
                                        <p:attrNameLst>
                                          <p:attrName>style.visibility</p:attrName>
                                        </p:attrNameLst>
                                      </p:cBhvr>
                                      <p:to>
                                        <p:strVal val="visible"/>
                                      </p:to>
                                    </p:set>
                                    <p:animEffect transition="in" filter="fade">
                                      <p:cBhvr>
                                        <p:cTn id="22" dur="5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12"/>
          <p:cNvPicPr preferRelativeResize="0"/>
          <p:nvPr/>
        </p:nvPicPr>
        <p:blipFill rotWithShape="1">
          <a:blip r:embed="rId3">
            <a:alphaModFix/>
          </a:blip>
          <a:srcRect l="16538" t="34870" r="27877" b="1"/>
          <a:stretch/>
        </p:blipFill>
        <p:spPr>
          <a:xfrm>
            <a:off x="0" y="0"/>
            <a:ext cx="12192000" cy="7309280"/>
          </a:xfrm>
          <a:prstGeom prst="rect">
            <a:avLst/>
          </a:prstGeom>
          <a:noFill/>
          <a:ln>
            <a:noFill/>
          </a:ln>
        </p:spPr>
      </p:pic>
      <p:graphicFrame>
        <p:nvGraphicFramePr>
          <p:cNvPr id="711" name="Google Shape;711;p12"/>
          <p:cNvGraphicFramePr/>
          <p:nvPr>
            <p:extLst>
              <p:ext uri="{D42A27DB-BD31-4B8C-83A1-F6EECF244321}">
                <p14:modId xmlns:p14="http://schemas.microsoft.com/office/powerpoint/2010/main" val="3090004113"/>
              </p:ext>
            </p:extLst>
          </p:nvPr>
        </p:nvGraphicFramePr>
        <p:xfrm>
          <a:off x="740857" y="2215309"/>
          <a:ext cx="10710300" cy="4708865"/>
        </p:xfrm>
        <a:graphic>
          <a:graphicData uri="http://schemas.openxmlformats.org/drawingml/2006/table">
            <a:tbl>
              <a:tblPr firstRow="1" bandRow="1">
                <a:noFill/>
                <a:tableStyleId>{6E340538-CCEC-460E-8FC5-100C5AD1FE2C}</a:tableStyleId>
              </a:tblPr>
              <a:tblGrid>
                <a:gridCol w="5355150">
                  <a:extLst>
                    <a:ext uri="{9D8B030D-6E8A-4147-A177-3AD203B41FA5}">
                      <a16:colId xmlns:a16="http://schemas.microsoft.com/office/drawing/2014/main" xmlns="" val="20000"/>
                    </a:ext>
                  </a:extLst>
                </a:gridCol>
                <a:gridCol w="5355150">
                  <a:extLst>
                    <a:ext uri="{9D8B030D-6E8A-4147-A177-3AD203B41FA5}">
                      <a16:colId xmlns:a16="http://schemas.microsoft.com/office/drawing/2014/main" xmlns="" val="20001"/>
                    </a:ext>
                  </a:extLst>
                </a:gridCol>
              </a:tblGrid>
              <a:tr h="6468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err="1">
                          <a:solidFill>
                            <a:srgbClr val="7A3100"/>
                          </a:solidFill>
                          <a:latin typeface="Arial"/>
                          <a:ea typeface="Arial"/>
                          <a:cs typeface="Arial"/>
                          <a:sym typeface="Arial"/>
                        </a:rPr>
                        <a:t>Thanh</a:t>
                      </a:r>
                      <a:r>
                        <a:rPr lang="en-US" sz="3600" b="1" i="0" u="none" strike="noStrike" cap="none" dirty="0">
                          <a:solidFill>
                            <a:srgbClr val="7A3100"/>
                          </a:solidFill>
                          <a:latin typeface="Arial"/>
                          <a:ea typeface="Arial"/>
                          <a:cs typeface="Arial"/>
                          <a:sym typeface="Arial"/>
                        </a:rPr>
                        <a:t> </a:t>
                      </a:r>
                      <a:r>
                        <a:rPr lang="en-US" sz="3600" b="1" i="0" u="none" strike="noStrike" cap="none" dirty="0" err="1">
                          <a:solidFill>
                            <a:srgbClr val="7A3100"/>
                          </a:solidFill>
                          <a:latin typeface="Arial"/>
                          <a:ea typeface="Arial"/>
                          <a:cs typeface="Arial"/>
                          <a:sym typeface="Arial"/>
                        </a:rPr>
                        <a:t>hỏi</a:t>
                      </a:r>
                      <a:endParaRPr sz="3600" b="1" i="0" u="none" strike="noStrike" cap="none" dirty="0">
                        <a:solidFill>
                          <a:srgbClr val="7A3100"/>
                        </a:solidFill>
                        <a:latin typeface="Arial"/>
                        <a:ea typeface="Arial"/>
                        <a:cs typeface="Arial"/>
                        <a:sym typeface="Arial"/>
                      </a:endParaRPr>
                    </a:p>
                  </a:txBody>
                  <a:tcPr marL="121925" marR="121925" marT="60950" marB="60950">
                    <a:solidFill>
                      <a:schemeClr val="accent1"/>
                    </a:solidFill>
                  </a:tcPr>
                </a:tc>
                <a:tc>
                  <a:txBody>
                    <a:bodyPr/>
                    <a:lstStyle/>
                    <a:p>
                      <a:pPr marL="0" marR="0" lvl="0" indent="0" algn="ctr" rtl="0">
                        <a:lnSpc>
                          <a:spcPct val="100000"/>
                        </a:lnSpc>
                        <a:spcBef>
                          <a:spcPts val="0"/>
                        </a:spcBef>
                        <a:spcAft>
                          <a:spcPts val="0"/>
                        </a:spcAft>
                        <a:buNone/>
                      </a:pPr>
                      <a:r>
                        <a:rPr lang="en-US" sz="3600" b="1" i="0" u="none" strike="noStrike" cap="none">
                          <a:solidFill>
                            <a:srgbClr val="7A3100"/>
                          </a:solidFill>
                          <a:latin typeface="Arial"/>
                          <a:ea typeface="Arial"/>
                          <a:cs typeface="Arial"/>
                          <a:sym typeface="Arial"/>
                        </a:rPr>
                        <a:t>Thanh ngã</a:t>
                      </a:r>
                      <a:endParaRPr sz="3600" b="1" u="none" strike="noStrike" cap="none"/>
                    </a:p>
                  </a:txBody>
                  <a:tcPr marL="121925" marR="121925" marT="60950" marB="60950">
                    <a:solidFill>
                      <a:srgbClr val="B4D4EC"/>
                    </a:solidFill>
                  </a:tcPr>
                </a:tc>
                <a:extLst>
                  <a:ext uri="{0D108BD9-81ED-4DB2-BD59-A6C34878D82A}">
                    <a16:rowId xmlns:a16="http://schemas.microsoft.com/office/drawing/2014/main" xmlns="" val="10000"/>
                  </a:ext>
                </a:extLst>
              </a:tr>
              <a:tr h="588500">
                <a:tc>
                  <a:txBody>
                    <a:bodyPr/>
                    <a:lstStyle/>
                    <a:p>
                      <a:pPr marL="0" marR="0" lvl="0" indent="0" algn="just" rtl="0">
                        <a:lnSpc>
                          <a:spcPct val="120000"/>
                        </a:lnSpc>
                        <a:spcBef>
                          <a:spcPts val="0"/>
                        </a:spcBef>
                        <a:spcAft>
                          <a:spcPts val="0"/>
                        </a:spcAft>
                        <a:buNone/>
                      </a:pPr>
                      <a:r>
                        <a:rPr lang="en-US" sz="2400" b="1" i="0" u="none" strike="noStrike" cap="none" dirty="0" err="1" smtClean="0">
                          <a:solidFill>
                            <a:srgbClr val="583E1F"/>
                          </a:solidFill>
                          <a:latin typeface="Arial"/>
                          <a:ea typeface="Arial"/>
                          <a:cs typeface="Arial"/>
                          <a:sym typeface="Arial"/>
                        </a:rPr>
                        <a:t>nghỉ</a:t>
                      </a:r>
                      <a:r>
                        <a:rPr lang="en-US" sz="2400" b="1" i="0" u="none" strike="noStrike" cap="none" dirty="0" smtClean="0">
                          <a:solidFill>
                            <a:srgbClr val="583E1F"/>
                          </a:solidFill>
                          <a:latin typeface="Arial"/>
                          <a:ea typeface="Arial"/>
                          <a:cs typeface="Arial"/>
                          <a:sym typeface="Arial"/>
                        </a:rPr>
                        <a:t> </a:t>
                      </a:r>
                      <a:r>
                        <a:rPr lang="en-US" sz="2400" b="1" i="0" u="none" strike="noStrike" cap="none" dirty="0">
                          <a:solidFill>
                            <a:srgbClr val="583E1F"/>
                          </a:solidFill>
                          <a:latin typeface="Arial"/>
                          <a:ea typeface="Arial"/>
                          <a:cs typeface="Arial"/>
                          <a:sym typeface="Arial"/>
                        </a:rPr>
                        <a:t>(</a:t>
                      </a:r>
                      <a:r>
                        <a:rPr lang="en-US" sz="2400" b="1" i="0" u="none" strike="noStrike" cap="none" dirty="0" err="1" smtClean="0">
                          <a:solidFill>
                            <a:srgbClr val="583E1F"/>
                          </a:solidFill>
                          <a:latin typeface="Arial"/>
                          <a:ea typeface="Arial"/>
                          <a:cs typeface="Arial"/>
                          <a:sym typeface="Arial"/>
                        </a:rPr>
                        <a:t>nghỉ</a:t>
                      </a:r>
                      <a:r>
                        <a:rPr lang="en-US" sz="2400" b="1" i="0" u="none" strike="noStrike" cap="none" dirty="0" smtClean="0">
                          <a:solidFill>
                            <a:srgbClr val="583E1F"/>
                          </a:solidFill>
                          <a:latin typeface="Arial"/>
                          <a:ea typeface="Arial"/>
                          <a:cs typeface="Arial"/>
                          <a:sym typeface="Arial"/>
                        </a:rPr>
                        <a:t> </a:t>
                      </a:r>
                      <a:r>
                        <a:rPr lang="en-US" sz="2400" b="1" i="0" u="none" strike="noStrike" cap="none" dirty="0" err="1" smtClean="0">
                          <a:solidFill>
                            <a:srgbClr val="583E1F"/>
                          </a:solidFill>
                          <a:latin typeface="Arial"/>
                          <a:ea typeface="Arial"/>
                          <a:cs typeface="Arial"/>
                          <a:sym typeface="Arial"/>
                        </a:rPr>
                        <a:t>ngơi</a:t>
                      </a:r>
                      <a:r>
                        <a:rPr lang="en-US" sz="2400" b="1" i="0" u="none" strike="noStrike" cap="none" dirty="0" smtClean="0">
                          <a:solidFill>
                            <a:srgbClr val="583E1F"/>
                          </a:solidFill>
                          <a:latin typeface="Arial"/>
                          <a:ea typeface="Arial"/>
                          <a:cs typeface="Arial"/>
                          <a:sym typeface="Arial"/>
                        </a:rPr>
                        <a:t>)</a:t>
                      </a:r>
                      <a:endParaRPr sz="2400" b="1" i="0" u="none" strike="noStrike" cap="none" dirty="0">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nghĩ (nghĩ ngợi)</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1"/>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kẻ (kẻ thù)    </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kẽ (kẽ hở)</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2"/>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kỷ (kỷ luật)   </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83E1F"/>
                          </a:solidFill>
                          <a:latin typeface="Arial"/>
                          <a:ea typeface="Arial"/>
                          <a:cs typeface="Arial"/>
                          <a:sym typeface="Arial"/>
                        </a:rPr>
                        <a:t>kỹ (kỹ thuật)</a:t>
                      </a:r>
                      <a:endParaRPr sz="2400" b="0"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3"/>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sẻ (chim sẻ)</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sẽ ( sạch sẽ)</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4"/>
                  </a:ext>
                </a:extLst>
              </a:tr>
              <a:tr h="588500">
                <a:tc>
                  <a:txBody>
                    <a:bodyPr/>
                    <a:lstStyle/>
                    <a:p>
                      <a:pPr marL="0" marR="0" lvl="0" indent="0" algn="l" rtl="0">
                        <a:lnSpc>
                          <a:spcPct val="100000"/>
                        </a:lnSpc>
                        <a:spcBef>
                          <a:spcPts val="0"/>
                        </a:spcBef>
                        <a:spcAft>
                          <a:spcPts val="0"/>
                        </a:spcAft>
                        <a:buNone/>
                      </a:pPr>
                      <a:r>
                        <a:rPr lang="en-US" sz="2400" b="1" i="0" u="none" strike="noStrike" cap="none">
                          <a:solidFill>
                            <a:srgbClr val="583E1F"/>
                          </a:solidFill>
                          <a:latin typeface="Arial"/>
                          <a:ea typeface="Arial"/>
                          <a:cs typeface="Arial"/>
                          <a:sym typeface="Arial"/>
                        </a:rPr>
                        <a:t>đả (ẩu đả) </a:t>
                      </a:r>
                      <a:endParaRPr sz="2400" u="none" strike="noStrike" cap="none">
                        <a:solidFill>
                          <a:srgbClr val="583E1F"/>
                        </a:solidFil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đã </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5"/>
                  </a:ext>
                </a:extLst>
              </a:tr>
              <a:tr h="588500">
                <a:tc>
                  <a:txBody>
                    <a:bodyPr/>
                    <a:lstStyle/>
                    <a:p>
                      <a:pPr marL="0" marR="0" lvl="0" indent="0" algn="l" rtl="0">
                        <a:lnSpc>
                          <a:spcPct val="100000"/>
                        </a:lnSpc>
                        <a:spcBef>
                          <a:spcPts val="0"/>
                        </a:spcBef>
                        <a:spcAft>
                          <a:spcPts val="0"/>
                        </a:spcAft>
                        <a:buNone/>
                      </a:pPr>
                      <a:r>
                        <a:rPr lang="en-US" sz="2400" b="1" i="0" u="none" strike="noStrike" cap="none">
                          <a:solidFill>
                            <a:srgbClr val="583E1F"/>
                          </a:solidFill>
                          <a:latin typeface="Arial"/>
                          <a:ea typeface="Arial"/>
                          <a:cs typeface="Arial"/>
                          <a:sym typeface="Arial"/>
                        </a:rPr>
                        <a:t>nổi (nổi giận)</a:t>
                      </a:r>
                      <a:endParaRPr sz="2400" u="none" strike="noStrike" cap="none">
                        <a:solidFill>
                          <a:srgbClr val="583E1F"/>
                        </a:solidFil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nỗi (nỗi lòng)</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xmlns="" val="10006"/>
                  </a:ext>
                </a:extLst>
              </a:tr>
              <a:tr h="507325">
                <a:tc>
                  <a:txBody>
                    <a:bodyPr/>
                    <a:lstStyle/>
                    <a:p>
                      <a:pPr marL="0" marR="0" lvl="0" indent="0" algn="l" rtl="0">
                        <a:lnSpc>
                          <a:spcPct val="100000"/>
                        </a:lnSpc>
                        <a:spcBef>
                          <a:spcPts val="0"/>
                        </a:spcBef>
                        <a:spcAft>
                          <a:spcPts val="0"/>
                        </a:spcAft>
                        <a:buNone/>
                      </a:pPr>
                      <a:r>
                        <a:rPr lang="en-US" sz="2400" u="none" strike="noStrike" cap="none"/>
                        <a:t>…</a:t>
                      </a:r>
                      <a:endParaRPr sz="240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7A3100"/>
                          </a:solidFill>
                        </a:rPr>
                        <a:t>…</a:t>
                      </a:r>
                      <a:endParaRPr/>
                    </a:p>
                  </a:txBody>
                  <a:tcPr marL="121925" marR="121925" marT="60950" marB="60950">
                    <a:solidFill>
                      <a:srgbClr val="D9E9F5"/>
                    </a:solidFill>
                  </a:tcPr>
                </a:tc>
                <a:extLst>
                  <a:ext uri="{0D108BD9-81ED-4DB2-BD59-A6C34878D82A}">
                    <a16:rowId xmlns:a16="http://schemas.microsoft.com/office/drawing/2014/main" xmlns="" val="10007"/>
                  </a:ext>
                </a:extLst>
              </a:tr>
            </a:tbl>
          </a:graphicData>
        </a:graphic>
      </p:graphicFrame>
      <p:sp>
        <p:nvSpPr>
          <p:cNvPr id="712" name="Google Shape;712;p12"/>
          <p:cNvSpPr/>
          <p:nvPr/>
        </p:nvSpPr>
        <p:spPr>
          <a:xfrm>
            <a:off x="844379" y="328327"/>
            <a:ext cx="10503243" cy="181569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733" b="1" i="0" u="sng" strike="noStrike" cap="none">
                <a:solidFill>
                  <a:srgbClr val="FF0000"/>
                </a:solidFill>
                <a:latin typeface="Arial"/>
                <a:ea typeface="Arial"/>
                <a:cs typeface="Arial"/>
                <a:sym typeface="Arial"/>
              </a:rPr>
              <a:t>Bài 2:</a:t>
            </a:r>
            <a:r>
              <a:rPr lang="en-US" sz="3733" b="1" i="0" u="none" strike="noStrike" cap="none">
                <a:solidFill>
                  <a:srgbClr val="FF0000"/>
                </a:solidFill>
                <a:latin typeface="Arial"/>
                <a:ea typeface="Arial"/>
                <a:cs typeface="Arial"/>
                <a:sym typeface="Arial"/>
              </a:rPr>
              <a:t> Tìm những tiếng có nghĩa.</a:t>
            </a:r>
            <a:endParaRPr/>
          </a:p>
          <a:p>
            <a:pPr marL="0" marR="0" lvl="0" indent="0" algn="l" rtl="0">
              <a:lnSpc>
                <a:spcPct val="100000"/>
              </a:lnSpc>
              <a:spcBef>
                <a:spcPts val="0"/>
              </a:spcBef>
              <a:spcAft>
                <a:spcPts val="0"/>
              </a:spcAft>
              <a:buClr>
                <a:srgbClr val="000000"/>
              </a:buClr>
              <a:buSzPts val="3733"/>
              <a:buFont typeface="Arial"/>
              <a:buNone/>
            </a:pPr>
            <a:r>
              <a:rPr lang="en-US" sz="3733" b="1" i="0" u="none" strike="noStrike" cap="none">
                <a:solidFill>
                  <a:schemeClr val="accent6"/>
                </a:solidFill>
                <a:latin typeface="Arial"/>
                <a:ea typeface="Arial"/>
                <a:cs typeface="Arial"/>
                <a:sym typeface="Arial"/>
              </a:rPr>
              <a:t>b) </a:t>
            </a:r>
            <a:r>
              <a:rPr lang="en-US" sz="3733" b="0" i="0" u="none" strike="noStrike" cap="none">
                <a:solidFill>
                  <a:schemeClr val="accent6"/>
                </a:solidFill>
                <a:latin typeface="Arial"/>
                <a:ea typeface="Arial"/>
                <a:cs typeface="Arial"/>
                <a:sym typeface="Arial"/>
              </a:rPr>
              <a:t>Chỉ khác nhau ở </a:t>
            </a:r>
            <a:r>
              <a:rPr lang="en-US" sz="3733" b="1" i="1" u="none" strike="noStrike" cap="none">
                <a:solidFill>
                  <a:schemeClr val="accent6"/>
                </a:solidFill>
                <a:latin typeface="Arial"/>
                <a:ea typeface="Arial"/>
                <a:cs typeface="Arial"/>
                <a:sym typeface="Arial"/>
              </a:rPr>
              <a:t>thanh hỏi</a:t>
            </a:r>
            <a:r>
              <a:rPr lang="en-US" sz="3733" b="1" i="0" u="none" strike="noStrike" cap="none">
                <a:solidFill>
                  <a:schemeClr val="accent6"/>
                </a:solidFill>
                <a:latin typeface="Arial"/>
                <a:ea typeface="Arial"/>
                <a:cs typeface="Arial"/>
                <a:sym typeface="Arial"/>
              </a:rPr>
              <a:t> </a:t>
            </a:r>
            <a:r>
              <a:rPr lang="en-US" sz="3733" b="0" i="0" u="none" strike="noStrike" cap="none">
                <a:solidFill>
                  <a:schemeClr val="accent6"/>
                </a:solidFill>
                <a:latin typeface="Arial"/>
                <a:ea typeface="Arial"/>
                <a:cs typeface="Arial"/>
                <a:sym typeface="Arial"/>
              </a:rPr>
              <a:t>hay </a:t>
            </a:r>
            <a:r>
              <a:rPr lang="en-US" sz="3733" b="1" i="1" u="none" strike="noStrike" cap="none">
                <a:solidFill>
                  <a:schemeClr val="accent6"/>
                </a:solidFill>
                <a:latin typeface="Arial"/>
                <a:ea typeface="Arial"/>
                <a:cs typeface="Arial"/>
                <a:sym typeface="Arial"/>
              </a:rPr>
              <a:t>thanh ngã</a:t>
            </a:r>
            <a:endParaRPr sz="3733" b="1" i="1"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None/>
            </a:pPr>
            <a:r>
              <a:rPr lang="en-US" sz="3733" b="1" i="1" u="none" strike="noStrike" cap="none">
                <a:solidFill>
                  <a:srgbClr val="000000"/>
                </a:solidFill>
                <a:latin typeface="Arial"/>
                <a:ea typeface="Arial"/>
                <a:cs typeface="Arial"/>
                <a:sym typeface="Arial"/>
              </a:rPr>
              <a:t>           </a:t>
            </a:r>
            <a:r>
              <a:rPr lang="en-US" sz="3733" b="0" i="0" u="none" strike="noStrike" cap="none">
                <a:solidFill>
                  <a:srgbClr val="C00000"/>
                </a:solidFill>
                <a:latin typeface="Arial"/>
                <a:ea typeface="Arial"/>
                <a:cs typeface="Arial"/>
                <a:sym typeface="Arial"/>
              </a:rPr>
              <a:t>M</a:t>
            </a:r>
            <a:r>
              <a:rPr lang="en-US" sz="3733" b="0" i="0" u="none" strike="noStrike" cap="none">
                <a:solidFill>
                  <a:schemeClr val="accent6"/>
                </a:solidFill>
                <a:latin typeface="Arial"/>
                <a:ea typeface="Arial"/>
                <a:cs typeface="Arial"/>
                <a:sym typeface="Arial"/>
              </a:rPr>
              <a:t>: bảo (bảo ban)  -  bão (cơn bão)</a:t>
            </a:r>
            <a:endParaRPr sz="3733" b="0" i="0" u="none" strike="noStrike" cap="none">
              <a:solidFill>
                <a:schemeClr val="accent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xEl>
                                              <p:pRg st="0" end="0"/>
                                            </p:txEl>
                                          </p:spTgt>
                                        </p:tgtEl>
                                        <p:attrNameLst>
                                          <p:attrName>style.visibility</p:attrName>
                                        </p:attrNameLst>
                                      </p:cBhvr>
                                      <p:to>
                                        <p:strVal val="visible"/>
                                      </p:to>
                                    </p:set>
                                    <p:animEffect transition="in" filter="fade">
                                      <p:cBhvr>
                                        <p:cTn id="7" dur="1000"/>
                                        <p:tgtEl>
                                          <p:spTgt spid="7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2">
                                            <p:txEl>
                                              <p:pRg st="1" end="1"/>
                                            </p:txEl>
                                          </p:spTgt>
                                        </p:tgtEl>
                                        <p:attrNameLst>
                                          <p:attrName>style.visibility</p:attrName>
                                        </p:attrNameLst>
                                      </p:cBhvr>
                                      <p:to>
                                        <p:strVal val="visible"/>
                                      </p:to>
                                    </p:set>
                                    <p:animEffect transition="in" filter="fade">
                                      <p:cBhvr>
                                        <p:cTn id="12" dur="1000"/>
                                        <p:tgtEl>
                                          <p:spTgt spid="7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2">
                                            <p:txEl>
                                              <p:pRg st="2" end="2"/>
                                            </p:txEl>
                                          </p:spTgt>
                                        </p:tgtEl>
                                        <p:attrNameLst>
                                          <p:attrName>style.visibility</p:attrName>
                                        </p:attrNameLst>
                                      </p:cBhvr>
                                      <p:to>
                                        <p:strVal val="visible"/>
                                      </p:to>
                                    </p:set>
                                    <p:animEffect transition="in" filter="fade">
                                      <p:cBhvr>
                                        <p:cTn id="17" dur="1000"/>
                                        <p:tgtEl>
                                          <p:spTgt spid="7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1"/>
                                        </p:tgtEl>
                                        <p:attrNameLst>
                                          <p:attrName>style.visibility</p:attrName>
                                        </p:attrNameLst>
                                      </p:cBhvr>
                                      <p:to>
                                        <p:strVal val="visible"/>
                                      </p:to>
                                    </p:set>
                                    <p:animEffect transition="in" filter="fade">
                                      <p:cBhvr>
                                        <p:cTn id="22" dur="5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13"/>
          <p:cNvPicPr preferRelativeResize="0"/>
          <p:nvPr/>
        </p:nvPicPr>
        <p:blipFill rotWithShape="1">
          <a:blip r:embed="rId3">
            <a:alphaModFix/>
          </a:blip>
          <a:srcRect/>
          <a:stretch/>
        </p:blipFill>
        <p:spPr>
          <a:xfrm>
            <a:off x="0" y="-72371"/>
            <a:ext cx="12368465" cy="6930372"/>
          </a:xfrm>
          <a:prstGeom prst="rect">
            <a:avLst/>
          </a:prstGeom>
          <a:noFill/>
          <a:ln>
            <a:noFill/>
          </a:ln>
        </p:spPr>
      </p:pic>
      <p:grpSp>
        <p:nvGrpSpPr>
          <p:cNvPr id="718" name="Google Shape;718;p13"/>
          <p:cNvGrpSpPr/>
          <p:nvPr/>
        </p:nvGrpSpPr>
        <p:grpSpPr>
          <a:xfrm>
            <a:off x="1201628" y="446462"/>
            <a:ext cx="9280480" cy="4146063"/>
            <a:chOff x="2244650" y="589875"/>
            <a:chExt cx="2753525" cy="1155450"/>
          </a:xfrm>
        </p:grpSpPr>
        <p:sp>
          <p:nvSpPr>
            <p:cNvPr id="719" name="Google Shape;719;p13"/>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0" name="Google Shape;720;p13"/>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1" name="Google Shape;721;p13"/>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2" name="Google Shape;722;p13"/>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3" name="Google Shape;723;p13"/>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4" name="Google Shape;724;p13"/>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5" name="Google Shape;725;p13"/>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6" name="Google Shape;726;p13"/>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7" name="Google Shape;727;p13"/>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8" name="Google Shape;728;p13"/>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9" name="Google Shape;729;p13"/>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0" name="Google Shape;730;p13"/>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1" name="Google Shape;731;p13"/>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2" name="Google Shape;732;p13"/>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grpSp>
      <p:sp>
        <p:nvSpPr>
          <p:cNvPr id="733" name="Google Shape;733;p13"/>
          <p:cNvSpPr/>
          <p:nvPr/>
        </p:nvSpPr>
        <p:spPr>
          <a:xfrm>
            <a:off x="1422960" y="752380"/>
            <a:ext cx="8832555" cy="3534173"/>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734" name="Google Shape;734;p13"/>
          <p:cNvSpPr/>
          <p:nvPr/>
        </p:nvSpPr>
        <p:spPr>
          <a:xfrm>
            <a:off x="1767491" y="1827707"/>
            <a:ext cx="7882381" cy="17336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333" b="1" i="0" u="none" strike="noStrike" cap="none">
                <a:solidFill>
                  <a:srgbClr val="000000"/>
                </a:solidFill>
                <a:latin typeface="Arial"/>
                <a:ea typeface="Arial"/>
                <a:cs typeface="Arial"/>
                <a:sym typeface="Arial"/>
              </a:rPr>
              <a:t>3. Tìm tiếng thích hợp với mỗi ô trống:</a:t>
            </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14"/>
          <p:cNvPicPr preferRelativeResize="0"/>
          <p:nvPr/>
        </p:nvPicPr>
        <p:blipFill rotWithShape="1">
          <a:blip r:embed="rId3">
            <a:alphaModFix/>
          </a:blip>
          <a:srcRect/>
          <a:stretch/>
        </p:blipFill>
        <p:spPr>
          <a:xfrm>
            <a:off x="62788" y="-1061099"/>
            <a:ext cx="12192000" cy="8427453"/>
          </a:xfrm>
          <a:prstGeom prst="rect">
            <a:avLst/>
          </a:prstGeom>
          <a:noFill/>
          <a:ln>
            <a:noFill/>
          </a:ln>
        </p:spPr>
      </p:pic>
      <p:sp>
        <p:nvSpPr>
          <p:cNvPr id="740" name="Google Shape;740;p14"/>
          <p:cNvSpPr/>
          <p:nvPr/>
        </p:nvSpPr>
        <p:spPr>
          <a:xfrm>
            <a:off x="2" y="1409877"/>
            <a:ext cx="12405895" cy="5366051"/>
          </a:xfrm>
          <a:prstGeom prst="roundRect">
            <a:avLst>
              <a:gd name="adj" fmla="val 16667"/>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1" name="Google Shape;741;p14"/>
          <p:cNvSpPr/>
          <p:nvPr/>
        </p:nvSpPr>
        <p:spPr>
          <a:xfrm>
            <a:off x="1803713" y="2395801"/>
            <a:ext cx="1443151"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2" name="Google Shape;742;p14"/>
          <p:cNvSpPr/>
          <p:nvPr/>
        </p:nvSpPr>
        <p:spPr>
          <a:xfrm>
            <a:off x="4088616" y="1922650"/>
            <a:ext cx="88776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3" name="Google Shape;743;p14"/>
          <p:cNvSpPr/>
          <p:nvPr/>
        </p:nvSpPr>
        <p:spPr>
          <a:xfrm>
            <a:off x="349877" y="1864490"/>
            <a:ext cx="11277600"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tài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văn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rất</a:t>
            </a:r>
            <a:r>
              <a:rPr lang="en-US" sz="3200" b="0" i="0" u="none" strike="noStrike" cap="none" dirty="0">
                <a:solidFill>
                  <a:srgbClr val="000000"/>
                </a:solidFill>
                <a:latin typeface="Arial"/>
                <a:ea typeface="Arial"/>
                <a:cs typeface="Arial"/>
                <a:sym typeface="Arial"/>
              </a:rPr>
              <a:t> hay </a:t>
            </a:r>
            <a:r>
              <a:rPr lang="en-US" sz="3200" b="0" i="0" u="none" strike="noStrike" cap="none" dirty="0" err="1">
                <a:solidFill>
                  <a:srgbClr val="000000"/>
                </a:solidFill>
                <a:latin typeface="Arial"/>
                <a:ea typeface="Arial"/>
                <a:cs typeface="Arial"/>
                <a:sym typeface="Arial"/>
              </a:rPr>
              <a:t>viết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truyện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rất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nhạt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nhẽo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nhưng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vì</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sợ</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nên</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ai </a:t>
            </a:r>
            <a:r>
              <a:rPr lang="en-US" sz="3200" b="0" i="0" u="none" strike="noStrike" cap="none" dirty="0" err="1">
                <a:solidFill>
                  <a:srgbClr val="000000"/>
                </a:solidFill>
                <a:latin typeface="Arial"/>
                <a:ea typeface="Arial"/>
                <a:cs typeface="Arial"/>
                <a:sym typeface="Arial"/>
              </a:rPr>
              <a:t>dám</a:t>
            </a:r>
            <a:r>
              <a:rPr lang="en-US" sz="3200" b="0" i="0" u="none" strike="noStrike" cap="none" dirty="0">
                <a:solidFill>
                  <a:srgbClr val="000000"/>
                </a:solidFill>
                <a:latin typeface="Arial"/>
                <a:ea typeface="Arial"/>
                <a:cs typeface="Arial"/>
                <a:sym typeface="Arial"/>
              </a:rPr>
              <a:t>            bai. </a:t>
            </a:r>
            <a:r>
              <a:rPr lang="en-US" sz="3200" b="0" i="0" u="none" strike="noStrike" cap="none" dirty="0" err="1">
                <a:solidFill>
                  <a:srgbClr val="000000"/>
                </a:solidFill>
                <a:latin typeface="Arial"/>
                <a:ea typeface="Arial"/>
                <a:cs typeface="Arial"/>
                <a:sym typeface="Arial"/>
              </a:rPr>
              <a:t>Chỉ</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dám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thật</a:t>
            </a: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tức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giận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tống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ngục</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gian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sau</a:t>
            </a: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lại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tự</a:t>
            </a:r>
            <a:r>
              <a:rPr lang="en-US" sz="3200" b="0" i="0" u="none" strike="noStrike" cap="none" dirty="0">
                <a:solidFill>
                  <a:srgbClr val="000000"/>
                </a:solidFill>
                <a:latin typeface="Arial"/>
                <a:ea typeface="Arial"/>
                <a:cs typeface="Arial"/>
                <a:sym typeface="Arial"/>
              </a:rPr>
              <a:t> do </a:t>
            </a:r>
            <a:r>
              <a:rPr lang="en-US" sz="3200" b="0" i="0" u="none" strike="noStrike" cap="none" dirty="0" err="1">
                <a:solidFill>
                  <a:srgbClr val="000000"/>
                </a:solidFill>
                <a:latin typeface="Arial"/>
                <a:ea typeface="Arial"/>
                <a:cs typeface="Arial"/>
                <a:sym typeface="Arial"/>
              </a:rPr>
              <a:t>cho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đến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tiệc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thưởng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thức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sáng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tác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mới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Khi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yêu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cầu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nhận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xét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bước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nhanh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về</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phía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mấy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người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lính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canh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nói</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 Xin </a:t>
            </a:r>
            <a:r>
              <a:rPr lang="en-US" sz="3200" b="0" i="0" u="none" strike="noStrike" cap="none" dirty="0" err="1">
                <a:solidFill>
                  <a:srgbClr val="000000"/>
                </a:solidFill>
                <a:latin typeface="Arial"/>
                <a:ea typeface="Arial"/>
                <a:cs typeface="Arial"/>
                <a:sym typeface="Arial"/>
              </a:rPr>
              <a:t>hãy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tôi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lại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giam</a:t>
            </a:r>
            <a:r>
              <a:rPr lang="en-US" sz="3200" b="0" i="0" u="none" strike="noStrike" cap="none" dirty="0">
                <a:solidFill>
                  <a:srgbClr val="000000"/>
                </a:solidFill>
                <a:latin typeface="Arial"/>
                <a:ea typeface="Arial"/>
                <a:cs typeface="Arial"/>
                <a:sym typeface="Arial"/>
              </a:rPr>
              <a:t>!</a:t>
            </a:r>
            <a:endParaRPr dirty="0"/>
          </a:p>
        </p:txBody>
      </p:sp>
      <p:sp>
        <p:nvSpPr>
          <p:cNvPr id="744" name="Google Shape;744;p14"/>
          <p:cNvSpPr txBox="1"/>
          <p:nvPr/>
        </p:nvSpPr>
        <p:spPr>
          <a:xfrm>
            <a:off x="349878" y="-20943"/>
            <a:ext cx="926676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a) Những tiếng có chứa âm đầu là </a:t>
            </a:r>
            <a:r>
              <a:rPr lang="en-US" sz="3200" b="1" i="1" u="none" strike="noStrike" cap="none">
                <a:solidFill>
                  <a:schemeClr val="accent3"/>
                </a:solidFill>
                <a:latin typeface="Arial"/>
                <a:ea typeface="Arial"/>
                <a:cs typeface="Arial"/>
                <a:sym typeface="Arial"/>
              </a:rPr>
              <a:t>tr</a:t>
            </a:r>
            <a:r>
              <a:rPr lang="en-US" sz="3200" b="1" i="0" u="none" strike="noStrike" cap="none">
                <a:solidFill>
                  <a:schemeClr val="dk1"/>
                </a:solidFill>
                <a:latin typeface="Arial"/>
                <a:ea typeface="Arial"/>
                <a:cs typeface="Arial"/>
                <a:sym typeface="Arial"/>
              </a:rPr>
              <a:t> hay </a:t>
            </a:r>
            <a:r>
              <a:rPr lang="en-US" sz="3200" b="1" i="1" u="none" strike="noStrike" cap="none">
                <a:solidFill>
                  <a:schemeClr val="accent3"/>
                </a:solidFill>
                <a:latin typeface="Arial"/>
                <a:ea typeface="Arial"/>
                <a:cs typeface="Arial"/>
                <a:sym typeface="Arial"/>
              </a:rPr>
              <a:t>ch</a:t>
            </a:r>
            <a:r>
              <a:rPr lang="en-US" sz="3200" b="1" i="0" u="none" strike="noStrike" cap="none">
                <a:solidFill>
                  <a:schemeClr val="dk1"/>
                </a:solidFill>
                <a:latin typeface="Arial"/>
                <a:ea typeface="Arial"/>
                <a:cs typeface="Arial"/>
                <a:sym typeface="Arial"/>
              </a:rPr>
              <a:t>.</a:t>
            </a:r>
            <a:endParaRPr sz="3200" b="1" i="0" u="none" strike="noStrike" cap="none">
              <a:solidFill>
                <a:schemeClr val="dk1"/>
              </a:solidFill>
              <a:latin typeface="Arial"/>
              <a:ea typeface="Arial"/>
              <a:cs typeface="Arial"/>
              <a:sym typeface="Arial"/>
            </a:endParaRPr>
          </a:p>
        </p:txBody>
      </p:sp>
      <p:sp>
        <p:nvSpPr>
          <p:cNvPr id="745" name="Google Shape;745;p14"/>
          <p:cNvSpPr/>
          <p:nvPr/>
        </p:nvSpPr>
        <p:spPr>
          <a:xfrm>
            <a:off x="1790066" y="2408685"/>
            <a:ext cx="1542473"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Tr</a:t>
            </a:r>
            <a:r>
              <a:rPr lang="en-US" sz="3200" b="0" i="0" u="none" strike="noStrike" cap="none" dirty="0" err="1">
                <a:solidFill>
                  <a:srgbClr val="C61B13"/>
                </a:solidFill>
                <a:latin typeface="Arial"/>
                <a:ea typeface="Arial"/>
                <a:cs typeface="Arial"/>
                <a:sym typeface="Arial"/>
              </a:rPr>
              <a:t>uyện</a:t>
            </a:r>
            <a:endParaRPr sz="3200" b="0" i="0" u="none" strike="noStrike" cap="none" dirty="0">
              <a:solidFill>
                <a:srgbClr val="C61B13"/>
              </a:solidFill>
              <a:latin typeface="Arial"/>
              <a:ea typeface="Arial"/>
              <a:cs typeface="Arial"/>
              <a:sym typeface="Arial"/>
            </a:endParaRPr>
          </a:p>
        </p:txBody>
      </p:sp>
      <p:sp>
        <p:nvSpPr>
          <p:cNvPr id="746" name="Google Shape;746;p14"/>
          <p:cNvSpPr/>
          <p:nvPr/>
        </p:nvSpPr>
        <p:spPr>
          <a:xfrm>
            <a:off x="4088614" y="1969633"/>
            <a:ext cx="917153"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o</a:t>
            </a:r>
            <a:endParaRPr sz="3200" b="0" i="0" u="none" strike="noStrike" cap="none" dirty="0">
              <a:solidFill>
                <a:srgbClr val="C61B13"/>
              </a:solidFill>
              <a:latin typeface="Arial"/>
              <a:ea typeface="Arial"/>
              <a:cs typeface="Arial"/>
              <a:sym typeface="Arial"/>
            </a:endParaRPr>
          </a:p>
        </p:txBody>
      </p:sp>
      <p:sp>
        <p:nvSpPr>
          <p:cNvPr id="747" name="Google Shape;747;p14"/>
          <p:cNvSpPr txBox="1"/>
          <p:nvPr/>
        </p:nvSpPr>
        <p:spPr>
          <a:xfrm>
            <a:off x="2059671" y="666929"/>
            <a:ext cx="8955108"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1" u="none" strike="noStrike" cap="none">
                <a:solidFill>
                  <a:srgbClr val="FF0000"/>
                </a:solidFill>
                <a:latin typeface="Arial"/>
                <a:ea typeface="Arial"/>
                <a:cs typeface="Arial"/>
                <a:sym typeface="Arial"/>
              </a:rPr>
              <a:t>Nhà phê bình và truyện của vua</a:t>
            </a:r>
            <a:endParaRPr sz="4267" b="1" i="1" u="none" strike="noStrike" cap="none">
              <a:solidFill>
                <a:srgbClr val="FF0000"/>
              </a:solidFill>
              <a:latin typeface="Arial"/>
              <a:ea typeface="Arial"/>
              <a:cs typeface="Arial"/>
              <a:sym typeface="Arial"/>
            </a:endParaRPr>
          </a:p>
        </p:txBody>
      </p:sp>
      <p:sp>
        <p:nvSpPr>
          <p:cNvPr id="748" name="Google Shape;748;p14"/>
          <p:cNvSpPr/>
          <p:nvPr/>
        </p:nvSpPr>
        <p:spPr>
          <a:xfrm>
            <a:off x="4260029" y="5813440"/>
            <a:ext cx="88776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9" name="Google Shape;749;p14"/>
          <p:cNvSpPr/>
          <p:nvPr/>
        </p:nvSpPr>
        <p:spPr>
          <a:xfrm>
            <a:off x="508002" y="2930981"/>
            <a:ext cx="1542473"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0" name="Google Shape;750;p14"/>
          <p:cNvSpPr/>
          <p:nvPr/>
        </p:nvSpPr>
        <p:spPr>
          <a:xfrm>
            <a:off x="607064" y="2941823"/>
            <a:ext cx="1344348"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ẳng</a:t>
            </a:r>
            <a:endParaRPr sz="3200" b="0" i="0" u="none" strike="noStrike" cap="none" dirty="0">
              <a:solidFill>
                <a:srgbClr val="C61B13"/>
              </a:solidFill>
              <a:latin typeface="Arial"/>
              <a:ea typeface="Arial"/>
              <a:cs typeface="Arial"/>
              <a:sym typeface="Arial"/>
            </a:endParaRPr>
          </a:p>
        </p:txBody>
      </p:sp>
      <p:sp>
        <p:nvSpPr>
          <p:cNvPr id="751" name="Google Shape;751;p14"/>
          <p:cNvSpPr/>
          <p:nvPr/>
        </p:nvSpPr>
        <p:spPr>
          <a:xfrm>
            <a:off x="3473320" y="2885140"/>
            <a:ext cx="114744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2" name="Google Shape;752;p14"/>
          <p:cNvSpPr/>
          <p:nvPr/>
        </p:nvSpPr>
        <p:spPr>
          <a:xfrm>
            <a:off x="3638844" y="2926089"/>
            <a:ext cx="904034"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ê</a:t>
            </a:r>
            <a:endParaRPr sz="3200" b="0" i="0" u="none" strike="noStrike" cap="none" dirty="0">
              <a:solidFill>
                <a:srgbClr val="C61B13"/>
              </a:solidFill>
              <a:latin typeface="Arial"/>
              <a:ea typeface="Arial"/>
              <a:cs typeface="Arial"/>
              <a:sym typeface="Arial"/>
            </a:endParaRPr>
          </a:p>
        </p:txBody>
      </p:sp>
      <p:sp>
        <p:nvSpPr>
          <p:cNvPr id="753" name="Google Shape;753;p14"/>
          <p:cNvSpPr/>
          <p:nvPr/>
        </p:nvSpPr>
        <p:spPr>
          <a:xfrm>
            <a:off x="5005768" y="3897618"/>
            <a:ext cx="1153021"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4" name="Google Shape;754;p14"/>
          <p:cNvSpPr/>
          <p:nvPr/>
        </p:nvSpPr>
        <p:spPr>
          <a:xfrm>
            <a:off x="5175877" y="3970476"/>
            <a:ext cx="812800" cy="30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C61B13"/>
                </a:solidFill>
                <a:latin typeface="Arial"/>
                <a:ea typeface="Arial"/>
                <a:cs typeface="Arial"/>
                <a:sym typeface="Arial"/>
              </a:rPr>
              <a:t>tr</a:t>
            </a:r>
            <a:r>
              <a:rPr lang="en-US" sz="3200" b="0" i="0" u="none" strike="noStrike" cap="none">
                <a:solidFill>
                  <a:srgbClr val="C61B13"/>
                </a:solidFill>
                <a:latin typeface="Arial"/>
                <a:ea typeface="Arial"/>
                <a:cs typeface="Arial"/>
                <a:sym typeface="Arial"/>
              </a:rPr>
              <a:t>ả</a:t>
            </a:r>
            <a:endParaRPr sz="3200" b="0" i="0" u="none" strike="noStrike" cap="none">
              <a:solidFill>
                <a:srgbClr val="C61B13"/>
              </a:solidFill>
              <a:latin typeface="Arial"/>
              <a:ea typeface="Arial"/>
              <a:cs typeface="Arial"/>
              <a:sym typeface="Arial"/>
            </a:endParaRPr>
          </a:p>
        </p:txBody>
      </p:sp>
      <p:sp>
        <p:nvSpPr>
          <p:cNvPr id="755" name="Google Shape;755;p14"/>
          <p:cNvSpPr/>
          <p:nvPr/>
        </p:nvSpPr>
        <p:spPr>
          <a:xfrm>
            <a:off x="4328583" y="5882635"/>
            <a:ext cx="812800" cy="30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C61B13"/>
                </a:solidFill>
                <a:latin typeface="Arial"/>
                <a:ea typeface="Arial"/>
                <a:cs typeface="Arial"/>
                <a:sym typeface="Arial"/>
              </a:rPr>
              <a:t>tr</a:t>
            </a:r>
            <a:r>
              <a:rPr lang="en-US" sz="3200" b="0" i="0" u="none" strike="noStrike" cap="none">
                <a:solidFill>
                  <a:srgbClr val="C61B13"/>
                </a:solidFill>
                <a:latin typeface="Arial"/>
                <a:ea typeface="Arial"/>
                <a:cs typeface="Arial"/>
                <a:sym typeface="Arial"/>
              </a:rPr>
              <a:t>ở</a:t>
            </a:r>
            <a:endParaRPr sz="3200" b="0" i="0" u="none" strike="noStrike" cap="none">
              <a:solidFill>
                <a:srgbClr val="C61B1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p:cTn id="7" dur="500"/>
                                        <p:tgtEl>
                                          <p:spTgt spid="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5"/>
                                        </p:tgtEl>
                                        <p:attrNameLst>
                                          <p:attrName>style.visibility</p:attrName>
                                        </p:attrNameLst>
                                      </p:cBhvr>
                                      <p:to>
                                        <p:strVal val="visible"/>
                                      </p:to>
                                    </p:set>
                                    <p:animEffect transition="in" filter="fade">
                                      <p:cBhvr>
                                        <p:cTn id="12" dur="500"/>
                                        <p:tgtEl>
                                          <p:spTgt spid="7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0"/>
                                        </p:tgtEl>
                                        <p:attrNameLst>
                                          <p:attrName>style.visibility</p:attrName>
                                        </p:attrNameLst>
                                      </p:cBhvr>
                                      <p:to>
                                        <p:strVal val="visible"/>
                                      </p:to>
                                    </p:set>
                                    <p:animEffect transition="in" filter="fade">
                                      <p:cBhvr>
                                        <p:cTn id="17" dur="500"/>
                                        <p:tgtEl>
                                          <p:spTgt spid="7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2"/>
                                        </p:tgtEl>
                                        <p:attrNameLst>
                                          <p:attrName>style.visibility</p:attrName>
                                        </p:attrNameLst>
                                      </p:cBhvr>
                                      <p:to>
                                        <p:strVal val="visible"/>
                                      </p:to>
                                    </p:set>
                                    <p:animEffect transition="in" filter="fade">
                                      <p:cBhvr>
                                        <p:cTn id="22" dur="500"/>
                                        <p:tgtEl>
                                          <p:spTgt spid="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4"/>
                                        </p:tgtEl>
                                        <p:attrNameLst>
                                          <p:attrName>style.visibility</p:attrName>
                                        </p:attrNameLst>
                                      </p:cBhvr>
                                      <p:to>
                                        <p:strVal val="visible"/>
                                      </p:to>
                                    </p:set>
                                    <p:animEffect transition="in" filter="fade">
                                      <p:cBhvr>
                                        <p:cTn id="27" dur="500"/>
                                        <p:tgtEl>
                                          <p:spTgt spid="7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5">
                                            <p:txEl>
                                              <p:pRg st="0" end="0"/>
                                            </p:txEl>
                                          </p:spTgt>
                                        </p:tgtEl>
                                        <p:attrNameLst>
                                          <p:attrName>style.visibility</p:attrName>
                                        </p:attrNameLst>
                                      </p:cBhvr>
                                      <p:to>
                                        <p:strVal val="visible"/>
                                      </p:to>
                                    </p:set>
                                    <p:animEffect transition="in" filter="fade">
                                      <p:cBhvr>
                                        <p:cTn id="32" dur="500"/>
                                        <p:tgtEl>
                                          <p:spTgt spid="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15"/>
          <p:cNvPicPr preferRelativeResize="0"/>
          <p:nvPr/>
        </p:nvPicPr>
        <p:blipFill rotWithShape="1">
          <a:blip r:embed="rId3">
            <a:alphaModFix/>
          </a:blip>
          <a:srcRect/>
          <a:stretch/>
        </p:blipFill>
        <p:spPr>
          <a:xfrm>
            <a:off x="0" y="-15393"/>
            <a:ext cx="6032128" cy="6858000"/>
          </a:xfrm>
          <a:prstGeom prst="rect">
            <a:avLst/>
          </a:prstGeom>
          <a:noFill/>
          <a:ln>
            <a:noFill/>
          </a:ln>
        </p:spPr>
      </p:pic>
      <p:pic>
        <p:nvPicPr>
          <p:cNvPr id="761" name="Google Shape;761;p15"/>
          <p:cNvPicPr preferRelativeResize="0"/>
          <p:nvPr/>
        </p:nvPicPr>
        <p:blipFill rotWithShape="1">
          <a:blip r:embed="rId3">
            <a:alphaModFix/>
          </a:blip>
          <a:srcRect/>
          <a:stretch/>
        </p:blipFill>
        <p:spPr>
          <a:xfrm flipH="1">
            <a:off x="6032130" y="0"/>
            <a:ext cx="6091551" cy="6858000"/>
          </a:xfrm>
          <a:prstGeom prst="rect">
            <a:avLst/>
          </a:prstGeom>
          <a:noFill/>
          <a:ln>
            <a:noFill/>
          </a:ln>
        </p:spPr>
      </p:pic>
      <p:sp>
        <p:nvSpPr>
          <p:cNvPr id="762" name="Google Shape;762;p15"/>
          <p:cNvSpPr/>
          <p:nvPr/>
        </p:nvSpPr>
        <p:spPr>
          <a:xfrm>
            <a:off x="-346088" y="-342218"/>
            <a:ext cx="12192000" cy="2908956"/>
          </a:xfrm>
          <a:prstGeom prst="cloudCallout">
            <a:avLst>
              <a:gd name="adj1" fmla="val 26360"/>
              <a:gd name="adj2" fmla="val 80018"/>
            </a:avLst>
          </a:prstGeom>
          <a:solidFill>
            <a:srgbClr val="F9D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63" name="Google Shape;763;p15"/>
          <p:cNvSpPr txBox="1"/>
          <p:nvPr/>
        </p:nvSpPr>
        <p:spPr>
          <a:xfrm>
            <a:off x="1160240" y="341995"/>
            <a:ext cx="9179347" cy="18156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6600CC"/>
                </a:solidFill>
                <a:latin typeface="Arial"/>
                <a:ea typeface="Arial"/>
                <a:cs typeface="Arial"/>
                <a:sym typeface="Arial"/>
              </a:rPr>
              <a:t>    </a:t>
            </a:r>
            <a:r>
              <a:rPr lang="en-US" sz="3733" b="1" i="0" u="none" strike="noStrike" cap="none">
                <a:solidFill>
                  <a:schemeClr val="dk1"/>
                </a:solidFill>
                <a:latin typeface="Arial"/>
                <a:ea typeface="Arial"/>
                <a:cs typeface="Arial"/>
                <a:sym typeface="Arial"/>
              </a:rPr>
              <a:t>Câu nói của nhà phê bình ở cuối câu chuyện cho thấy ông đánh giá sáng tác mới của nhà vua thế nào?</a:t>
            </a:r>
            <a:endParaRPr/>
          </a:p>
        </p:txBody>
      </p:sp>
      <p:pic>
        <p:nvPicPr>
          <p:cNvPr id="764" name="Google Shape;764;p15"/>
          <p:cNvPicPr preferRelativeResize="0"/>
          <p:nvPr/>
        </p:nvPicPr>
        <p:blipFill rotWithShape="1">
          <a:blip r:embed="rId4">
            <a:alphaModFix/>
          </a:blip>
          <a:srcRect/>
          <a:stretch/>
        </p:blipFill>
        <p:spPr>
          <a:xfrm>
            <a:off x="9077905" y="3045163"/>
            <a:ext cx="4017364" cy="4017364"/>
          </a:xfrm>
          <a:prstGeom prst="rect">
            <a:avLst/>
          </a:prstGeom>
          <a:noFill/>
          <a:ln>
            <a:noFill/>
          </a:ln>
        </p:spPr>
      </p:pic>
      <p:sp>
        <p:nvSpPr>
          <p:cNvPr id="766" name="Google Shape;766;p15"/>
          <p:cNvSpPr/>
          <p:nvPr/>
        </p:nvSpPr>
        <p:spPr>
          <a:xfrm>
            <a:off x="2315676" y="2957478"/>
            <a:ext cx="7771918" cy="1522590"/>
          </a:xfrm>
          <a:prstGeom prst="roundRect">
            <a:avLst>
              <a:gd name="adj" fmla="val 16667"/>
            </a:avLst>
          </a:prstGeom>
          <a:solidFill>
            <a:schemeClr val="lt1"/>
          </a:solidFill>
          <a:ln w="25400" cap="flat" cmpd="sng">
            <a:solidFill>
              <a:srgbClr val="8FBEE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489" b="0" i="0" u="none" strike="noStrike" cap="none" dirty="0">
              <a:solidFill>
                <a:schemeClr val="lt1"/>
              </a:solidFill>
              <a:latin typeface="Arial"/>
              <a:ea typeface="Arial"/>
              <a:cs typeface="Arial"/>
              <a:sym typeface="Arial"/>
            </a:endParaRPr>
          </a:p>
        </p:txBody>
      </p:sp>
      <p:sp>
        <p:nvSpPr>
          <p:cNvPr id="767" name="Google Shape;767;p15"/>
          <p:cNvSpPr/>
          <p:nvPr/>
        </p:nvSpPr>
        <p:spPr>
          <a:xfrm>
            <a:off x="2382187" y="3093907"/>
            <a:ext cx="7418728" cy="12411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rgbClr val="FF0066"/>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Câu</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nói</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của</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nhà</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phê</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bình</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ngụ</a:t>
            </a:r>
            <a:r>
              <a:rPr lang="en-US" sz="3733" b="0" i="0" u="none" strike="noStrike" cap="none" dirty="0">
                <a:solidFill>
                  <a:srgbClr val="000000"/>
                </a:solidFill>
                <a:latin typeface="Arial"/>
                <a:ea typeface="Arial"/>
                <a:cs typeface="Arial"/>
                <a:sym typeface="Arial"/>
              </a:rPr>
              <a:t> ý: </a:t>
            </a:r>
            <a:r>
              <a:rPr lang="en-US" sz="3733" b="1" i="1" u="none" strike="noStrike" cap="none" dirty="0" err="1">
                <a:solidFill>
                  <a:srgbClr val="000000"/>
                </a:solidFill>
                <a:sym typeface="Arial"/>
              </a:rPr>
              <a:t>Sáng</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tác</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mới</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của</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vua</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rất</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dở</a:t>
            </a:r>
            <a:r>
              <a:rPr lang="en-US" sz="3733" b="1" i="1" u="none" strike="noStrike" cap="none" dirty="0">
                <a:solidFill>
                  <a:srgbClr val="000000"/>
                </a:solidFill>
                <a:sym typeface="Arial"/>
              </a:rPr>
              <a:t>.</a:t>
            </a:r>
            <a:endParaRPr b="1" i="1" dirty="0"/>
          </a:p>
        </p:txBody>
      </p:sp>
      <p:pic>
        <p:nvPicPr>
          <p:cNvPr id="765" name="Google Shape;765;p15"/>
          <p:cNvPicPr preferRelativeResize="0"/>
          <p:nvPr/>
        </p:nvPicPr>
        <p:blipFill rotWithShape="1">
          <a:blip r:embed="rId5">
            <a:alphaModFix/>
          </a:blip>
          <a:srcRect/>
          <a:stretch/>
        </p:blipFill>
        <p:spPr>
          <a:xfrm flipH="1">
            <a:off x="-59423" y="3498476"/>
            <a:ext cx="3019007" cy="33441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3"/>
                                        </p:tgtEl>
                                        <p:attrNameLst>
                                          <p:attrName>style.visibility</p:attrName>
                                        </p:attrNameLst>
                                      </p:cBhvr>
                                      <p:to>
                                        <p:strVal val="visible"/>
                                      </p:to>
                                    </p:set>
                                    <p:animEffect transition="in" filter="fade">
                                      <p:cBhvr>
                                        <p:cTn id="7" dur="500"/>
                                        <p:tgtEl>
                                          <p:spTgt spid="763"/>
                                        </p:tgtEl>
                                      </p:cBhvr>
                                    </p:animEffect>
                                  </p:childTnLst>
                                </p:cTn>
                              </p:par>
                              <p:par>
                                <p:cTn id="8" presetID="10" presetClass="entr" presetSubtype="0" fill="hold" nodeType="withEffect">
                                  <p:stCondLst>
                                    <p:cond delay="0"/>
                                  </p:stCondLst>
                                  <p:childTnLst>
                                    <p:set>
                                      <p:cBhvr>
                                        <p:cTn id="9" dur="1" fill="hold">
                                          <p:stCondLst>
                                            <p:cond delay="0"/>
                                          </p:stCondLst>
                                        </p:cTn>
                                        <p:tgtEl>
                                          <p:spTgt spid="762"/>
                                        </p:tgtEl>
                                        <p:attrNameLst>
                                          <p:attrName>style.visibility</p:attrName>
                                        </p:attrNameLst>
                                      </p:cBhvr>
                                      <p:to>
                                        <p:strVal val="visible"/>
                                      </p:to>
                                    </p:set>
                                    <p:animEffect transition="in" filter="fade">
                                      <p:cBhvr>
                                        <p:cTn id="10" dur="500"/>
                                        <p:tgtEl>
                                          <p:spTgt spid="7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7"/>
                                        </p:tgtEl>
                                        <p:attrNameLst>
                                          <p:attrName>style.visibility</p:attrName>
                                        </p:attrNameLst>
                                      </p:cBhvr>
                                      <p:to>
                                        <p:strVal val="visible"/>
                                      </p:to>
                                    </p:set>
                                    <p:animEffect transition="in" filter="fade">
                                      <p:cBhvr>
                                        <p:cTn id="15" dur="500"/>
                                        <p:tgtEl>
                                          <p:spTgt spid="767"/>
                                        </p:tgtEl>
                                      </p:cBhvr>
                                    </p:animEffect>
                                  </p:childTnLst>
                                </p:cTn>
                              </p:par>
                              <p:par>
                                <p:cTn id="16" presetID="10" presetClass="entr" presetSubtype="0" fill="hold" nodeType="withEffect">
                                  <p:stCondLst>
                                    <p:cond delay="0"/>
                                  </p:stCondLst>
                                  <p:childTnLst>
                                    <p:set>
                                      <p:cBhvr>
                                        <p:cTn id="17" dur="1" fill="hold">
                                          <p:stCondLst>
                                            <p:cond delay="0"/>
                                          </p:stCondLst>
                                        </p:cTn>
                                        <p:tgtEl>
                                          <p:spTgt spid="766"/>
                                        </p:tgtEl>
                                        <p:attrNameLst>
                                          <p:attrName>style.visibility</p:attrName>
                                        </p:attrNameLst>
                                      </p:cBhvr>
                                      <p:to>
                                        <p:strVal val="visible"/>
                                      </p:to>
                                    </p:set>
                                    <p:animEffect transition="in" filter="fade">
                                      <p:cBhvr>
                                        <p:cTn id="18" dur="500"/>
                                        <p:tgtEl>
                                          <p:spTgt spid="766"/>
                                        </p:tgtEl>
                                      </p:cBhvr>
                                    </p:animEffect>
                                  </p:childTnLst>
                                </p:cTn>
                              </p:par>
                              <p:par>
                                <p:cTn id="19" presetID="10" presetClass="entr" presetSubtype="0" fill="hold" nodeType="withEffect">
                                  <p:stCondLst>
                                    <p:cond delay="0"/>
                                  </p:stCondLst>
                                  <p:childTnLst>
                                    <p:set>
                                      <p:cBhvr>
                                        <p:cTn id="20" dur="1" fill="hold">
                                          <p:stCondLst>
                                            <p:cond delay="0"/>
                                          </p:stCondLst>
                                        </p:cTn>
                                        <p:tgtEl>
                                          <p:spTgt spid="765"/>
                                        </p:tgtEl>
                                        <p:attrNameLst>
                                          <p:attrName>style.visibility</p:attrName>
                                        </p:attrNameLst>
                                      </p:cBhvr>
                                      <p:to>
                                        <p:strVal val="visible"/>
                                      </p:to>
                                    </p:set>
                                    <p:animEffect transition="in" filter="fade">
                                      <p:cBhvr>
                                        <p:cTn id="21" dur="5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16"/>
          <p:cNvPicPr preferRelativeResize="0"/>
          <p:nvPr/>
        </p:nvPicPr>
        <p:blipFill rotWithShape="1">
          <a:blip r:embed="rId3">
            <a:alphaModFix/>
          </a:blip>
          <a:srcRect/>
          <a:stretch/>
        </p:blipFill>
        <p:spPr>
          <a:xfrm flipH="1">
            <a:off x="17465" y="-91115"/>
            <a:ext cx="12319465" cy="6929700"/>
          </a:xfrm>
          <a:prstGeom prst="rect">
            <a:avLst/>
          </a:prstGeom>
          <a:noFill/>
          <a:ln>
            <a:noFill/>
          </a:ln>
        </p:spPr>
      </p:pic>
      <p:sp>
        <p:nvSpPr>
          <p:cNvPr id="773" name="Google Shape;773;p16"/>
          <p:cNvSpPr/>
          <p:nvPr/>
        </p:nvSpPr>
        <p:spPr>
          <a:xfrm>
            <a:off x="17465" y="2011143"/>
            <a:ext cx="12405895" cy="4614247"/>
          </a:xfrm>
          <a:prstGeom prst="roundRect">
            <a:avLst>
              <a:gd name="adj" fmla="val 16667"/>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4" name="Google Shape;774;p16"/>
          <p:cNvSpPr txBox="1"/>
          <p:nvPr/>
        </p:nvSpPr>
        <p:spPr>
          <a:xfrm>
            <a:off x="2237510" y="1262410"/>
            <a:ext cx="7716981"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1" i="1" u="none" strike="noStrike" cap="none">
                <a:solidFill>
                  <a:srgbClr val="000000"/>
                </a:solidFill>
                <a:latin typeface="Arial"/>
                <a:ea typeface="Arial"/>
                <a:cs typeface="Arial"/>
                <a:sym typeface="Arial"/>
              </a:rPr>
              <a:t>Lịch sử bấy giờ ngắn hơn</a:t>
            </a:r>
            <a:endParaRPr sz="3733" b="1" i="1" u="none" strike="noStrike" cap="none">
              <a:solidFill>
                <a:srgbClr val="000000"/>
              </a:solidFill>
              <a:latin typeface="Arial"/>
              <a:ea typeface="Arial"/>
              <a:cs typeface="Arial"/>
              <a:sym typeface="Arial"/>
            </a:endParaRPr>
          </a:p>
        </p:txBody>
      </p:sp>
      <p:sp>
        <p:nvSpPr>
          <p:cNvPr id="775" name="Google Shape;775;p16"/>
          <p:cNvSpPr txBox="1"/>
          <p:nvPr/>
        </p:nvSpPr>
        <p:spPr>
          <a:xfrm>
            <a:off x="268539" y="2308559"/>
            <a:ext cx="11319163" cy="481978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Thấy điểm            kết môn Lịch         của cháu thấp quá, ông            :</a:t>
            </a:r>
            <a:endParaRPr sz="32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 Ngày ông đi học, ông toàn được          9, điểm 10 môn Lịch sử. Thế mà bây giờ điểm            kết môn Lịch Sử của cháu            được có 5,5. Cháu suy             sao đây ?</a:t>
            </a:r>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Cháu đáp:</a:t>
            </a:r>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 Nhưng thời ông đi học thì lịch sử ngắn hơn bây giờ ạ.</a:t>
            </a:r>
            <a:endParaRPr/>
          </a:p>
          <a:p>
            <a:pPr marL="380981" marR="0" lvl="0" indent="-177781" algn="just"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776" name="Google Shape;776;p16"/>
          <p:cNvSpPr/>
          <p:nvPr/>
        </p:nvSpPr>
        <p:spPr>
          <a:xfrm>
            <a:off x="2809459" y="2337599"/>
            <a:ext cx="1323792"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7" name="Google Shape;777;p16"/>
          <p:cNvSpPr/>
          <p:nvPr/>
        </p:nvSpPr>
        <p:spPr>
          <a:xfrm>
            <a:off x="6838472" y="2282001"/>
            <a:ext cx="986365"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8" name="Google Shape;778;p16"/>
          <p:cNvSpPr/>
          <p:nvPr/>
        </p:nvSpPr>
        <p:spPr>
          <a:xfrm>
            <a:off x="1166278" y="2947199"/>
            <a:ext cx="1186061"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9" name="Google Shape;779;p16"/>
          <p:cNvSpPr/>
          <p:nvPr/>
        </p:nvSpPr>
        <p:spPr>
          <a:xfrm>
            <a:off x="7260750" y="3426925"/>
            <a:ext cx="1128175"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0" name="Google Shape;780;p16"/>
          <p:cNvSpPr/>
          <p:nvPr/>
        </p:nvSpPr>
        <p:spPr>
          <a:xfrm>
            <a:off x="6062863" y="4084568"/>
            <a:ext cx="1323792"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1" name="Google Shape;781;p16"/>
          <p:cNvSpPr/>
          <p:nvPr/>
        </p:nvSpPr>
        <p:spPr>
          <a:xfrm>
            <a:off x="1393459" y="4706668"/>
            <a:ext cx="1090327"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2" name="Google Shape;782;p16"/>
          <p:cNvSpPr/>
          <p:nvPr/>
        </p:nvSpPr>
        <p:spPr>
          <a:xfrm>
            <a:off x="6818872" y="4746951"/>
            <a:ext cx="1351099"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3" name="Google Shape;783;p16"/>
          <p:cNvSpPr txBox="1"/>
          <p:nvPr/>
        </p:nvSpPr>
        <p:spPr>
          <a:xfrm>
            <a:off x="2888749" y="2337600"/>
            <a:ext cx="1357744"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tổng</a:t>
            </a:r>
            <a:endParaRPr sz="3466" b="0" i="0" u="none" strike="noStrike" cap="none">
              <a:solidFill>
                <a:srgbClr val="C61B13"/>
              </a:solidFill>
              <a:latin typeface="Arial"/>
              <a:ea typeface="Arial"/>
              <a:cs typeface="Arial"/>
              <a:sym typeface="Arial"/>
            </a:endParaRPr>
          </a:p>
        </p:txBody>
      </p:sp>
      <p:sp>
        <p:nvSpPr>
          <p:cNvPr id="784" name="Google Shape;784;p16"/>
          <p:cNvSpPr txBox="1"/>
          <p:nvPr/>
        </p:nvSpPr>
        <p:spPr>
          <a:xfrm>
            <a:off x="6954590" y="2286118"/>
            <a:ext cx="1113015"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sử</a:t>
            </a:r>
            <a:endParaRPr sz="3466" b="0" i="0" u="none" strike="noStrike" cap="none">
              <a:solidFill>
                <a:srgbClr val="C61B13"/>
              </a:solidFill>
              <a:latin typeface="Arial"/>
              <a:ea typeface="Arial"/>
              <a:cs typeface="Arial"/>
              <a:sym typeface="Arial"/>
            </a:endParaRPr>
          </a:p>
        </p:txBody>
      </p:sp>
      <p:sp>
        <p:nvSpPr>
          <p:cNvPr id="785" name="Google Shape;785;p16"/>
          <p:cNvSpPr txBox="1"/>
          <p:nvPr/>
        </p:nvSpPr>
        <p:spPr>
          <a:xfrm>
            <a:off x="1304010" y="2918054"/>
            <a:ext cx="1048329"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bảo</a:t>
            </a:r>
            <a:endParaRPr sz="3466" b="0" i="0" u="none" strike="noStrike" cap="none">
              <a:solidFill>
                <a:srgbClr val="C61B13"/>
              </a:solidFill>
              <a:latin typeface="Arial"/>
              <a:ea typeface="Arial"/>
              <a:cs typeface="Arial"/>
              <a:sym typeface="Arial"/>
            </a:endParaRPr>
          </a:p>
        </p:txBody>
      </p:sp>
      <p:sp>
        <p:nvSpPr>
          <p:cNvPr id="786" name="Google Shape;786;p16"/>
          <p:cNvSpPr txBox="1"/>
          <p:nvPr/>
        </p:nvSpPr>
        <p:spPr>
          <a:xfrm>
            <a:off x="7199291" y="3445602"/>
            <a:ext cx="1253683" cy="6258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điểm</a:t>
            </a:r>
            <a:endParaRPr sz="3466" b="0" i="0" u="none" strike="noStrike" cap="none">
              <a:solidFill>
                <a:srgbClr val="C61B13"/>
              </a:solidFill>
              <a:latin typeface="Arial"/>
              <a:ea typeface="Arial"/>
              <a:cs typeface="Arial"/>
              <a:sym typeface="Arial"/>
            </a:endParaRPr>
          </a:p>
        </p:txBody>
      </p:sp>
      <p:sp>
        <p:nvSpPr>
          <p:cNvPr id="787" name="Google Shape;787;p16"/>
          <p:cNvSpPr txBox="1"/>
          <p:nvPr/>
        </p:nvSpPr>
        <p:spPr>
          <a:xfrm>
            <a:off x="1478884" y="4659678"/>
            <a:ext cx="1244949"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chỉ</a:t>
            </a:r>
            <a:endParaRPr sz="3466" b="0" i="0" u="none" strike="noStrike" cap="none">
              <a:solidFill>
                <a:srgbClr val="C61B13"/>
              </a:solidFill>
              <a:latin typeface="Arial"/>
              <a:ea typeface="Arial"/>
              <a:cs typeface="Arial"/>
              <a:sym typeface="Arial"/>
            </a:endParaRPr>
          </a:p>
        </p:txBody>
      </p:sp>
      <p:sp>
        <p:nvSpPr>
          <p:cNvPr id="788" name="Google Shape;788;p16"/>
          <p:cNvSpPr txBox="1"/>
          <p:nvPr/>
        </p:nvSpPr>
        <p:spPr>
          <a:xfrm>
            <a:off x="6900863" y="4661902"/>
            <a:ext cx="1183732"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nghĩ</a:t>
            </a:r>
            <a:endParaRPr sz="3466" b="0" i="0" u="none" strike="noStrike" cap="none">
              <a:solidFill>
                <a:srgbClr val="C61B13"/>
              </a:solidFill>
              <a:latin typeface="Arial"/>
              <a:ea typeface="Arial"/>
              <a:cs typeface="Arial"/>
              <a:sym typeface="Arial"/>
            </a:endParaRPr>
          </a:p>
        </p:txBody>
      </p:sp>
      <p:sp>
        <p:nvSpPr>
          <p:cNvPr id="789" name="Google Shape;789;p16"/>
          <p:cNvSpPr txBox="1"/>
          <p:nvPr/>
        </p:nvSpPr>
        <p:spPr>
          <a:xfrm>
            <a:off x="6220413" y="4063443"/>
            <a:ext cx="1248236"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tổng</a:t>
            </a:r>
            <a:endParaRPr sz="3466" b="0" i="0" u="none" strike="noStrike" cap="none">
              <a:solidFill>
                <a:srgbClr val="C61B13"/>
              </a:solidFill>
              <a:latin typeface="Arial"/>
              <a:ea typeface="Arial"/>
              <a:cs typeface="Arial"/>
              <a:sym typeface="Arial"/>
            </a:endParaRPr>
          </a:p>
        </p:txBody>
      </p:sp>
      <p:sp>
        <p:nvSpPr>
          <p:cNvPr id="790" name="Google Shape;790;p16"/>
          <p:cNvSpPr txBox="1"/>
          <p:nvPr/>
        </p:nvSpPr>
        <p:spPr>
          <a:xfrm>
            <a:off x="1206823" y="267811"/>
            <a:ext cx="9778355"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b) Những tiếng có </a:t>
            </a:r>
            <a:r>
              <a:rPr lang="en-US" sz="3733" b="1" i="1" u="none" strike="noStrike" cap="none">
                <a:solidFill>
                  <a:srgbClr val="000000"/>
                </a:solidFill>
                <a:latin typeface="Arial"/>
                <a:ea typeface="Arial"/>
                <a:cs typeface="Arial"/>
                <a:sym typeface="Arial"/>
              </a:rPr>
              <a:t>thanh hỏi </a:t>
            </a:r>
            <a:r>
              <a:rPr lang="en-US" sz="3733" b="0" i="0" u="none" strike="noStrike" cap="none">
                <a:solidFill>
                  <a:srgbClr val="000000"/>
                </a:solidFill>
                <a:latin typeface="Arial"/>
                <a:ea typeface="Arial"/>
                <a:cs typeface="Arial"/>
                <a:sym typeface="Arial"/>
              </a:rPr>
              <a:t>hay </a:t>
            </a:r>
            <a:r>
              <a:rPr lang="en-US" sz="3733" b="1" i="1" u="none" strike="noStrike" cap="none">
                <a:solidFill>
                  <a:srgbClr val="000000"/>
                </a:solidFill>
                <a:latin typeface="Arial"/>
                <a:ea typeface="Arial"/>
                <a:cs typeface="Arial"/>
                <a:sym typeface="Arial"/>
              </a:rPr>
              <a:t>thanh ngã</a:t>
            </a:r>
            <a:r>
              <a:rPr lang="en-US" sz="3733" b="0" i="0" u="none" strike="noStrike" cap="none">
                <a:solidFill>
                  <a:srgbClr val="000000"/>
                </a:solidFill>
                <a:latin typeface="Arial"/>
                <a:ea typeface="Arial"/>
                <a:cs typeface="Arial"/>
                <a:sym typeface="Arial"/>
              </a:rPr>
              <a:t>.</a:t>
            </a:r>
            <a:endParaRPr sz="3733" b="0" i="0" u="none" strike="noStrike" cap="none">
              <a:solidFill>
                <a:srgbClr val="000000"/>
              </a:solidFill>
              <a:latin typeface="Arial"/>
              <a:ea typeface="Arial"/>
              <a:cs typeface="Arial"/>
              <a:sym typeface="Arial"/>
            </a:endParaRPr>
          </a:p>
        </p:txBody>
      </p:sp>
      <p:pic>
        <p:nvPicPr>
          <p:cNvPr id="791" name="Google Shape;791;p16"/>
          <p:cNvPicPr preferRelativeResize="0"/>
          <p:nvPr/>
        </p:nvPicPr>
        <p:blipFill rotWithShape="1">
          <a:blip r:embed="rId4">
            <a:alphaModFix/>
          </a:blip>
          <a:srcRect/>
          <a:stretch/>
        </p:blipFill>
        <p:spPr>
          <a:xfrm flipH="1">
            <a:off x="17464" y="7056660"/>
            <a:ext cx="4011949" cy="14790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3"/>
                                        </p:tgtEl>
                                        <p:attrNameLst>
                                          <p:attrName>style.visibility</p:attrName>
                                        </p:attrNameLst>
                                      </p:cBhvr>
                                      <p:to>
                                        <p:strVal val="visible"/>
                                      </p:to>
                                    </p:set>
                                    <p:animEffect transition="in" filter="fade">
                                      <p:cBhvr>
                                        <p:cTn id="7" dur="500"/>
                                        <p:tgtEl>
                                          <p:spTgt spid="7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4">
                                            <p:txEl>
                                              <p:pRg st="0" end="0"/>
                                            </p:txEl>
                                          </p:spTgt>
                                        </p:tgtEl>
                                        <p:attrNameLst>
                                          <p:attrName>style.visibility</p:attrName>
                                        </p:attrNameLst>
                                      </p:cBhvr>
                                      <p:to>
                                        <p:strVal val="visible"/>
                                      </p:to>
                                    </p:set>
                                    <p:animEffect transition="in" filter="fade">
                                      <p:cBhvr>
                                        <p:cTn id="12" dur="500"/>
                                        <p:tgtEl>
                                          <p:spTgt spid="7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5"/>
                                        </p:tgtEl>
                                        <p:attrNameLst>
                                          <p:attrName>style.visibility</p:attrName>
                                        </p:attrNameLst>
                                      </p:cBhvr>
                                      <p:to>
                                        <p:strVal val="visible"/>
                                      </p:to>
                                    </p:set>
                                    <p:animEffect transition="in" filter="fade">
                                      <p:cBhvr>
                                        <p:cTn id="17" dur="500"/>
                                        <p:tgtEl>
                                          <p:spTgt spid="7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6">
                                            <p:txEl>
                                              <p:pRg st="0" end="0"/>
                                            </p:txEl>
                                          </p:spTgt>
                                        </p:tgtEl>
                                        <p:attrNameLst>
                                          <p:attrName>style.visibility</p:attrName>
                                        </p:attrNameLst>
                                      </p:cBhvr>
                                      <p:to>
                                        <p:strVal val="visible"/>
                                      </p:to>
                                    </p:set>
                                    <p:animEffect transition="in" filter="fade">
                                      <p:cBhvr>
                                        <p:cTn id="22" dur="500"/>
                                        <p:tgtEl>
                                          <p:spTgt spid="78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9"/>
                                        </p:tgtEl>
                                        <p:attrNameLst>
                                          <p:attrName>style.visibility</p:attrName>
                                        </p:attrNameLst>
                                      </p:cBhvr>
                                      <p:to>
                                        <p:strVal val="visible"/>
                                      </p:to>
                                    </p:set>
                                    <p:animEffect transition="in" filter="fade">
                                      <p:cBhvr>
                                        <p:cTn id="27" dur="500"/>
                                        <p:tgtEl>
                                          <p:spTgt spid="7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7"/>
                                        </p:tgtEl>
                                        <p:attrNameLst>
                                          <p:attrName>style.visibility</p:attrName>
                                        </p:attrNameLst>
                                      </p:cBhvr>
                                      <p:to>
                                        <p:strVal val="visible"/>
                                      </p:to>
                                    </p:set>
                                    <p:animEffect transition="in" filter="fade">
                                      <p:cBhvr>
                                        <p:cTn id="32" dur="500"/>
                                        <p:tgtEl>
                                          <p:spTgt spid="7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8">
                                            <p:txEl>
                                              <p:pRg st="0" end="0"/>
                                            </p:txEl>
                                          </p:spTgt>
                                        </p:tgtEl>
                                        <p:attrNameLst>
                                          <p:attrName>style.visibility</p:attrName>
                                        </p:attrNameLst>
                                      </p:cBhvr>
                                      <p:to>
                                        <p:strVal val="visible"/>
                                      </p:to>
                                    </p:set>
                                    <p:animEffect transition="in" filter="fade">
                                      <p:cBhvr>
                                        <p:cTn id="37" dur="500"/>
                                        <p:tgtEl>
                                          <p:spTgt spid="7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7"/>
          <p:cNvSpPr/>
          <p:nvPr/>
        </p:nvSpPr>
        <p:spPr>
          <a:xfrm>
            <a:off x="2263604" y="250535"/>
            <a:ext cx="7927193" cy="779700"/>
          </a:xfrm>
          <a:prstGeom prst="roundRect">
            <a:avLst>
              <a:gd name="adj" fmla="val 16667"/>
            </a:avLst>
          </a:prstGeom>
          <a:solidFill>
            <a:schemeClr val="accent1"/>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pic>
        <p:nvPicPr>
          <p:cNvPr id="797" name="Google Shape;797;p17"/>
          <p:cNvPicPr preferRelativeResize="0"/>
          <p:nvPr/>
        </p:nvPicPr>
        <p:blipFill rotWithShape="1">
          <a:blip r:embed="rId3">
            <a:alphaModFix/>
          </a:blip>
          <a:srcRect/>
          <a:stretch/>
        </p:blipFill>
        <p:spPr>
          <a:xfrm>
            <a:off x="10921719" y="-958227"/>
            <a:ext cx="3422311" cy="2656957"/>
          </a:xfrm>
          <a:prstGeom prst="rect">
            <a:avLst/>
          </a:prstGeom>
          <a:noFill/>
          <a:ln>
            <a:noFill/>
          </a:ln>
        </p:spPr>
      </p:pic>
      <p:sp>
        <p:nvSpPr>
          <p:cNvPr id="798" name="Google Shape;798;p17"/>
          <p:cNvSpPr txBox="1"/>
          <p:nvPr/>
        </p:nvSpPr>
        <p:spPr>
          <a:xfrm>
            <a:off x="2808656" y="250535"/>
            <a:ext cx="7716981"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1" u="none" strike="noStrike" cap="none" dirty="0" err="1">
                <a:solidFill>
                  <a:srgbClr val="000000"/>
                </a:solidFill>
                <a:latin typeface="Arial"/>
                <a:ea typeface="Arial"/>
                <a:cs typeface="Arial"/>
                <a:sym typeface="Arial"/>
              </a:rPr>
              <a:t>Lịch</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sử</a:t>
            </a:r>
            <a:r>
              <a:rPr lang="en-US" sz="4267" b="1" i="1" u="none" strike="noStrike" cap="none" dirty="0">
                <a:solidFill>
                  <a:srgbClr val="000000"/>
                </a:solidFill>
                <a:latin typeface="Arial"/>
                <a:ea typeface="Arial"/>
                <a:cs typeface="Arial"/>
                <a:sym typeface="Arial"/>
              </a:rPr>
              <a:t> </a:t>
            </a:r>
            <a:r>
              <a:rPr lang="en-US" sz="4267" b="1" i="1" u="none" strike="noStrike" cap="none" dirty="0" err="1" smtClean="0">
                <a:solidFill>
                  <a:srgbClr val="000000"/>
                </a:solidFill>
                <a:latin typeface="Arial"/>
                <a:ea typeface="Arial"/>
                <a:cs typeface="Arial"/>
                <a:sym typeface="Arial"/>
              </a:rPr>
              <a:t>bấy</a:t>
            </a:r>
            <a:r>
              <a:rPr lang="en-US" sz="4267" b="1" i="1" u="none" strike="noStrike" cap="none" dirty="0" smtClean="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giờ</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ngắn</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hơn</a:t>
            </a:r>
            <a:endParaRPr sz="4267" b="1" i="1" u="none" strike="noStrike" cap="none" dirty="0">
              <a:solidFill>
                <a:srgbClr val="000000"/>
              </a:solidFill>
              <a:latin typeface="Arial"/>
              <a:ea typeface="Arial"/>
              <a:cs typeface="Arial"/>
              <a:sym typeface="Arial"/>
            </a:endParaRPr>
          </a:p>
        </p:txBody>
      </p:sp>
      <p:sp>
        <p:nvSpPr>
          <p:cNvPr id="799" name="Google Shape;799;p17"/>
          <p:cNvSpPr txBox="1"/>
          <p:nvPr/>
        </p:nvSpPr>
        <p:spPr>
          <a:xfrm>
            <a:off x="811328" y="1457159"/>
            <a:ext cx="10808733" cy="422885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Thấy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tổng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thấp</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quá</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bảo</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Ngày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học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toàn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được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9,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10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Thế</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bây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giờ</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tổng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chỉ</a:t>
            </a:r>
            <a:r>
              <a:rPr lang="en-US" sz="3200" b="0" i="0" u="none" strike="noStrike" cap="none" dirty="0">
                <a:solidFill>
                  <a:srgbClr val="EC3D34"/>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được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5,5.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suy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nghĩ</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sao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đây</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đáp</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Nhưng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học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thì</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ngắn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hơn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bây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giờ</a:t>
            </a:r>
            <a:r>
              <a:rPr lang="en-US" sz="3200" b="0" i="0" u="none" strike="noStrike" cap="none" dirty="0">
                <a:solidFill>
                  <a:srgbClr val="000000"/>
                </a:solidFill>
                <a:latin typeface="Arial"/>
                <a:ea typeface="Arial"/>
                <a:cs typeface="Arial"/>
                <a:sym typeface="Arial"/>
              </a:rPr>
              <a:t> ạ.</a:t>
            </a:r>
            <a:endParaRPr dirty="0"/>
          </a:p>
        </p:txBody>
      </p:sp>
      <p:pic>
        <p:nvPicPr>
          <p:cNvPr id="800" name="Google Shape;800;p17"/>
          <p:cNvPicPr preferRelativeResize="0"/>
          <p:nvPr/>
        </p:nvPicPr>
        <p:blipFill rotWithShape="1">
          <a:blip r:embed="rId4">
            <a:alphaModFix/>
          </a:blip>
          <a:srcRect/>
          <a:stretch/>
        </p:blipFill>
        <p:spPr>
          <a:xfrm>
            <a:off x="-149726" y="5716788"/>
            <a:ext cx="7337332" cy="1522496"/>
          </a:xfrm>
          <a:prstGeom prst="rect">
            <a:avLst/>
          </a:prstGeom>
          <a:noFill/>
          <a:ln>
            <a:noFill/>
          </a:ln>
        </p:spPr>
      </p:pic>
      <p:pic>
        <p:nvPicPr>
          <p:cNvPr id="801" name="Google Shape;801;p17"/>
          <p:cNvPicPr preferRelativeResize="0"/>
          <p:nvPr/>
        </p:nvPicPr>
        <p:blipFill rotWithShape="1">
          <a:blip r:embed="rId4">
            <a:alphaModFix/>
          </a:blip>
          <a:srcRect/>
          <a:stretch/>
        </p:blipFill>
        <p:spPr>
          <a:xfrm flipH="1">
            <a:off x="6856971" y="5716788"/>
            <a:ext cx="7337332" cy="1522496"/>
          </a:xfrm>
          <a:prstGeom prst="rect">
            <a:avLst/>
          </a:prstGeom>
          <a:noFill/>
          <a:ln>
            <a:noFill/>
          </a:ln>
        </p:spPr>
      </p:pic>
      <p:pic>
        <p:nvPicPr>
          <p:cNvPr id="802" name="Google Shape;802;p17"/>
          <p:cNvPicPr preferRelativeResize="0"/>
          <p:nvPr/>
        </p:nvPicPr>
        <p:blipFill rotWithShape="1">
          <a:blip r:embed="rId5">
            <a:alphaModFix/>
          </a:blip>
          <a:srcRect/>
          <a:stretch/>
        </p:blipFill>
        <p:spPr>
          <a:xfrm>
            <a:off x="-304694" y="-325781"/>
            <a:ext cx="1814363" cy="1652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8"/>
          <p:cNvSpPr txBox="1"/>
          <p:nvPr/>
        </p:nvSpPr>
        <p:spPr>
          <a:xfrm flipH="1">
            <a:off x="384979" y="2049348"/>
            <a:ext cx="11422044" cy="3080981"/>
          </a:xfrm>
          <a:prstGeom prst="rect">
            <a:avLst/>
          </a:prstGeom>
          <a:solidFill>
            <a:schemeClr val="lt1"/>
          </a:solid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1  Nghe - viết đúng bài chính tả Buôn Chư Lênh đón cô giáo (đoạn văn cuối)</a:t>
            </a:r>
            <a:endParaRPr/>
          </a:p>
          <a:p>
            <a:pPr marL="0" marR="0" lvl="0" indent="0" algn="just" rtl="0">
              <a:lnSpc>
                <a:spcPct val="100000"/>
              </a:lnSpc>
              <a:spcBef>
                <a:spcPts val="3200"/>
              </a:spcBef>
              <a:spcAft>
                <a:spcPts val="320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 2  Thực hiện chính xác các bài tập phân biệt âm tr/ch; thanh hỏi/thanh ngã</a:t>
            </a:r>
            <a:endParaRPr sz="4267" b="1" i="0" u="none" strike="noStrike" cap="none">
              <a:solidFill>
                <a:schemeClr val="dk1"/>
              </a:solidFill>
              <a:latin typeface="Calibri"/>
              <a:ea typeface="Calibri"/>
              <a:cs typeface="Calibri"/>
              <a:sym typeface="Calibri"/>
            </a:endParaRPr>
          </a:p>
        </p:txBody>
      </p:sp>
      <p:sp>
        <p:nvSpPr>
          <p:cNvPr id="808" name="Google Shape;808;p18"/>
          <p:cNvSpPr/>
          <p:nvPr/>
        </p:nvSpPr>
        <p:spPr>
          <a:xfrm>
            <a:off x="1774068" y="546081"/>
            <a:ext cx="941388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dirty="0" err="1">
                <a:solidFill>
                  <a:schemeClr val="accent3"/>
                </a:solidFill>
                <a:latin typeface="Arial"/>
                <a:ea typeface="Arial"/>
                <a:cs typeface="Arial"/>
                <a:sym typeface="Arial"/>
              </a:rPr>
              <a:t>Đánh</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giá</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mục</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tiêu</a:t>
            </a:r>
            <a:endParaRPr sz="4800" b="1" i="0" u="none" strike="noStrike" cap="none" dirty="0">
              <a:solidFill>
                <a:schemeClr val="accent3"/>
              </a:solidFill>
              <a:latin typeface="Arial"/>
              <a:ea typeface="Arial"/>
              <a:cs typeface="Arial"/>
              <a:sym typeface="Arial"/>
            </a:endParaRPr>
          </a:p>
        </p:txBody>
      </p:sp>
      <p:pic>
        <p:nvPicPr>
          <p:cNvPr id="809" name="Google Shape;809;p18" descr="About us - ArmyHaus"/>
          <p:cNvPicPr preferRelativeResize="0"/>
          <p:nvPr/>
        </p:nvPicPr>
        <p:blipFill rotWithShape="1">
          <a:blip r:embed="rId3">
            <a:alphaModFix/>
          </a:blip>
          <a:srcRect/>
          <a:stretch/>
        </p:blipFill>
        <p:spPr>
          <a:xfrm>
            <a:off x="30201" y="1694570"/>
            <a:ext cx="709556" cy="709556"/>
          </a:xfrm>
          <a:prstGeom prst="rect">
            <a:avLst/>
          </a:prstGeom>
          <a:noFill/>
          <a:ln>
            <a:noFill/>
          </a:ln>
        </p:spPr>
      </p:pic>
      <p:pic>
        <p:nvPicPr>
          <p:cNvPr id="810" name="Google Shape;810;p18" descr="About us - ArmyHaus"/>
          <p:cNvPicPr preferRelativeResize="0"/>
          <p:nvPr/>
        </p:nvPicPr>
        <p:blipFill rotWithShape="1">
          <a:blip r:embed="rId3">
            <a:alphaModFix/>
          </a:blip>
          <a:srcRect/>
          <a:stretch/>
        </p:blipFill>
        <p:spPr>
          <a:xfrm>
            <a:off x="1" y="3613902"/>
            <a:ext cx="721839" cy="7218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animEffect transition="in" filter="fade">
                                      <p:cBhvr>
                                        <p:cTn id="7" dur="1000"/>
                                        <p:tgtEl>
                                          <p:spTgt spid="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7">
                                            <p:txEl>
                                              <p:pRg st="0" end="0"/>
                                            </p:txEl>
                                          </p:spTgt>
                                        </p:tgtEl>
                                        <p:attrNameLst>
                                          <p:attrName>style.visibility</p:attrName>
                                        </p:attrNameLst>
                                      </p:cBhvr>
                                      <p:to>
                                        <p:strVal val="visible"/>
                                      </p:to>
                                    </p:set>
                                    <p:animEffect transition="in" filter="fade">
                                      <p:cBhvr>
                                        <p:cTn id="12" dur="500"/>
                                        <p:tgtEl>
                                          <p:spTgt spid="8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7">
                                            <p:txEl>
                                              <p:pRg st="1" end="1"/>
                                            </p:txEl>
                                          </p:spTgt>
                                        </p:tgtEl>
                                        <p:attrNameLst>
                                          <p:attrName>style.visibility</p:attrName>
                                        </p:attrNameLst>
                                      </p:cBhvr>
                                      <p:to>
                                        <p:strVal val="visible"/>
                                      </p:to>
                                    </p:set>
                                    <p:animEffect transition="in" filter="fade">
                                      <p:cBhvr>
                                        <p:cTn id="17" dur="500"/>
                                        <p:tgtEl>
                                          <p:spTgt spid="8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9"/>
                                        </p:tgtEl>
                                        <p:attrNameLst>
                                          <p:attrName>style.visibility</p:attrName>
                                        </p:attrNameLst>
                                      </p:cBhvr>
                                      <p:to>
                                        <p:strVal val="visible"/>
                                      </p:to>
                                    </p:set>
                                    <p:animEffect transition="in" filter="fade">
                                      <p:cBhvr>
                                        <p:cTn id="22" dur="500"/>
                                        <p:tgtEl>
                                          <p:spTgt spid="8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0"/>
                                        </p:tgtEl>
                                        <p:attrNameLst>
                                          <p:attrName>style.visibility</p:attrName>
                                        </p:attrNameLst>
                                      </p:cBhvr>
                                      <p:to>
                                        <p:strVal val="visible"/>
                                      </p:to>
                                    </p:set>
                                    <p:animEffect transition="in" filter="fade">
                                      <p:cBhvr>
                                        <p:cTn id="27" dur="500"/>
                                        <p:tgtEl>
                                          <p:spTgt spid="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
          <p:cNvSpPr txBox="1"/>
          <p:nvPr/>
        </p:nvSpPr>
        <p:spPr>
          <a:xfrm flipH="1">
            <a:off x="384979" y="2049348"/>
            <a:ext cx="11422044" cy="3080981"/>
          </a:xfrm>
          <a:prstGeom prst="rect">
            <a:avLst/>
          </a:prstGeom>
          <a:solidFill>
            <a:schemeClr val="lt1"/>
          </a:solid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1  Nghe - viết đúng bài chính tả Buôn Chư Lênh đón cô giáo (đoạn văn cuối)</a:t>
            </a:r>
            <a:endParaRPr/>
          </a:p>
          <a:p>
            <a:pPr marL="0" marR="0" lvl="0" indent="0" algn="just" rtl="0">
              <a:lnSpc>
                <a:spcPct val="100000"/>
              </a:lnSpc>
              <a:spcBef>
                <a:spcPts val="3200"/>
              </a:spcBef>
              <a:spcAft>
                <a:spcPts val="320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 2  Thực hiện chính xác các bài tập phân biệt âm tr/ch; thanh hỏi/thanh ngã</a:t>
            </a:r>
            <a:endParaRPr sz="4267" b="1" i="0" u="none" strike="noStrike" cap="none">
              <a:solidFill>
                <a:schemeClr val="dk1"/>
              </a:solidFill>
              <a:latin typeface="Calibri"/>
              <a:ea typeface="Calibri"/>
              <a:cs typeface="Calibri"/>
              <a:sym typeface="Calibri"/>
            </a:endParaRPr>
          </a:p>
        </p:txBody>
      </p:sp>
      <p:sp>
        <p:nvSpPr>
          <p:cNvPr id="585" name="Google Shape;585;p2"/>
          <p:cNvSpPr/>
          <p:nvPr/>
        </p:nvSpPr>
        <p:spPr>
          <a:xfrm>
            <a:off x="1774068" y="546081"/>
            <a:ext cx="941388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smtClean="0">
                <a:solidFill>
                  <a:schemeClr val="accent3"/>
                </a:solidFill>
                <a:latin typeface="Arial"/>
                <a:ea typeface="Arial"/>
                <a:cs typeface="Arial"/>
                <a:sym typeface="Arial"/>
              </a:rPr>
              <a:t>Yêu cầu cần đạt</a:t>
            </a:r>
            <a:endParaRPr sz="4800" b="1" i="0" u="none" strike="noStrike" cap="none">
              <a:solidFill>
                <a:schemeClr val="accent3"/>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xEl>
                                              <p:pRg st="0" end="0"/>
                                            </p:txEl>
                                          </p:spTgt>
                                        </p:tgtEl>
                                        <p:attrNameLst>
                                          <p:attrName>style.visibility</p:attrName>
                                        </p:attrNameLst>
                                      </p:cBhvr>
                                      <p:to>
                                        <p:strVal val="visible"/>
                                      </p:to>
                                    </p:set>
                                    <p:animEffect transition="in" filter="fade">
                                      <p:cBhvr>
                                        <p:cTn id="7" dur="1000"/>
                                        <p:tgtEl>
                                          <p:spTgt spid="5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4">
                                            <p:txEl>
                                              <p:pRg st="0" end="0"/>
                                            </p:txEl>
                                          </p:spTgt>
                                        </p:tgtEl>
                                        <p:attrNameLst>
                                          <p:attrName>style.visibility</p:attrName>
                                        </p:attrNameLst>
                                      </p:cBhvr>
                                      <p:to>
                                        <p:strVal val="visible"/>
                                      </p:to>
                                    </p:set>
                                    <p:animEffect transition="in" filter="fade">
                                      <p:cBhvr>
                                        <p:cTn id="12" dur="500"/>
                                        <p:tgtEl>
                                          <p:spTgt spid="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4">
                                            <p:txEl>
                                              <p:pRg st="1" end="1"/>
                                            </p:txEl>
                                          </p:spTgt>
                                        </p:tgtEl>
                                        <p:attrNameLst>
                                          <p:attrName>style.visibility</p:attrName>
                                        </p:attrNameLst>
                                      </p:cBhvr>
                                      <p:to>
                                        <p:strVal val="visible"/>
                                      </p:to>
                                    </p:set>
                                    <p:animEffect transition="in" filter="fade">
                                      <p:cBhvr>
                                        <p:cTn id="17" dur="500"/>
                                        <p:tgtEl>
                                          <p:spTgt spid="5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91" name="Google Shape;591;p3"/>
          <p:cNvSpPr/>
          <p:nvPr/>
        </p:nvSpPr>
        <p:spPr>
          <a:xfrm>
            <a:off x="0" y="1029813"/>
            <a:ext cx="12192000" cy="5667855"/>
          </a:xfrm>
          <a:prstGeom prst="roundRect">
            <a:avLst>
              <a:gd name="adj" fmla="val 16667"/>
            </a:avLst>
          </a:prstGeom>
          <a:solidFill>
            <a:schemeClr val="l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592" name="Google Shape;592;p3"/>
          <p:cNvSpPr txBox="1"/>
          <p:nvPr/>
        </p:nvSpPr>
        <p:spPr>
          <a:xfrm>
            <a:off x="2518611" y="250113"/>
            <a:ext cx="7828136"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0" u="none" strike="noStrike" cap="none">
                <a:solidFill>
                  <a:srgbClr val="000000"/>
                </a:solidFill>
                <a:latin typeface="Arial"/>
                <a:ea typeface="Arial"/>
                <a:cs typeface="Arial"/>
                <a:sym typeface="Arial"/>
              </a:rPr>
              <a:t>Buôn Chư Lênh đón cô giáo</a:t>
            </a:r>
            <a:endParaRPr sz="4267" b="1" i="0" u="none" strike="noStrike" cap="none">
              <a:solidFill>
                <a:srgbClr val="000000"/>
              </a:solidFill>
              <a:latin typeface="Arial"/>
              <a:ea typeface="Arial"/>
              <a:cs typeface="Arial"/>
              <a:sym typeface="Arial"/>
            </a:endParaRPr>
          </a:p>
        </p:txBody>
      </p:sp>
      <p:sp>
        <p:nvSpPr>
          <p:cNvPr id="593" name="Google Shape;593;p3"/>
          <p:cNvSpPr/>
          <p:nvPr/>
        </p:nvSpPr>
        <p:spPr>
          <a:xfrm>
            <a:off x="7889216" y="6000039"/>
            <a:ext cx="2763898"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0" i="1" u="none" strike="noStrike" cap="none">
                <a:solidFill>
                  <a:srgbClr val="000000"/>
                </a:solidFill>
                <a:latin typeface="Times New Roman"/>
                <a:ea typeface="Times New Roman"/>
                <a:cs typeface="Times New Roman"/>
                <a:sym typeface="Times New Roman"/>
              </a:rPr>
              <a:t>Hà Đình Cẩn</a:t>
            </a:r>
            <a:endParaRPr sz="3733" b="0" i="1" u="none" strike="noStrike" cap="none">
              <a:solidFill>
                <a:srgbClr val="000000"/>
              </a:solidFill>
              <a:latin typeface="Times New Roman"/>
              <a:ea typeface="Times New Roman"/>
              <a:cs typeface="Times New Roman"/>
              <a:sym typeface="Times New Roman"/>
            </a:endParaRPr>
          </a:p>
        </p:txBody>
      </p:sp>
      <p:sp>
        <p:nvSpPr>
          <p:cNvPr id="594" name="Google Shape;594;p3"/>
          <p:cNvSpPr/>
          <p:nvPr/>
        </p:nvSpPr>
        <p:spPr>
          <a:xfrm>
            <a:off x="475619" y="1290532"/>
            <a:ext cx="11437920" cy="491782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733" b="0" i="0" u="none" strike="noStrike" cap="none">
                <a:solidFill>
                  <a:srgbClr val="0070C0"/>
                </a:solidFill>
                <a:latin typeface="Arial"/>
                <a:ea typeface="Arial"/>
                <a:cs typeface="Arial"/>
                <a:sym typeface="Arial"/>
              </a:rPr>
              <a:t>     </a:t>
            </a:r>
            <a:r>
              <a:rPr lang="en-US" sz="3733" b="0" i="0" u="none" strike="noStrike" cap="none">
                <a:solidFill>
                  <a:srgbClr val="000000"/>
                </a:solidFill>
                <a:latin typeface="Arial"/>
                <a:ea typeface="Arial"/>
                <a:cs typeface="Arial"/>
                <a:sym typeface="Arial"/>
              </a:rPr>
              <a:t>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endParaRPr/>
          </a:p>
          <a:p>
            <a:pPr marL="0" marR="0" lvl="0" indent="0" algn="just" rtl="0">
              <a:lnSpc>
                <a:spcPct val="120000"/>
              </a:lnSpc>
              <a:spcBef>
                <a:spcPts val="0"/>
              </a:spcBef>
              <a:spcAft>
                <a:spcPts val="0"/>
              </a:spcAft>
              <a:buNone/>
            </a:pPr>
            <a:r>
              <a:rPr lang="en-US" sz="3733" b="0" i="0" u="none" strike="noStrike" cap="none">
                <a:solidFill>
                  <a:srgbClr val="000000"/>
                </a:solidFill>
                <a:latin typeface="Arial"/>
                <a:ea typeface="Arial"/>
                <a:cs typeface="Arial"/>
                <a:sym typeface="Arial"/>
              </a:rPr>
              <a:t>    - Ôi, chữ cô giáo này! Nhìn kìa!</a:t>
            </a:r>
            <a:endParaRPr/>
          </a:p>
          <a:p>
            <a:pPr marL="0" marR="0" lvl="0" indent="0" algn="just" rtl="0">
              <a:lnSpc>
                <a:spcPct val="120000"/>
              </a:lnSpc>
              <a:spcBef>
                <a:spcPts val="0"/>
              </a:spcBef>
              <a:spcAft>
                <a:spcPts val="0"/>
              </a:spcAft>
              <a:buNone/>
            </a:pPr>
            <a:r>
              <a:rPr lang="en-US" sz="3733" b="0" i="0" u="none" strike="noStrike" cap="none">
                <a:solidFill>
                  <a:srgbClr val="000000"/>
                </a:solidFill>
                <a:latin typeface="Arial"/>
                <a:ea typeface="Arial"/>
                <a:cs typeface="Arial"/>
                <a:sym typeface="Arial"/>
              </a:rPr>
              <a:t>    - A, chữ, chữ cô giáo!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1000"/>
                                        <p:tgtEl>
                                          <p:spTgt spid="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4"/>
                                        </p:tgtEl>
                                        <p:attrNameLst>
                                          <p:attrName>style.visibility</p:attrName>
                                        </p:attrNameLst>
                                      </p:cBhvr>
                                      <p:to>
                                        <p:strVal val="visible"/>
                                      </p:to>
                                    </p:set>
                                    <p:animEffect transition="in" filter="fade">
                                      <p:cBhvr>
                                        <p:cTn id="12" dur="1000"/>
                                        <p:tgtEl>
                                          <p:spTgt spid="59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93"/>
                                        </p:tgtEl>
                                        <p:attrNameLst>
                                          <p:attrName>style.visibility</p:attrName>
                                        </p:attrNameLst>
                                      </p:cBhvr>
                                      <p:to>
                                        <p:strVal val="visible"/>
                                      </p:to>
                                    </p:set>
                                    <p:animEffect transition="in" filter="fade">
                                      <p:cBhvr>
                                        <p:cTn id="16" dur="10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00" name="Google Shape;600;p4"/>
          <p:cNvSpPr txBox="1"/>
          <p:nvPr/>
        </p:nvSpPr>
        <p:spPr>
          <a:xfrm>
            <a:off x="286842" y="481469"/>
            <a:ext cx="11628493"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Chi </a:t>
            </a:r>
            <a:r>
              <a:rPr lang="en-US" sz="3600" b="1" i="0" u="none" strike="noStrike" cap="none" dirty="0" err="1">
                <a:solidFill>
                  <a:srgbClr val="000000"/>
                </a:solidFill>
                <a:latin typeface="Arial"/>
                <a:ea typeface="Arial"/>
                <a:cs typeface="Arial"/>
                <a:sym typeface="Arial"/>
              </a:rPr>
              <a:t>tiết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nào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thấy</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dân</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làng</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rất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háo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hức</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chờ</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đợi</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và</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yêu</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quý</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cái</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chữ</a:t>
            </a:r>
            <a:r>
              <a:rPr lang="en-US" sz="3600" b="1" i="0" u="none" strike="noStrike" cap="none" dirty="0">
                <a:solidFill>
                  <a:srgbClr val="000000"/>
                </a:solidFill>
                <a:latin typeface="Arial"/>
                <a:ea typeface="Arial"/>
                <a:cs typeface="Arial"/>
                <a:sym typeface="Arial"/>
              </a:rPr>
              <a:t>’’?</a:t>
            </a:r>
            <a:endParaRPr sz="3600" b="1" i="0" u="none" strike="noStrike" cap="none" dirty="0">
              <a:solidFill>
                <a:srgbClr val="000000"/>
              </a:solidFill>
              <a:latin typeface="Arial"/>
              <a:ea typeface="Arial"/>
              <a:cs typeface="Arial"/>
              <a:sym typeface="Arial"/>
            </a:endParaRPr>
          </a:p>
        </p:txBody>
      </p:sp>
      <p:grpSp>
        <p:nvGrpSpPr>
          <p:cNvPr id="601" name="Google Shape;601;p4"/>
          <p:cNvGrpSpPr/>
          <p:nvPr/>
        </p:nvGrpSpPr>
        <p:grpSpPr>
          <a:xfrm>
            <a:off x="1791353" y="334824"/>
            <a:ext cx="10410824" cy="2693865"/>
            <a:chOff x="1700213" y="-113018"/>
            <a:chExt cx="7808118" cy="2020399"/>
          </a:xfrm>
        </p:grpSpPr>
        <p:sp>
          <p:nvSpPr>
            <p:cNvPr id="602" name="Google Shape;602;p4"/>
            <p:cNvSpPr/>
            <p:nvPr/>
          </p:nvSpPr>
          <p:spPr>
            <a:xfrm>
              <a:off x="1700213" y="-113018"/>
              <a:ext cx="7649663" cy="2020399"/>
            </a:xfrm>
            <a:prstGeom prst="wedgeRoundRectCallout">
              <a:avLst>
                <a:gd name="adj1" fmla="val -43789"/>
                <a:gd name="adj2" fmla="val 66980"/>
                <a:gd name="adj3" fmla="val 16667"/>
              </a:avLst>
            </a:prstGeom>
            <a:solidFill>
              <a:srgbClr val="FFF7DF"/>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000" b="0" i="0" u="none" strike="noStrike" cap="none">
                <a:solidFill>
                  <a:schemeClr val="lt1"/>
                </a:solidFill>
                <a:latin typeface="Arial"/>
                <a:ea typeface="Arial"/>
                <a:cs typeface="Arial"/>
                <a:sym typeface="Arial"/>
              </a:endParaRPr>
            </a:p>
          </p:txBody>
        </p:sp>
        <p:sp>
          <p:nvSpPr>
            <p:cNvPr id="603" name="Google Shape;603;p4"/>
            <p:cNvSpPr txBox="1"/>
            <p:nvPr/>
          </p:nvSpPr>
          <p:spPr>
            <a:xfrm>
              <a:off x="2178197" y="101059"/>
              <a:ext cx="7330134" cy="1454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Bao nhiêu tiếng cùng hò reo: </a:t>
              </a:r>
              <a:endParaRPr sz="4000"/>
            </a:p>
            <a:p>
              <a:pPr marL="761962" marR="0" lvl="0" indent="-761962" algn="l" rtl="0">
                <a:lnSpc>
                  <a:spcPct val="100000"/>
                </a:lnSpc>
                <a:spcBef>
                  <a:spcPts val="0"/>
                </a:spcBef>
                <a:spcAft>
                  <a:spcPts val="0"/>
                </a:spcAft>
                <a:buClr>
                  <a:srgbClr val="000000"/>
                </a:buClr>
                <a:buSzPts val="4800"/>
                <a:buFont typeface="Arial"/>
                <a:buChar char="-"/>
              </a:pPr>
              <a:r>
                <a:rPr lang="en-US" sz="4000" b="0" i="0" u="none" strike="noStrike" cap="none">
                  <a:solidFill>
                    <a:srgbClr val="000000"/>
                  </a:solidFill>
                  <a:latin typeface="Arial"/>
                  <a:ea typeface="Arial"/>
                  <a:cs typeface="Arial"/>
                  <a:sym typeface="Arial"/>
                </a:rPr>
                <a:t>Ôi, chữ cô giáo này! Nhìn kìa!</a:t>
              </a:r>
              <a:endParaRPr sz="4000"/>
            </a:p>
            <a:p>
              <a:pPr marL="761962" marR="0" lvl="0" indent="-761962" algn="l" rtl="0">
                <a:lnSpc>
                  <a:spcPct val="100000"/>
                </a:lnSpc>
                <a:spcBef>
                  <a:spcPts val="0"/>
                </a:spcBef>
                <a:spcAft>
                  <a:spcPts val="0"/>
                </a:spcAft>
                <a:buClr>
                  <a:srgbClr val="000000"/>
                </a:buClr>
                <a:buSzPts val="4800"/>
                <a:buFont typeface="Arial"/>
                <a:buChar char="-"/>
              </a:pPr>
              <a:r>
                <a:rPr lang="en-US" sz="4000" b="0" i="0" u="none" strike="noStrike" cap="none">
                  <a:solidFill>
                    <a:srgbClr val="000000"/>
                  </a:solidFill>
                  <a:latin typeface="Arial"/>
                  <a:ea typeface="Arial"/>
                  <a:cs typeface="Arial"/>
                  <a:sym typeface="Arial"/>
                </a:rPr>
                <a:t>A, chữ, chữ cô giáo!</a:t>
              </a:r>
              <a:endParaRPr sz="4000"/>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00"/>
                                        </p:tgtEl>
                                      </p:cBhvr>
                                    </p:animEffect>
                                    <p:set>
                                      <p:cBhvr>
                                        <p:cTn id="12" dur="1" fill="hold">
                                          <p:stCondLst>
                                            <p:cond delay="500"/>
                                          </p:stCondLst>
                                        </p:cTn>
                                        <p:tgtEl>
                                          <p:spTgt spid="6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01"/>
                                        </p:tgtEl>
                                        <p:attrNameLst>
                                          <p:attrName>style.visibility</p:attrName>
                                        </p:attrNameLst>
                                      </p:cBhvr>
                                      <p:to>
                                        <p:strVal val="visible"/>
                                      </p:to>
                                    </p:set>
                                    <p:anim calcmode="lin" valueType="num">
                                      <p:cBhvr additive="base">
                                        <p:cTn id="17" dur="500"/>
                                        <p:tgtEl>
                                          <p:spTgt spid="6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5"/>
          <p:cNvPicPr preferRelativeResize="0"/>
          <p:nvPr/>
        </p:nvPicPr>
        <p:blipFill rotWithShape="1">
          <a:blip r:embed="rId3">
            <a:alphaModFix/>
          </a:blip>
          <a:srcRect/>
          <a:stretch/>
        </p:blipFill>
        <p:spPr>
          <a:xfrm flipH="1">
            <a:off x="1" y="1"/>
            <a:ext cx="12191999" cy="6858000"/>
          </a:xfrm>
          <a:prstGeom prst="rect">
            <a:avLst/>
          </a:prstGeom>
          <a:noFill/>
          <a:ln>
            <a:noFill/>
          </a:ln>
        </p:spPr>
      </p:pic>
      <p:sp>
        <p:nvSpPr>
          <p:cNvPr id="609" name="Google Shape;609;p5"/>
          <p:cNvSpPr/>
          <p:nvPr/>
        </p:nvSpPr>
        <p:spPr>
          <a:xfrm>
            <a:off x="235284" y="2036011"/>
            <a:ext cx="6096000" cy="4154316"/>
          </a:xfrm>
          <a:prstGeom prst="roundRect">
            <a:avLst>
              <a:gd name="adj" fmla="val 16667"/>
            </a:avLst>
          </a:prstGeom>
          <a:solidFill>
            <a:srgbClr val="EAF2E3"/>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pic>
        <p:nvPicPr>
          <p:cNvPr id="610" name="Google Shape;610;p5" descr="Kết quả hình ảnh cho hinh anh buon chu lenh don co giao"/>
          <p:cNvPicPr preferRelativeResize="0"/>
          <p:nvPr/>
        </p:nvPicPr>
        <p:blipFill rotWithShape="1">
          <a:blip r:embed="rId4">
            <a:alphaModFix/>
          </a:blip>
          <a:srcRect/>
          <a:stretch/>
        </p:blipFill>
        <p:spPr>
          <a:xfrm>
            <a:off x="6502400" y="1869653"/>
            <a:ext cx="5689600" cy="4320675"/>
          </a:xfrm>
          <a:prstGeom prst="rect">
            <a:avLst/>
          </a:prstGeom>
          <a:noFill/>
          <a:ln>
            <a:noFill/>
          </a:ln>
        </p:spPr>
      </p:pic>
      <p:sp>
        <p:nvSpPr>
          <p:cNvPr id="611" name="Google Shape;611;p5"/>
          <p:cNvSpPr/>
          <p:nvPr/>
        </p:nvSpPr>
        <p:spPr>
          <a:xfrm>
            <a:off x="1501352" y="546080"/>
            <a:ext cx="941388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800" b="1" i="0" u="none" strike="noStrike" cap="none">
                <a:solidFill>
                  <a:srgbClr val="000000"/>
                </a:solidFill>
                <a:latin typeface="Arial"/>
                <a:ea typeface="Arial"/>
                <a:cs typeface="Arial"/>
                <a:sym typeface="Arial"/>
              </a:rPr>
              <a:t>Đoạn văn cho em biết điều gì?</a:t>
            </a:r>
            <a:endParaRPr sz="4800" b="1" i="0" u="none" strike="noStrike" cap="none">
              <a:solidFill>
                <a:srgbClr val="000000"/>
              </a:solidFill>
              <a:latin typeface="Arial"/>
              <a:ea typeface="Arial"/>
              <a:cs typeface="Arial"/>
              <a:sym typeface="Arial"/>
            </a:endParaRPr>
          </a:p>
        </p:txBody>
      </p:sp>
      <p:sp>
        <p:nvSpPr>
          <p:cNvPr id="612" name="Google Shape;612;p5"/>
          <p:cNvSpPr/>
          <p:nvPr/>
        </p:nvSpPr>
        <p:spPr>
          <a:xfrm>
            <a:off x="294107" y="3106661"/>
            <a:ext cx="5914189" cy="18156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Đoạn văn nói lên tấm lòng của bà con Tây Nguyên đối với cô giáo và cái chữ.</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xEl>
                                              <p:pRg st="0" end="0"/>
                                            </p:txEl>
                                          </p:spTgt>
                                        </p:tgtEl>
                                        <p:attrNameLst>
                                          <p:attrName>style.visibility</p:attrName>
                                        </p:attrNameLst>
                                      </p:cBhvr>
                                      <p:to>
                                        <p:strVal val="visible"/>
                                      </p:to>
                                    </p:set>
                                    <p:animEffect transition="in" filter="fade">
                                      <p:cBhvr>
                                        <p:cTn id="7" dur="1000"/>
                                        <p:tgtEl>
                                          <p:spTgt spid="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
                                        </p:tgtEl>
                                        <p:attrNameLst>
                                          <p:attrName>style.visibility</p:attrName>
                                        </p:attrNameLst>
                                      </p:cBhvr>
                                      <p:to>
                                        <p:strVal val="visible"/>
                                      </p:to>
                                    </p:set>
                                    <p:animEffect transition="in" filter="fade">
                                      <p:cBhvr>
                                        <p:cTn id="12" dur="500"/>
                                        <p:tgtEl>
                                          <p:spTgt spid="612"/>
                                        </p:tgtEl>
                                      </p:cBhvr>
                                    </p:animEffect>
                                  </p:childTnLst>
                                </p:cTn>
                              </p:par>
                              <p:par>
                                <p:cTn id="13" presetID="10" presetClass="entr" presetSubtype="0" fill="hold" nodeType="withEffect">
                                  <p:stCondLst>
                                    <p:cond delay="0"/>
                                  </p:stCondLst>
                                  <p:childTnLst>
                                    <p:set>
                                      <p:cBhvr>
                                        <p:cTn id="14" dur="1" fill="hold">
                                          <p:stCondLst>
                                            <p:cond delay="0"/>
                                          </p:stCondLst>
                                        </p:cTn>
                                        <p:tgtEl>
                                          <p:spTgt spid="609"/>
                                        </p:tgtEl>
                                        <p:attrNameLst>
                                          <p:attrName>style.visibility</p:attrName>
                                        </p:attrNameLst>
                                      </p:cBhvr>
                                      <p:to>
                                        <p:strVal val="visible"/>
                                      </p:to>
                                    </p:set>
                                    <p:animEffect transition="in" filter="fade">
                                      <p:cBhvr>
                                        <p:cTn id="15"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6"/>
        <p:cNvGrpSpPr/>
        <p:nvPr/>
      </p:nvGrpSpPr>
      <p:grpSpPr>
        <a:xfrm>
          <a:off x="0" y="0"/>
          <a:ext cx="0" cy="0"/>
          <a:chOff x="0" y="0"/>
          <a:chExt cx="0" cy="0"/>
        </a:xfrm>
      </p:grpSpPr>
      <p:pic>
        <p:nvPicPr>
          <p:cNvPr id="617" name="Google Shape;617;p6"/>
          <p:cNvPicPr preferRelativeResize="0"/>
          <p:nvPr/>
        </p:nvPicPr>
        <p:blipFill rotWithShape="1">
          <a:blip r:embed="rId3">
            <a:alphaModFix/>
          </a:blip>
          <a:srcRect/>
          <a:stretch/>
        </p:blipFill>
        <p:spPr>
          <a:xfrm>
            <a:off x="0" y="-60204"/>
            <a:ext cx="12192000" cy="6857999"/>
          </a:xfrm>
          <a:prstGeom prst="rect">
            <a:avLst/>
          </a:prstGeom>
          <a:noFill/>
          <a:ln>
            <a:noFill/>
          </a:ln>
        </p:spPr>
      </p:pic>
      <p:grpSp>
        <p:nvGrpSpPr>
          <p:cNvPr id="618" name="Google Shape;618;p6"/>
          <p:cNvGrpSpPr/>
          <p:nvPr/>
        </p:nvGrpSpPr>
        <p:grpSpPr>
          <a:xfrm>
            <a:off x="381046" y="1475204"/>
            <a:ext cx="11597059" cy="5154533"/>
            <a:chOff x="-6989" y="0"/>
            <a:chExt cx="18249770" cy="12091183"/>
          </a:xfrm>
        </p:grpSpPr>
        <p:sp>
          <p:nvSpPr>
            <p:cNvPr id="619" name="Google Shape;619;p6"/>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20" name="Google Shape;620;p6"/>
            <p:cNvSpPr/>
            <p:nvPr/>
          </p:nvSpPr>
          <p:spPr>
            <a:xfrm>
              <a:off x="329481" y="0"/>
              <a:ext cx="17913300"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sp>
        <p:nvSpPr>
          <p:cNvPr id="621" name="Google Shape;621;p6"/>
          <p:cNvSpPr/>
          <p:nvPr/>
        </p:nvSpPr>
        <p:spPr>
          <a:xfrm>
            <a:off x="594860" y="1916985"/>
            <a:ext cx="11094017" cy="46879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733" b="0" i="0" u="none" strike="noStrike" cap="none">
                <a:solidFill>
                  <a:srgbClr val="0070C0"/>
                </a:solidFill>
                <a:latin typeface="Arial"/>
                <a:ea typeface="Arial"/>
                <a:cs typeface="Arial"/>
                <a:sym typeface="Arial"/>
              </a:rPr>
              <a:t>	</a:t>
            </a:r>
            <a:r>
              <a:rPr lang="en-US" sz="3733" b="0" i="0" u="none" strike="noStrike" cap="none">
                <a:solidFill>
                  <a:srgbClr val="000000"/>
                </a:solidFill>
                <a:latin typeface="Arial"/>
                <a:ea typeface="Arial"/>
                <a:cs typeface="Arial"/>
                <a:sym typeface="Arial"/>
              </a:rPr>
              <a:t>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endParaRPr/>
          </a:p>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	- Ôi, chữ cô giáo này! Nhìn kìa!</a:t>
            </a:r>
            <a:endParaRPr/>
          </a:p>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	- A, chữ, chữ cô giáo!</a:t>
            </a:r>
            <a:endParaRPr/>
          </a:p>
          <a:p>
            <a:pPr marL="0" marR="0" lvl="0" indent="0" algn="just" rtl="0">
              <a:lnSpc>
                <a:spcPct val="100000"/>
              </a:lnSpc>
              <a:spcBef>
                <a:spcPts val="0"/>
              </a:spcBef>
              <a:spcAft>
                <a:spcPts val="0"/>
              </a:spcAft>
              <a:buNone/>
            </a:pPr>
            <a:endParaRPr sz="3733" b="0" i="0" u="none" strike="noStrike" cap="none">
              <a:solidFill>
                <a:srgbClr val="0070C0"/>
              </a:solidFill>
              <a:latin typeface="Arial"/>
              <a:ea typeface="Arial"/>
              <a:cs typeface="Arial"/>
              <a:sym typeface="Arial"/>
            </a:endParaRPr>
          </a:p>
        </p:txBody>
      </p:sp>
      <p:sp>
        <p:nvSpPr>
          <p:cNvPr id="622" name="Google Shape;622;p6"/>
          <p:cNvSpPr/>
          <p:nvPr/>
        </p:nvSpPr>
        <p:spPr>
          <a:xfrm>
            <a:off x="1083056" y="538070"/>
            <a:ext cx="10605821" cy="584735"/>
          </a:xfrm>
          <a:prstGeom prst="rect">
            <a:avLst/>
          </a:prstGeom>
          <a:solidFill>
            <a:schemeClr val="lt2">
              <a:alpha val="76862"/>
            </a:scheme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dirty="0" err="1">
                <a:solidFill>
                  <a:srgbClr val="FF0000"/>
                </a:solidFill>
                <a:latin typeface="Arial"/>
                <a:ea typeface="Arial"/>
                <a:cs typeface="Arial"/>
                <a:sym typeface="Arial"/>
              </a:rPr>
              <a:t>Đọc</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thầm</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đoạn</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văn</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tìm</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những</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từ</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dễ</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mắc</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lỗi</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chính</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tả</a:t>
            </a:r>
            <a:r>
              <a:rPr lang="en-US" sz="3200" b="1" i="0" u="none" strike="noStrike" cap="none" dirty="0">
                <a:solidFill>
                  <a:srgbClr val="FF0000"/>
                </a:solidFill>
                <a:latin typeface="Arial"/>
                <a:ea typeface="Arial"/>
                <a:cs typeface="Arial"/>
                <a:sym typeface="Arial"/>
              </a:rPr>
              <a:t>.</a:t>
            </a:r>
            <a:endParaRPr sz="3200" b="1" i="0" u="none" strike="noStrike" cap="none" dirty="0">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1000"/>
                                        <p:tgtEl>
                                          <p:spTgt spid="6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2"/>
                                        </p:tgtEl>
                                        <p:attrNameLst>
                                          <p:attrName>style.visibility</p:attrName>
                                        </p:attrNameLst>
                                      </p:cBhvr>
                                      <p:to>
                                        <p:strVal val="visible"/>
                                      </p:to>
                                    </p:set>
                                    <p:animEffect transition="in" filter="fade">
                                      <p:cBhvr>
                                        <p:cTn id="12"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7"/>
          <p:cNvPicPr preferRelativeResize="0"/>
          <p:nvPr/>
        </p:nvPicPr>
        <p:blipFill rotWithShape="1">
          <a:blip r:embed="rId3">
            <a:alphaModFix/>
          </a:blip>
          <a:srcRect/>
          <a:stretch/>
        </p:blipFill>
        <p:spPr>
          <a:xfrm>
            <a:off x="0" y="-539668"/>
            <a:ext cx="12192000" cy="8967120"/>
          </a:xfrm>
          <a:prstGeom prst="rect">
            <a:avLst/>
          </a:prstGeom>
          <a:noFill/>
          <a:ln>
            <a:noFill/>
          </a:ln>
        </p:spPr>
      </p:pic>
      <p:sp>
        <p:nvSpPr>
          <p:cNvPr id="628" name="Google Shape;628;p7"/>
          <p:cNvSpPr/>
          <p:nvPr/>
        </p:nvSpPr>
        <p:spPr>
          <a:xfrm>
            <a:off x="2913296" y="237864"/>
            <a:ext cx="7739753" cy="888339"/>
          </a:xfrm>
          <a:prstGeom prst="roundRect">
            <a:avLst>
              <a:gd name="adj" fmla="val 16667"/>
            </a:avLst>
          </a:prstGeom>
          <a:solidFill>
            <a:srgbClr val="ED88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629" name="Google Shape;629;p7"/>
          <p:cNvSpPr/>
          <p:nvPr/>
        </p:nvSpPr>
        <p:spPr>
          <a:xfrm>
            <a:off x="3993575" y="218092"/>
            <a:ext cx="5958936"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800" b="1" i="0" u="none" strike="noStrike" cap="none">
                <a:solidFill>
                  <a:srgbClr val="000000"/>
                </a:solidFill>
                <a:latin typeface="Arial"/>
                <a:ea typeface="Arial"/>
                <a:cs typeface="Arial"/>
                <a:sym typeface="Arial"/>
              </a:rPr>
              <a:t>Luyện viết từ khó </a:t>
            </a:r>
            <a:endParaRPr/>
          </a:p>
        </p:txBody>
      </p:sp>
      <p:pic>
        <p:nvPicPr>
          <p:cNvPr id="630" name="Google Shape;630;p7"/>
          <p:cNvPicPr preferRelativeResize="0"/>
          <p:nvPr/>
        </p:nvPicPr>
        <p:blipFill rotWithShape="1">
          <a:blip r:embed="rId4">
            <a:alphaModFix/>
          </a:blip>
          <a:srcRect/>
          <a:stretch/>
        </p:blipFill>
        <p:spPr>
          <a:xfrm flipH="1">
            <a:off x="1961918" y="-834415"/>
            <a:ext cx="1148732" cy="1276369"/>
          </a:xfrm>
          <a:prstGeom prst="rect">
            <a:avLst/>
          </a:prstGeom>
          <a:noFill/>
          <a:ln>
            <a:noFill/>
          </a:ln>
        </p:spPr>
      </p:pic>
      <p:grpSp>
        <p:nvGrpSpPr>
          <p:cNvPr id="631" name="Google Shape;631;p7"/>
          <p:cNvGrpSpPr/>
          <p:nvPr/>
        </p:nvGrpSpPr>
        <p:grpSpPr>
          <a:xfrm>
            <a:off x="347598" y="1651365"/>
            <a:ext cx="3760239" cy="1109482"/>
            <a:chOff x="260697" y="1238524"/>
            <a:chExt cx="2820178" cy="832112"/>
          </a:xfrm>
        </p:grpSpPr>
        <p:sp>
          <p:nvSpPr>
            <p:cNvPr id="632" name="Google Shape;632;p7"/>
            <p:cNvSpPr/>
            <p:nvPr/>
          </p:nvSpPr>
          <p:spPr>
            <a:xfrm>
              <a:off x="260697" y="1304407"/>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pic>
          <p:nvPicPr>
            <p:cNvPr id="633" name="Google Shape;633;p7"/>
            <p:cNvPicPr preferRelativeResize="0"/>
            <p:nvPr/>
          </p:nvPicPr>
          <p:blipFill rotWithShape="1">
            <a:blip r:embed="rId5">
              <a:alphaModFix/>
            </a:blip>
            <a:srcRect/>
            <a:stretch/>
          </p:blipFill>
          <p:spPr>
            <a:xfrm>
              <a:off x="1000194" y="1238524"/>
              <a:ext cx="1307954" cy="183114"/>
            </a:xfrm>
            <a:prstGeom prst="rect">
              <a:avLst/>
            </a:prstGeom>
            <a:noFill/>
            <a:ln>
              <a:noFill/>
            </a:ln>
          </p:spPr>
        </p:pic>
        <p:sp>
          <p:nvSpPr>
            <p:cNvPr id="634" name="Google Shape;634;p7"/>
            <p:cNvSpPr/>
            <p:nvPr/>
          </p:nvSpPr>
          <p:spPr>
            <a:xfrm>
              <a:off x="569419" y="1375899"/>
              <a:ext cx="2285721"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phăng phắc</a:t>
              </a:r>
              <a:endParaRPr sz="4267" b="0" i="0" u="none" strike="noStrike" cap="none">
                <a:solidFill>
                  <a:srgbClr val="000000"/>
                </a:solidFill>
                <a:latin typeface="Arial"/>
                <a:ea typeface="Arial"/>
                <a:cs typeface="Arial"/>
                <a:sym typeface="Arial"/>
              </a:endParaRPr>
            </a:p>
          </p:txBody>
        </p:sp>
      </p:grpSp>
      <p:grpSp>
        <p:nvGrpSpPr>
          <p:cNvPr id="635" name="Google Shape;635;p7"/>
          <p:cNvGrpSpPr/>
          <p:nvPr/>
        </p:nvGrpSpPr>
        <p:grpSpPr>
          <a:xfrm>
            <a:off x="479307" y="4259034"/>
            <a:ext cx="3760237" cy="1245942"/>
            <a:chOff x="359479" y="3194277"/>
            <a:chExt cx="2820178" cy="934457"/>
          </a:xfrm>
        </p:grpSpPr>
        <p:sp>
          <p:nvSpPr>
            <p:cNvPr id="636" name="Google Shape;636;p7"/>
            <p:cNvSpPr/>
            <p:nvPr/>
          </p:nvSpPr>
          <p:spPr>
            <a:xfrm>
              <a:off x="359479" y="3362505"/>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EC1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37" name="Google Shape;637;p7"/>
            <p:cNvSpPr/>
            <p:nvPr/>
          </p:nvSpPr>
          <p:spPr>
            <a:xfrm>
              <a:off x="1008585" y="3543959"/>
              <a:ext cx="12806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Y Hoa</a:t>
              </a:r>
              <a:endParaRPr sz="4267" b="0" i="0" u="none" strike="noStrike" cap="none">
                <a:solidFill>
                  <a:srgbClr val="000000"/>
                </a:solidFill>
                <a:latin typeface="Arial"/>
                <a:ea typeface="Arial"/>
                <a:cs typeface="Arial"/>
                <a:sym typeface="Arial"/>
              </a:endParaRPr>
            </a:p>
          </p:txBody>
        </p:sp>
        <p:pic>
          <p:nvPicPr>
            <p:cNvPr id="638" name="Google Shape;638;p7"/>
            <p:cNvPicPr preferRelativeResize="0"/>
            <p:nvPr/>
          </p:nvPicPr>
          <p:blipFill rotWithShape="1">
            <a:blip r:embed="rId6">
              <a:alphaModFix/>
            </a:blip>
            <a:srcRect/>
            <a:stretch/>
          </p:blipFill>
          <p:spPr>
            <a:xfrm>
              <a:off x="1116584" y="3194277"/>
              <a:ext cx="1313621" cy="336455"/>
            </a:xfrm>
            <a:prstGeom prst="rect">
              <a:avLst/>
            </a:prstGeom>
            <a:noFill/>
            <a:ln>
              <a:noFill/>
            </a:ln>
          </p:spPr>
        </p:pic>
      </p:grpSp>
      <p:grpSp>
        <p:nvGrpSpPr>
          <p:cNvPr id="639" name="Google Shape;639;p7"/>
          <p:cNvGrpSpPr/>
          <p:nvPr/>
        </p:nvGrpSpPr>
        <p:grpSpPr>
          <a:xfrm>
            <a:off x="8671421" y="1368244"/>
            <a:ext cx="3211635" cy="1386696"/>
            <a:chOff x="6204149" y="764730"/>
            <a:chExt cx="2408726" cy="1040022"/>
          </a:xfrm>
        </p:grpSpPr>
        <p:sp>
          <p:nvSpPr>
            <p:cNvPr id="640" name="Google Shape;640;p7"/>
            <p:cNvSpPr/>
            <p:nvPr/>
          </p:nvSpPr>
          <p:spPr>
            <a:xfrm>
              <a:off x="6406759" y="1038523"/>
              <a:ext cx="2206116"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A9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41" name="Google Shape;641;p7"/>
            <p:cNvSpPr/>
            <p:nvPr/>
          </p:nvSpPr>
          <p:spPr>
            <a:xfrm>
              <a:off x="6772601" y="1104996"/>
              <a:ext cx="1372010"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trải lên</a:t>
              </a:r>
              <a:endParaRPr sz="4267" b="0" i="0" u="none" strike="noStrike" cap="none">
                <a:solidFill>
                  <a:srgbClr val="000000"/>
                </a:solidFill>
                <a:latin typeface="Arial"/>
                <a:ea typeface="Arial"/>
                <a:cs typeface="Arial"/>
                <a:sym typeface="Arial"/>
              </a:endParaRPr>
            </a:p>
          </p:txBody>
        </p:sp>
        <p:pic>
          <p:nvPicPr>
            <p:cNvPr id="642" name="Google Shape;642;p7"/>
            <p:cNvPicPr preferRelativeResize="0"/>
            <p:nvPr/>
          </p:nvPicPr>
          <p:blipFill rotWithShape="1">
            <a:blip r:embed="rId7">
              <a:alphaModFix/>
            </a:blip>
            <a:srcRect/>
            <a:stretch/>
          </p:blipFill>
          <p:spPr>
            <a:xfrm rot="-932256">
              <a:off x="6242624" y="846024"/>
              <a:ext cx="658409" cy="377089"/>
            </a:xfrm>
            <a:prstGeom prst="rect">
              <a:avLst/>
            </a:prstGeom>
            <a:noFill/>
            <a:ln>
              <a:noFill/>
            </a:ln>
          </p:spPr>
        </p:pic>
      </p:grpSp>
      <p:grpSp>
        <p:nvGrpSpPr>
          <p:cNvPr id="643" name="Google Shape;643;p7"/>
          <p:cNvGrpSpPr/>
          <p:nvPr/>
        </p:nvGrpSpPr>
        <p:grpSpPr>
          <a:xfrm>
            <a:off x="4523848" y="5417595"/>
            <a:ext cx="3990385" cy="1529055"/>
            <a:chOff x="3392884" y="4063195"/>
            <a:chExt cx="2992789" cy="1146791"/>
          </a:xfrm>
        </p:grpSpPr>
        <p:sp>
          <p:nvSpPr>
            <p:cNvPr id="644" name="Google Shape;644;p7"/>
            <p:cNvSpPr/>
            <p:nvPr/>
          </p:nvSpPr>
          <p:spPr>
            <a:xfrm>
              <a:off x="3392884" y="4128734"/>
              <a:ext cx="2585777"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C2D8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45" name="Google Shape;645;p7"/>
            <p:cNvSpPr/>
            <p:nvPr/>
          </p:nvSpPr>
          <p:spPr>
            <a:xfrm>
              <a:off x="3864874" y="4175312"/>
              <a:ext cx="16004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sàn nhà</a:t>
              </a:r>
              <a:endParaRPr sz="4267" b="0" i="0" u="none" strike="noStrike" cap="none">
                <a:solidFill>
                  <a:srgbClr val="000000"/>
                </a:solidFill>
                <a:latin typeface="Arial"/>
                <a:ea typeface="Arial"/>
                <a:cs typeface="Arial"/>
                <a:sym typeface="Arial"/>
              </a:endParaRPr>
            </a:p>
          </p:txBody>
        </p:sp>
        <p:pic>
          <p:nvPicPr>
            <p:cNvPr id="646" name="Google Shape;646;p7"/>
            <p:cNvPicPr preferRelativeResize="0"/>
            <p:nvPr/>
          </p:nvPicPr>
          <p:blipFill rotWithShape="1">
            <a:blip r:embed="rId8">
              <a:alphaModFix/>
            </a:blip>
            <a:srcRect/>
            <a:stretch/>
          </p:blipFill>
          <p:spPr>
            <a:xfrm flipH="1">
              <a:off x="4194674" y="4063195"/>
              <a:ext cx="880244" cy="210082"/>
            </a:xfrm>
            <a:prstGeom prst="rect">
              <a:avLst/>
            </a:prstGeom>
            <a:noFill/>
            <a:ln>
              <a:noFill/>
            </a:ln>
          </p:spPr>
        </p:pic>
        <p:pic>
          <p:nvPicPr>
            <p:cNvPr id="647" name="Google Shape;647;p7"/>
            <p:cNvPicPr preferRelativeResize="0"/>
            <p:nvPr/>
          </p:nvPicPr>
          <p:blipFill rotWithShape="1">
            <a:blip r:embed="rId9">
              <a:alphaModFix/>
            </a:blip>
            <a:srcRect/>
            <a:stretch/>
          </p:blipFill>
          <p:spPr>
            <a:xfrm>
              <a:off x="5694693" y="4124160"/>
              <a:ext cx="690980" cy="1085826"/>
            </a:xfrm>
            <a:prstGeom prst="rect">
              <a:avLst/>
            </a:prstGeom>
            <a:noFill/>
            <a:ln>
              <a:noFill/>
            </a:ln>
          </p:spPr>
        </p:pic>
      </p:grpSp>
      <p:grpSp>
        <p:nvGrpSpPr>
          <p:cNvPr id="648" name="Google Shape;648;p7"/>
          <p:cNvGrpSpPr/>
          <p:nvPr/>
        </p:nvGrpSpPr>
        <p:grpSpPr>
          <a:xfrm>
            <a:off x="4668878" y="2222450"/>
            <a:ext cx="3586974" cy="1482155"/>
            <a:chOff x="3501657" y="1666836"/>
            <a:chExt cx="2690231" cy="1111615"/>
          </a:xfrm>
        </p:grpSpPr>
        <p:sp>
          <p:nvSpPr>
            <p:cNvPr id="649" name="Google Shape;649;p7"/>
            <p:cNvSpPr/>
            <p:nvPr/>
          </p:nvSpPr>
          <p:spPr>
            <a:xfrm>
              <a:off x="3501657" y="2012222"/>
              <a:ext cx="2690231"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B4D4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50" name="Google Shape;650;p7"/>
            <p:cNvSpPr/>
            <p:nvPr/>
          </p:nvSpPr>
          <p:spPr>
            <a:xfrm>
              <a:off x="3751294" y="2118927"/>
              <a:ext cx="1967126" cy="5617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lồng ngực</a:t>
              </a:r>
              <a:endParaRPr sz="4267" b="0" i="0" u="none" strike="noStrike" cap="none">
                <a:solidFill>
                  <a:srgbClr val="000000"/>
                </a:solidFill>
                <a:latin typeface="Arial"/>
                <a:ea typeface="Arial"/>
                <a:cs typeface="Arial"/>
                <a:sym typeface="Arial"/>
              </a:endParaRPr>
            </a:p>
          </p:txBody>
        </p:sp>
        <p:pic>
          <p:nvPicPr>
            <p:cNvPr id="651" name="Google Shape;651;p7"/>
            <p:cNvPicPr preferRelativeResize="0"/>
            <p:nvPr/>
          </p:nvPicPr>
          <p:blipFill rotWithShape="1">
            <a:blip r:embed="rId10">
              <a:alphaModFix/>
            </a:blip>
            <a:srcRect/>
            <a:stretch/>
          </p:blipFill>
          <p:spPr>
            <a:xfrm flipH="1">
              <a:off x="3562151" y="1666836"/>
              <a:ext cx="252022" cy="686198"/>
            </a:xfrm>
            <a:prstGeom prst="rect">
              <a:avLst/>
            </a:prstGeom>
            <a:noFill/>
            <a:ln>
              <a:noFill/>
            </a:ln>
          </p:spPr>
        </p:pic>
      </p:grpSp>
      <p:grpSp>
        <p:nvGrpSpPr>
          <p:cNvPr id="652" name="Google Shape;652;p7"/>
          <p:cNvGrpSpPr/>
          <p:nvPr/>
        </p:nvGrpSpPr>
        <p:grpSpPr>
          <a:xfrm>
            <a:off x="8255852" y="3753800"/>
            <a:ext cx="3760237" cy="1322876"/>
            <a:chOff x="6191888" y="2815349"/>
            <a:chExt cx="2820178" cy="992157"/>
          </a:xfrm>
        </p:grpSpPr>
        <p:sp>
          <p:nvSpPr>
            <p:cNvPr id="653" name="Google Shape;653;p7"/>
            <p:cNvSpPr/>
            <p:nvPr/>
          </p:nvSpPr>
          <p:spPr>
            <a:xfrm>
              <a:off x="6191888" y="3041277"/>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EAC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54" name="Google Shape;654;p7"/>
            <p:cNvSpPr/>
            <p:nvPr/>
          </p:nvSpPr>
          <p:spPr>
            <a:xfrm>
              <a:off x="6613301" y="3132003"/>
              <a:ext cx="16004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Bác Hồ </a:t>
              </a:r>
              <a:endParaRPr/>
            </a:p>
          </p:txBody>
        </p:sp>
        <p:pic>
          <p:nvPicPr>
            <p:cNvPr id="655" name="Google Shape;655;p7"/>
            <p:cNvPicPr preferRelativeResize="0"/>
            <p:nvPr/>
          </p:nvPicPr>
          <p:blipFill rotWithShape="1">
            <a:blip r:embed="rId6">
              <a:alphaModFix/>
            </a:blip>
            <a:srcRect/>
            <a:stretch/>
          </p:blipFill>
          <p:spPr>
            <a:xfrm>
              <a:off x="7029848" y="2926296"/>
              <a:ext cx="959937" cy="245867"/>
            </a:xfrm>
            <a:prstGeom prst="rect">
              <a:avLst/>
            </a:prstGeom>
            <a:noFill/>
            <a:ln>
              <a:noFill/>
            </a:ln>
          </p:spPr>
        </p:pic>
        <p:pic>
          <p:nvPicPr>
            <p:cNvPr id="656" name="Google Shape;656;p7"/>
            <p:cNvPicPr preferRelativeResize="0"/>
            <p:nvPr/>
          </p:nvPicPr>
          <p:blipFill rotWithShape="1">
            <a:blip r:embed="rId11">
              <a:alphaModFix/>
            </a:blip>
            <a:srcRect/>
            <a:stretch/>
          </p:blipFill>
          <p:spPr>
            <a:xfrm rot="-302085">
              <a:off x="8189593" y="2844509"/>
              <a:ext cx="695744" cy="709943"/>
            </a:xfrm>
            <a:prstGeom prst="rect">
              <a:avLst/>
            </a:prstGeom>
            <a:noFill/>
            <a:ln>
              <a:noFill/>
            </a:ln>
          </p:spPr>
        </p:pic>
      </p:grpSp>
      <p:pic>
        <p:nvPicPr>
          <p:cNvPr id="657" name="Google Shape;657;p7"/>
          <p:cNvPicPr preferRelativeResize="0"/>
          <p:nvPr/>
        </p:nvPicPr>
        <p:blipFill rotWithShape="1">
          <a:blip r:embed="rId12">
            <a:alphaModFix/>
          </a:blip>
          <a:srcRect/>
          <a:stretch/>
        </p:blipFill>
        <p:spPr>
          <a:xfrm>
            <a:off x="9571815" y="-492198"/>
            <a:ext cx="2527243" cy="1962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xEl>
                                              <p:pRg st="0" end="0"/>
                                            </p:txEl>
                                          </p:spTgt>
                                        </p:tgtEl>
                                        <p:attrNameLst>
                                          <p:attrName>style.visibility</p:attrName>
                                        </p:attrNameLst>
                                      </p:cBhvr>
                                      <p:to>
                                        <p:strVal val="visible"/>
                                      </p:to>
                                    </p:set>
                                    <p:animEffect transition="in" filter="fade">
                                      <p:cBhvr>
                                        <p:cTn id="7" dur="1000"/>
                                        <p:tgtEl>
                                          <p:spTgt spid="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1000"/>
                                        <p:tgtEl>
                                          <p:spTgt spid="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8"/>
                                        </p:tgtEl>
                                        <p:attrNameLst>
                                          <p:attrName>style.visibility</p:attrName>
                                        </p:attrNameLst>
                                      </p:cBhvr>
                                      <p:to>
                                        <p:strVal val="visible"/>
                                      </p:to>
                                    </p:set>
                                    <p:animEffect transition="in" filter="fade">
                                      <p:cBhvr>
                                        <p:cTn id="17" dur="1000"/>
                                        <p:tgtEl>
                                          <p:spTgt spid="6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9"/>
                                        </p:tgtEl>
                                        <p:attrNameLst>
                                          <p:attrName>style.visibility</p:attrName>
                                        </p:attrNameLst>
                                      </p:cBhvr>
                                      <p:to>
                                        <p:strVal val="visible"/>
                                      </p:to>
                                    </p:set>
                                    <p:animEffect transition="in" filter="fade">
                                      <p:cBhvr>
                                        <p:cTn id="22" dur="1000"/>
                                        <p:tgtEl>
                                          <p:spTgt spid="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5"/>
                                        </p:tgtEl>
                                        <p:attrNameLst>
                                          <p:attrName>style.visibility</p:attrName>
                                        </p:attrNameLst>
                                      </p:cBhvr>
                                      <p:to>
                                        <p:strVal val="visible"/>
                                      </p:to>
                                    </p:set>
                                    <p:animEffect transition="in" filter="fade">
                                      <p:cBhvr>
                                        <p:cTn id="27" dur="1000"/>
                                        <p:tgtEl>
                                          <p:spTgt spid="6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3"/>
                                        </p:tgtEl>
                                        <p:attrNameLst>
                                          <p:attrName>style.visibility</p:attrName>
                                        </p:attrNameLst>
                                      </p:cBhvr>
                                      <p:to>
                                        <p:strVal val="visible"/>
                                      </p:to>
                                    </p:set>
                                    <p:animEffect transition="in" filter="fade">
                                      <p:cBhvr>
                                        <p:cTn id="32" dur="1000"/>
                                        <p:tgtEl>
                                          <p:spTgt spid="6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2"/>
                                        </p:tgtEl>
                                        <p:attrNameLst>
                                          <p:attrName>style.visibility</p:attrName>
                                        </p:attrNameLst>
                                      </p:cBhvr>
                                      <p:to>
                                        <p:strVal val="visible"/>
                                      </p:to>
                                    </p:set>
                                    <p:animEffect transition="in" filter="fade">
                                      <p:cBhvr>
                                        <p:cTn id="37" dur="10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8"/>
          <p:cNvGrpSpPr/>
          <p:nvPr/>
        </p:nvGrpSpPr>
        <p:grpSpPr>
          <a:xfrm>
            <a:off x="476008" y="687264"/>
            <a:ext cx="11222522" cy="5801105"/>
            <a:chOff x="-6989" y="0"/>
            <a:chExt cx="18249770" cy="12091183"/>
          </a:xfrm>
        </p:grpSpPr>
        <p:sp>
          <p:nvSpPr>
            <p:cNvPr id="663" name="Google Shape;663;p8"/>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64" name="Google Shape;664;p8"/>
            <p:cNvSpPr/>
            <p:nvPr/>
          </p:nvSpPr>
          <p:spPr>
            <a:xfrm>
              <a:off x="329481" y="0"/>
              <a:ext cx="17913300"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pic>
        <p:nvPicPr>
          <p:cNvPr id="665" name="Google Shape;665;p8"/>
          <p:cNvPicPr preferRelativeResize="0"/>
          <p:nvPr/>
        </p:nvPicPr>
        <p:blipFill rotWithShape="1">
          <a:blip r:embed="rId3">
            <a:alphaModFix/>
          </a:blip>
          <a:srcRect/>
          <a:stretch/>
        </p:blipFill>
        <p:spPr>
          <a:xfrm rot="835503">
            <a:off x="-878828" y="-554458"/>
            <a:ext cx="2277275" cy="2173763"/>
          </a:xfrm>
          <a:prstGeom prst="rect">
            <a:avLst/>
          </a:prstGeom>
          <a:noFill/>
          <a:ln>
            <a:noFill/>
          </a:ln>
        </p:spPr>
      </p:pic>
      <p:pic>
        <p:nvPicPr>
          <p:cNvPr id="666" name="Google Shape;666;p8"/>
          <p:cNvPicPr preferRelativeResize="0"/>
          <p:nvPr/>
        </p:nvPicPr>
        <p:blipFill rotWithShape="1">
          <a:blip r:embed="rId4">
            <a:alphaModFix/>
          </a:blip>
          <a:srcRect/>
          <a:stretch/>
        </p:blipFill>
        <p:spPr>
          <a:xfrm rot="-1131074">
            <a:off x="11486430" y="-836282"/>
            <a:ext cx="2515169" cy="5511327"/>
          </a:xfrm>
          <a:prstGeom prst="rect">
            <a:avLst/>
          </a:prstGeom>
          <a:noFill/>
          <a:ln>
            <a:noFill/>
          </a:ln>
        </p:spPr>
      </p:pic>
      <p:pic>
        <p:nvPicPr>
          <p:cNvPr id="667" name="Google Shape;667;p8"/>
          <p:cNvPicPr preferRelativeResize="0"/>
          <p:nvPr/>
        </p:nvPicPr>
        <p:blipFill rotWithShape="1">
          <a:blip r:embed="rId5">
            <a:alphaModFix/>
          </a:blip>
          <a:srcRect/>
          <a:stretch/>
        </p:blipFill>
        <p:spPr>
          <a:xfrm rot="755739">
            <a:off x="11199016" y="4768334"/>
            <a:ext cx="2323115" cy="2388249"/>
          </a:xfrm>
          <a:prstGeom prst="rect">
            <a:avLst/>
          </a:prstGeom>
          <a:noFill/>
          <a:ln>
            <a:noFill/>
          </a:ln>
        </p:spPr>
      </p:pic>
      <p:pic>
        <p:nvPicPr>
          <p:cNvPr id="668" name="Google Shape;668;p8"/>
          <p:cNvPicPr preferRelativeResize="0"/>
          <p:nvPr/>
        </p:nvPicPr>
        <p:blipFill rotWithShape="1">
          <a:blip r:embed="rId6">
            <a:alphaModFix/>
          </a:blip>
          <a:srcRect/>
          <a:stretch/>
        </p:blipFill>
        <p:spPr>
          <a:xfrm rot="2169688">
            <a:off x="-25192" y="2705695"/>
            <a:ext cx="1167235" cy="615036"/>
          </a:xfrm>
          <a:prstGeom prst="rect">
            <a:avLst/>
          </a:prstGeom>
          <a:noFill/>
          <a:ln>
            <a:noFill/>
          </a:ln>
        </p:spPr>
      </p:pic>
      <p:pic>
        <p:nvPicPr>
          <p:cNvPr id="669" name="Google Shape;669;p8"/>
          <p:cNvPicPr preferRelativeResize="0"/>
          <p:nvPr/>
        </p:nvPicPr>
        <p:blipFill rotWithShape="1">
          <a:blip r:embed="rId7">
            <a:alphaModFix/>
          </a:blip>
          <a:srcRect/>
          <a:stretch/>
        </p:blipFill>
        <p:spPr>
          <a:xfrm rot="-1361682">
            <a:off x="-1807990" y="3487657"/>
            <a:ext cx="2996852" cy="3990964"/>
          </a:xfrm>
          <a:prstGeom prst="rect">
            <a:avLst/>
          </a:prstGeom>
          <a:noFill/>
          <a:ln>
            <a:noFill/>
          </a:ln>
        </p:spPr>
      </p:pic>
      <p:pic>
        <p:nvPicPr>
          <p:cNvPr id="670" name="Google Shape;670;p8"/>
          <p:cNvPicPr preferRelativeResize="0"/>
          <p:nvPr/>
        </p:nvPicPr>
        <p:blipFill rotWithShape="1">
          <a:blip r:embed="rId8">
            <a:alphaModFix/>
          </a:blip>
          <a:srcRect/>
          <a:stretch/>
        </p:blipFill>
        <p:spPr>
          <a:xfrm rot="-7600926">
            <a:off x="11152714" y="4662250"/>
            <a:ext cx="433060" cy="897159"/>
          </a:xfrm>
          <a:prstGeom prst="rect">
            <a:avLst/>
          </a:prstGeom>
          <a:noFill/>
          <a:ln>
            <a:noFill/>
          </a:ln>
        </p:spPr>
      </p:pic>
      <p:pic>
        <p:nvPicPr>
          <p:cNvPr id="671" name="Google Shape;671;p8"/>
          <p:cNvPicPr preferRelativeResize="0"/>
          <p:nvPr/>
        </p:nvPicPr>
        <p:blipFill rotWithShape="1">
          <a:blip r:embed="rId9">
            <a:alphaModFix/>
          </a:blip>
          <a:srcRect/>
          <a:stretch/>
        </p:blipFill>
        <p:spPr>
          <a:xfrm rot="2334778">
            <a:off x="622209" y="5822883"/>
            <a:ext cx="1449017" cy="474224"/>
          </a:xfrm>
          <a:prstGeom prst="rect">
            <a:avLst/>
          </a:prstGeom>
          <a:noFill/>
          <a:ln>
            <a:noFill/>
          </a:ln>
        </p:spPr>
      </p:pic>
      <p:pic>
        <p:nvPicPr>
          <p:cNvPr id="672" name="Google Shape;672;p8"/>
          <p:cNvPicPr preferRelativeResize="0"/>
          <p:nvPr/>
        </p:nvPicPr>
        <p:blipFill rotWithShape="1">
          <a:blip r:embed="rId10">
            <a:alphaModFix/>
          </a:blip>
          <a:srcRect/>
          <a:stretch/>
        </p:blipFill>
        <p:spPr>
          <a:xfrm rot="-9925695">
            <a:off x="-1361002" y="131191"/>
            <a:ext cx="1954300" cy="1954300"/>
          </a:xfrm>
          <a:prstGeom prst="rect">
            <a:avLst/>
          </a:prstGeom>
          <a:noFill/>
          <a:ln>
            <a:noFill/>
          </a:ln>
        </p:spPr>
      </p:pic>
      <p:pic>
        <p:nvPicPr>
          <p:cNvPr id="673" name="Google Shape;673;p8"/>
          <p:cNvPicPr preferRelativeResize="0"/>
          <p:nvPr/>
        </p:nvPicPr>
        <p:blipFill rotWithShape="1">
          <a:blip r:embed="rId11">
            <a:alphaModFix/>
          </a:blip>
          <a:srcRect/>
          <a:stretch/>
        </p:blipFill>
        <p:spPr>
          <a:xfrm rot="-8787215">
            <a:off x="11780736" y="-612908"/>
            <a:ext cx="528707" cy="2443600"/>
          </a:xfrm>
          <a:prstGeom prst="rect">
            <a:avLst/>
          </a:prstGeom>
          <a:noFill/>
          <a:ln>
            <a:noFill/>
          </a:ln>
        </p:spPr>
      </p:pic>
      <p:sp>
        <p:nvSpPr>
          <p:cNvPr id="674" name="Google Shape;674;p8"/>
          <p:cNvSpPr txBox="1"/>
          <p:nvPr/>
        </p:nvSpPr>
        <p:spPr>
          <a:xfrm>
            <a:off x="937580" y="1975259"/>
            <a:ext cx="11666112" cy="2451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333" b="1" i="0" u="none" strike="noStrike" cap="none">
                <a:solidFill>
                  <a:schemeClr val="accent3"/>
                </a:solidFill>
                <a:latin typeface="Arial"/>
                <a:ea typeface="Arial"/>
                <a:cs typeface="Arial"/>
                <a:sym typeface="Arial"/>
              </a:rPr>
              <a:t>NGHE VIẾT</a:t>
            </a:r>
            <a:endParaRPr sz="15333" b="1" i="0" u="none" strike="noStrike" cap="none">
              <a:solidFill>
                <a:schemeClr val="accent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9"/>
          <p:cNvPicPr preferRelativeResize="0"/>
          <p:nvPr/>
        </p:nvPicPr>
        <p:blipFill rotWithShape="1">
          <a:blip r:embed="rId3">
            <a:alphaModFix/>
          </a:blip>
          <a:srcRect/>
          <a:stretch/>
        </p:blipFill>
        <p:spPr>
          <a:xfrm>
            <a:off x="2" y="0"/>
            <a:ext cx="12191999" cy="6858000"/>
          </a:xfrm>
          <a:prstGeom prst="rect">
            <a:avLst/>
          </a:prstGeom>
          <a:noFill/>
          <a:ln>
            <a:noFill/>
          </a:ln>
        </p:spPr>
      </p:pic>
      <p:sp>
        <p:nvSpPr>
          <p:cNvPr id="680" name="Google Shape;680;p9"/>
          <p:cNvSpPr/>
          <p:nvPr/>
        </p:nvSpPr>
        <p:spPr>
          <a:xfrm>
            <a:off x="320845" y="1298383"/>
            <a:ext cx="11657263" cy="5118460"/>
          </a:xfrm>
          <a:prstGeom prst="roundRect">
            <a:avLst>
              <a:gd name="adj" fmla="val 16667"/>
            </a:avLst>
          </a:prstGeom>
          <a:solidFill>
            <a:schemeClr val="lt1">
              <a:alpha val="90980"/>
            </a:schemeClr>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681" name="Google Shape;681;p9"/>
          <p:cNvSpPr txBox="1"/>
          <p:nvPr/>
        </p:nvSpPr>
        <p:spPr>
          <a:xfrm>
            <a:off x="4584047" y="152176"/>
            <a:ext cx="3130855" cy="1423755"/>
          </a:xfrm>
          <a:prstGeom prst="rect">
            <a:avLst/>
          </a:prstGeom>
          <a:noFill/>
          <a:ln w="19050" cap="flat" cmpd="sng">
            <a:solidFill>
              <a:srgbClr val="AF6F00"/>
            </a:solidFill>
            <a:prstDash val="dash"/>
            <a:round/>
            <a:headEnd type="none" w="sm" len="sm"/>
            <a:tailEnd type="none" w="sm" len="sm"/>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None/>
            </a:pPr>
            <a:r>
              <a:rPr lang="en-US" sz="6400" b="1" i="0" u="none" strike="noStrike" cap="none">
                <a:solidFill>
                  <a:srgbClr val="000000"/>
                </a:solidFill>
                <a:latin typeface="Calibri"/>
                <a:ea typeface="Calibri"/>
                <a:cs typeface="Calibri"/>
                <a:sym typeface="Calibri"/>
              </a:rPr>
              <a:t>Lưu ý:</a:t>
            </a:r>
            <a:endParaRPr sz="6400" b="1" i="0" u="none" strike="noStrike" cap="none">
              <a:solidFill>
                <a:srgbClr val="000000"/>
              </a:solidFill>
              <a:latin typeface="Calibri"/>
              <a:ea typeface="Calibri"/>
              <a:cs typeface="Calibri"/>
              <a:sym typeface="Calibri"/>
            </a:endParaRPr>
          </a:p>
        </p:txBody>
      </p:sp>
      <p:sp>
        <p:nvSpPr>
          <p:cNvPr id="682" name="Google Shape;682;p9"/>
          <p:cNvSpPr txBox="1">
            <a:spLocks noGrp="1"/>
          </p:cNvSpPr>
          <p:nvPr>
            <p:ph type="subTitle" idx="4294967295"/>
          </p:nvPr>
        </p:nvSpPr>
        <p:spPr>
          <a:xfrm flipH="1">
            <a:off x="320845" y="3022420"/>
            <a:ext cx="13799127" cy="1556267"/>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Viết hoa chữ cái đầu câu, ghi dấu câu đúng vị trí.</a:t>
            </a:r>
            <a:endParaRPr/>
          </a:p>
        </p:txBody>
      </p:sp>
      <p:sp>
        <p:nvSpPr>
          <p:cNvPr id="683" name="Google Shape;683;p9"/>
          <p:cNvSpPr txBox="1">
            <a:spLocks noGrp="1"/>
          </p:cNvSpPr>
          <p:nvPr>
            <p:ph type="subTitle" idx="4294967295"/>
          </p:nvPr>
        </p:nvSpPr>
        <p:spPr>
          <a:xfrm flipH="1">
            <a:off x="320845" y="1899111"/>
            <a:ext cx="13799127"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Viết bài cẩn thận, ngồi đúng tư thế.</a:t>
            </a:r>
            <a:endParaRPr/>
          </a:p>
        </p:txBody>
      </p:sp>
      <p:sp>
        <p:nvSpPr>
          <p:cNvPr id="684" name="Google Shape;684;p9"/>
          <p:cNvSpPr txBox="1">
            <a:spLocks noGrp="1"/>
          </p:cNvSpPr>
          <p:nvPr>
            <p:ph type="subTitle" idx="4294967295"/>
          </p:nvPr>
        </p:nvSpPr>
        <p:spPr>
          <a:xfrm flipH="1">
            <a:off x="320845" y="4170259"/>
            <a:ext cx="13799127" cy="155626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Đọc lại bài viết để kiểm tra lỗi chính tả.</a:t>
            </a:r>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3">
                                            <p:txEl>
                                              <p:pRg st="0" end="0"/>
                                            </p:txEl>
                                          </p:spTgt>
                                        </p:tgtEl>
                                        <p:attrNameLst>
                                          <p:attrName>style.visibility</p:attrName>
                                        </p:attrNameLst>
                                      </p:cBhvr>
                                      <p:to>
                                        <p:strVal val="visible"/>
                                      </p:to>
                                    </p:set>
                                    <p:animEffect transition="in" filter="fade">
                                      <p:cBhvr>
                                        <p:cTn id="12" dur="500"/>
                                        <p:tgtEl>
                                          <p:spTgt spid="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2">
                                            <p:txEl>
                                              <p:pRg st="0" end="0"/>
                                            </p:txEl>
                                          </p:spTgt>
                                        </p:tgtEl>
                                        <p:attrNameLst>
                                          <p:attrName>style.visibility</p:attrName>
                                        </p:attrNameLst>
                                      </p:cBhvr>
                                      <p:to>
                                        <p:strVal val="visible"/>
                                      </p:to>
                                    </p:set>
                                    <p:animEffect transition="in" filter="fade">
                                      <p:cBhvr>
                                        <p:cTn id="17" dur="500"/>
                                        <p:tgtEl>
                                          <p:spTgt spid="6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xEl>
                                              <p:pRg st="0" end="0"/>
                                            </p:txEl>
                                          </p:spTgt>
                                        </p:tgtEl>
                                        <p:attrNameLst>
                                          <p:attrName>style.visibility</p:attrName>
                                        </p:attrNameLst>
                                      </p:cBhvr>
                                      <p:to>
                                        <p:strVal val="visible"/>
                                      </p:to>
                                    </p:set>
                                    <p:animEffect transition="in" filter="fade">
                                      <p:cBhvr>
                                        <p:cTn id="22" dur="500"/>
                                        <p:tgtEl>
                                          <p:spTgt spid="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6920335"/>
</p:tagLst>
</file>

<file path=ppt/theme/theme1.xml><?xml version="1.0" encoding="utf-8"?>
<a:theme xmlns:a="http://schemas.openxmlformats.org/drawingml/2006/main" name="Kindergarten Sight Word Books by Slidesgo">
  <a:themeElements>
    <a:clrScheme name="Simple Light">
      <a:dk1>
        <a:srgbClr val="434343"/>
      </a:dk1>
      <a:lt1>
        <a:srgbClr val="FFF3EB"/>
      </a:lt1>
      <a:dk2>
        <a:srgbClr val="9ABE7D"/>
      </a:dk2>
      <a:lt2>
        <a:srgbClr val="FFFFFF"/>
      </a:lt2>
      <a:accent1>
        <a:srgbClr val="FFD962"/>
      </a:accent1>
      <a:accent2>
        <a:srgbClr val="EA9401"/>
      </a:accent2>
      <a:accent3>
        <a:srgbClr val="E23C3B"/>
      </a:accent3>
      <a:accent4>
        <a:srgbClr val="4795D1"/>
      </a:accent4>
      <a:accent5>
        <a:srgbClr val="88602B"/>
      </a:accent5>
      <a:accent6>
        <a:srgbClr val="39291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Custom</PresentationFormat>
  <Paragraphs>106</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Quattrocento Sans</vt:lpstr>
      <vt:lpstr>Calibri</vt:lpstr>
      <vt:lpstr>Fredoka One</vt:lpstr>
      <vt:lpstr>Nunito</vt:lpstr>
      <vt:lpstr>Quicksand Medium</vt:lpstr>
      <vt:lpstr>Bebas Neue</vt:lpstr>
      <vt:lpstr>Quicksand SemiBold</vt:lpstr>
      <vt:lpstr>Times New Roman</vt:lpstr>
      <vt:lpstr>Kindergarten Sight Word Books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5</cp:revision>
  <dcterms:modified xsi:type="dcterms:W3CDTF">2023-12-18T03:41:59Z</dcterms:modified>
</cp:coreProperties>
</file>